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2" r:id="rId2"/>
    <p:sldId id="257" r:id="rId3"/>
    <p:sldId id="277" r:id="rId4"/>
    <p:sldId id="275" r:id="rId5"/>
    <p:sldId id="276" r:id="rId6"/>
    <p:sldId id="282" r:id="rId7"/>
    <p:sldId id="284" r:id="rId8"/>
    <p:sldId id="264" r:id="rId9"/>
    <p:sldId id="283" r:id="rId10"/>
    <p:sldId id="285" r:id="rId11"/>
    <p:sldId id="286" r:id="rId12"/>
    <p:sldId id="266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99"/>
    <a:srgbClr val="AB9F87"/>
    <a:srgbClr val="2D3134"/>
    <a:srgbClr val="030207"/>
    <a:srgbClr val="00B050"/>
    <a:srgbClr val="0B0E1D"/>
    <a:srgbClr val="DDCE84"/>
    <a:srgbClr val="0C030D"/>
    <a:srgbClr val="FDE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B27C6-4EC3-4C3B-A480-4BC9B73D2B8D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48F6E-7999-4C64-BA11-38524B36F6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10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48F6E-7999-4C64-BA11-38524B36F6D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76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A19A2-87C0-40F7-8338-F3430232A67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982076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91949-BE9E-48F3-8582-2D4CF9D86D7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7843271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98663-A32F-4B38-90D3-B83811485D5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3108694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337" y="6356408"/>
            <a:ext cx="4115326" cy="36508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defTabSz="1208049">
              <a:lnSpc>
                <a:spcPct val="125000"/>
              </a:lnSpc>
            </a:pPr>
            <a:r>
              <a:rPr lang="it-IT" smtClean="0">
                <a:solidFill>
                  <a:srgbClr val="1F1F1F"/>
                </a:solidFill>
                <a:latin typeface="Source Sans Pro" panose="020B0503030403020204" pitchFamily="34" charset="0"/>
              </a:rPr>
              <a:t>www.yourcompany.com | powerpoint template</a:t>
            </a:r>
            <a:endParaRPr lang="en-US" dirty="0" smtClean="0">
              <a:solidFill>
                <a:srgbClr val="1F1F1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39014-E629-42E3-A58B-61A0F1C8CFFE}" type="slidenum">
              <a:rPr smtClean="0">
                <a:solidFill>
                  <a:srgbClr val="1F1F1F"/>
                </a:solidFill>
              </a:rPr>
              <a:pPr/>
              <a:t>‹#›</a:t>
            </a:fld>
            <a:endParaRPr>
              <a:solidFill>
                <a:srgbClr val="1F1F1F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262607" y="6365106"/>
            <a:ext cx="11666787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58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  <p:extLst mod="1">
    <p:ext uri="{DCECCB84-F9BA-43D5-87BE-67443E8EF086}">
      <p15:sldGuideLst xmlns:p15="http://schemas.microsoft.com/office/powerpoint/2012/main">
        <p15:guide id="4294967295" orient="horz" pos="4320">
          <p15:clr>
            <a:srgbClr val="FBAE40"/>
          </p15:clr>
        </p15:guide>
        <p15:guide id="4294967295" pos="76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EDCDC-24A3-4F9D-BB6A-7C8F55C0F69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811534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E0671-39BE-476E-AB5C-28F6936994A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976921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B0D43-D1C1-4685-9AD4-175971E8FE3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82347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C6C09-3F7B-445E-ABF6-3BEF46FF5DC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7666506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EC934-4FDC-4457-8010-810F068A1E3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0283391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F95DD-0009-4090-9834-7A85C59A1B7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9324924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9A006-6FF7-49E6-923A-D5E08CCF0F5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3824640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63B75-6E0F-4E49-9762-D3F859F1CEB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861859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8CC02E9-525A-4FB4-83FD-D0680288083E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文本框 5"/>
          <p:cNvSpPr txBox="1">
            <a:spLocks noChangeArrowheads="1"/>
          </p:cNvSpPr>
          <p:nvPr/>
        </p:nvSpPr>
        <p:spPr bwMode="auto">
          <a:xfrm>
            <a:off x="650875" y="2443163"/>
            <a:ext cx="5040313" cy="15700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960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  <a:cs typeface="DokChampa" pitchFamily="34" charset="-34"/>
              </a:rPr>
              <a:t>商务</a:t>
            </a:r>
            <a:r>
              <a:rPr lang="en-US" altLang="zh-CN" sz="9600">
                <a:solidFill>
                  <a:schemeClr val="bg1"/>
                </a:solidFill>
                <a:latin typeface="DokChampa" pitchFamily="34" charset="-34"/>
                <a:ea typeface="方正兰亭中黑_GBK" pitchFamily="2" charset="-122"/>
                <a:cs typeface="DokChampa" pitchFamily="34" charset="-34"/>
              </a:rPr>
              <a:t>PPT</a:t>
            </a:r>
            <a:endParaRPr lang="zh-CN" altLang="en-US" sz="9600">
              <a:solidFill>
                <a:schemeClr val="bg1"/>
              </a:solidFill>
              <a:latin typeface="DokChampa" pitchFamily="34" charset="-34"/>
              <a:ea typeface="方正兰亭中黑_GBK" pitchFamily="2" charset="-122"/>
              <a:cs typeface="DokChampa" pitchFamily="34" charset="-34"/>
            </a:endParaRPr>
          </a:p>
        </p:txBody>
      </p:sp>
      <p:sp>
        <p:nvSpPr>
          <p:cNvPr id="2053" name="文本框 8"/>
          <p:cNvSpPr txBox="1">
            <a:spLocks noChangeArrowheads="1"/>
          </p:cNvSpPr>
          <p:nvPr/>
        </p:nvSpPr>
        <p:spPr bwMode="auto">
          <a:xfrm>
            <a:off x="750888" y="5018088"/>
            <a:ext cx="1339850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800" kern="0" dirty="0">
                <a:solidFill>
                  <a:schemeClr val="bg1"/>
                </a:solidFill>
                <a:latin typeface="Arial" panose="020B0604020202020204" pitchFamily="34" charset="0"/>
              </a:rPr>
              <a:t>SPEAKER:</a:t>
            </a:r>
            <a:endParaRPr lang="zh-CN" altLang="en-US" sz="18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757238" y="4160838"/>
            <a:ext cx="3043237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kern="0" dirty="0">
                <a:solidFill>
                  <a:schemeClr val="bg1"/>
                </a:solidFill>
                <a:latin typeface="Arial" panose="020B0604020202020204" pitchFamily="34" charset="0"/>
              </a:rPr>
              <a:t>CLICK TO ADD YOUR TEXT HERE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39788" y="4010025"/>
            <a:ext cx="914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30" y="1484784"/>
            <a:ext cx="3982109" cy="30560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2176014" y="695851"/>
            <a:ext cx="390042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b="1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PK</a:t>
            </a:r>
            <a:r>
              <a:rPr lang="zh-CN" altLang="en-US" b="1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传统微课，优势明显</a:t>
            </a:r>
            <a:endParaRPr lang="zh-CN" altLang="en-US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7" name="内容占位符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76" y="260648"/>
            <a:ext cx="212237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2431508" y="1647504"/>
          <a:ext cx="8299852" cy="43526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8151">
                  <a:extLst>
                    <a:ext uri="{9D8B030D-6E8A-4147-A177-3AD203B41FA5}">
                      <a16:colId xmlns:a16="http://schemas.microsoft.com/office/drawing/2014/main" xmlns="" val="2886181486"/>
                    </a:ext>
                  </a:extLst>
                </a:gridCol>
                <a:gridCol w="3043533">
                  <a:extLst>
                    <a:ext uri="{9D8B030D-6E8A-4147-A177-3AD203B41FA5}">
                      <a16:colId xmlns:a16="http://schemas.microsoft.com/office/drawing/2014/main" xmlns="" val="4062180678"/>
                    </a:ext>
                  </a:extLst>
                </a:gridCol>
                <a:gridCol w="4028168">
                  <a:extLst>
                    <a:ext uri="{9D8B030D-6E8A-4147-A177-3AD203B41FA5}">
                      <a16:colId xmlns:a16="http://schemas.microsoft.com/office/drawing/2014/main" xmlns="" val="1425107604"/>
                    </a:ext>
                  </a:extLst>
                </a:gridCol>
              </a:tblGrid>
              <a:tr h="461981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传统微课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</a:t>
                      </a:r>
                      <a:r>
                        <a:rPr lang="en-US" altLang="zh-CN" sz="1600" b="1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600" b="1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微课</a:t>
                      </a:r>
                      <a:endParaRPr lang="zh-CN" altLang="en-US" sz="1600" b="1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9261500"/>
                  </a:ext>
                </a:extLst>
              </a:tr>
              <a:tr h="432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设备要求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需购置专业设备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手机、平板、电脑</a:t>
                      </a:r>
                      <a:endParaRPr lang="zh-CN" altLang="en-US" sz="16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242307"/>
                  </a:ext>
                </a:extLst>
              </a:tr>
              <a:tr h="432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场地要求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符合拍摄条件的影棚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任何地方</a:t>
                      </a:r>
                      <a:endParaRPr lang="zh-CN" altLang="en-US" sz="16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4566900"/>
                  </a:ext>
                </a:extLst>
              </a:tr>
              <a:tr h="432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人物要求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装束、化妆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zh-CN" altLang="en-US" sz="16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制作周期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课程（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分钟）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r>
                        <a:rPr lang="en-US" altLang="zh-CN" sz="16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课程（</a:t>
                      </a:r>
                      <a:r>
                        <a:rPr lang="en-US" altLang="zh-CN" sz="16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en-US" sz="16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2977030"/>
                  </a:ext>
                </a:extLst>
              </a:tr>
              <a:tr h="432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版权保护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加个水印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隐藏加密专利技术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2953808"/>
                  </a:ext>
                </a:extLst>
              </a:tr>
              <a:tr h="432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传播轨迹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可查询，可追溯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4928677"/>
                  </a:ext>
                </a:extLst>
              </a:tr>
              <a:tr h="432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适用类型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演示型课程、讲解型课程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讲解型课程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4831816"/>
                  </a:ext>
                </a:extLst>
              </a:tr>
              <a:tr h="432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容量大小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10M/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分钟（约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10240KB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30KB/</a:t>
                      </a:r>
                      <a:r>
                        <a:rPr lang="zh-CN" altLang="en-US" sz="16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endParaRPr lang="zh-CN" altLang="en-US" sz="16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格式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视频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图片</a:t>
                      </a:r>
                      <a:endParaRPr lang="zh-CN" altLang="en-US" sz="1600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80" name="图片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00" y="1729581"/>
            <a:ext cx="416622" cy="319733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28445" y="110705"/>
            <a:ext cx="1920540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28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◆应用案例◆</a:t>
            </a:r>
            <a:endParaRPr lang="zh-CN" altLang="en-US" sz="228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152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349" y="1038463"/>
            <a:ext cx="2657058" cy="51323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96348" y="2000485"/>
            <a:ext cx="4998479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捷易用，三步即可完成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重版权，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原创者收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益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endParaRPr lang="en-US" alt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同办公，提升工作效率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一图一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，内容嵌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入图片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随时随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，支持多个终端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  <a:spcAft>
                <a:spcPts val="600"/>
              </a:spcAft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内容占位符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438" y="421193"/>
            <a:ext cx="212237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5"/>
          <p:cNvSpPr txBox="1">
            <a:spLocks noChangeArrowheads="1"/>
          </p:cNvSpPr>
          <p:nvPr/>
        </p:nvSpPr>
        <p:spPr bwMode="auto">
          <a:xfrm>
            <a:off x="2092185" y="908435"/>
            <a:ext cx="225414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微课特点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8806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39"/>
          <p:cNvSpPr/>
          <p:nvPr/>
        </p:nvSpPr>
        <p:spPr>
          <a:xfrm>
            <a:off x="2573338" y="0"/>
            <a:ext cx="9618662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60000">
                <a:schemeClr val="tx1">
                  <a:lumMod val="95000"/>
                  <a:lumOff val="5000"/>
                  <a:alpha val="5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364" name="文本框 2"/>
          <p:cNvSpPr txBox="1">
            <a:spLocks noChangeArrowheads="1"/>
          </p:cNvSpPr>
          <p:nvPr/>
        </p:nvSpPr>
        <p:spPr bwMode="auto">
          <a:xfrm>
            <a:off x="4439816" y="2494527"/>
            <a:ext cx="73438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>
                <a:solidFill>
                  <a:schemeClr val="bg1"/>
                </a:solidFill>
              </a:rPr>
              <a:t>THANK YOU</a:t>
            </a:r>
            <a:endParaRPr lang="zh-CN" altLang="en-US" sz="9600"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704513" y="3851275"/>
            <a:ext cx="914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04664"/>
            <a:ext cx="5007561" cy="384301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99856" y="558924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</a:t>
            </a:r>
            <a:r>
              <a:rPr lang="zh-CN" altLang="en-US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建北卡科技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6888088" y="1906747"/>
            <a:ext cx="4266712" cy="351354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111" name="Picture 15" descr="http://photocdn.sohu.com/20150727/mp24195757_1437964078935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464615"/>
            <a:ext cx="4313397" cy="36954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"/>
          <p:cNvSpPr/>
          <p:nvPr/>
        </p:nvSpPr>
        <p:spPr>
          <a:xfrm>
            <a:off x="1919536" y="1889448"/>
            <a:ext cx="4290937" cy="3507776"/>
          </a:xfrm>
          <a:prstGeom prst="rect">
            <a:avLst/>
          </a:prstGeom>
        </p:spPr>
        <p:txBody>
          <a:bodyPr wrap="square" lIns="121052" tIns="60526" rIns="121052" bIns="60526">
            <a:spAutoFit/>
          </a:bodyPr>
          <a:lstStyle/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便捷易用，三步即可完成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尊重原创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，原创者收益大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一图一课，声音嵌入图片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随时随地，多个终端支持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通用格式，便于分享传播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5"/>
          <p:cNvSpPr txBox="1">
            <a:spLocks noChangeArrowheads="1"/>
          </p:cNvSpPr>
          <p:nvPr/>
        </p:nvSpPr>
        <p:spPr bwMode="auto">
          <a:xfrm>
            <a:off x="2279576" y="833657"/>
            <a:ext cx="269817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能及特点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MH_Other_1"/>
          <p:cNvSpPr/>
          <p:nvPr>
            <p:custDataLst>
              <p:tags r:id="rId1"/>
            </p:custDataLst>
          </p:nvPr>
        </p:nvSpPr>
        <p:spPr>
          <a:xfrm>
            <a:off x="0" y="6225177"/>
            <a:ext cx="12192000" cy="44418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WWW.TUJIAWK.COM</a:t>
            </a:r>
            <a:endParaRPr lang="zh-CN" alt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993" y="2204864"/>
            <a:ext cx="873433" cy="670309"/>
          </a:xfrm>
          <a:prstGeom prst="rect">
            <a:avLst/>
          </a:prstGeom>
        </p:spPr>
      </p:pic>
      <p:pic>
        <p:nvPicPr>
          <p:cNvPr id="9" name="内容占位符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76" y="260648"/>
            <a:ext cx="212237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"/>
          <p:cNvSpPr txBox="1">
            <a:spLocks noChangeArrowheads="1"/>
          </p:cNvSpPr>
          <p:nvPr/>
        </p:nvSpPr>
        <p:spPr bwMode="auto">
          <a:xfrm>
            <a:off x="2192047" y="764704"/>
            <a:ext cx="455124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便捷易用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三步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可完成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MH_Other_1"/>
          <p:cNvSpPr/>
          <p:nvPr>
            <p:custDataLst>
              <p:tags r:id="rId1"/>
            </p:custDataLst>
          </p:nvPr>
        </p:nvSpPr>
        <p:spPr>
          <a:xfrm>
            <a:off x="0" y="6225177"/>
            <a:ext cx="12192000" cy="44418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WWW.TUJIAWK.COM</a:t>
            </a:r>
            <a:endParaRPr lang="zh-CN" alt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35560" y="1844824"/>
            <a:ext cx="2232248" cy="4077234"/>
            <a:chOff x="2135560" y="1844824"/>
            <a:chExt cx="2232248" cy="407723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047" y="2240346"/>
              <a:ext cx="2175761" cy="36817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0" name="Rectángulo 15"/>
            <p:cNvSpPr/>
            <p:nvPr/>
          </p:nvSpPr>
          <p:spPr bwMode="auto">
            <a:xfrm>
              <a:off x="2135560" y="1844824"/>
              <a:ext cx="2232248" cy="335844"/>
            </a:xfrm>
            <a:prstGeom prst="rect">
              <a:avLst/>
            </a:prstGeom>
            <a:solidFill>
              <a:srgbClr val="FF0000">
                <a:alpha val="71000"/>
              </a:srgb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/>
          </p:spPr>
          <p:txBody>
            <a:bodyPr lIns="252000" tIns="0" rIns="252000" bIns="0" rtlCol="0" anchor="ctr"/>
            <a:lstStyle/>
            <a:p>
              <a:pPr algn="ctr"/>
              <a:r>
                <a:rPr lang="es-ES" sz="1800" dirty="0" smtClean="0">
                  <a:solidFill>
                    <a:schemeClr val="bg1"/>
                  </a:solidFill>
                  <a:latin typeface="Source Sans Pro" panose="020B060402020202020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Source Sans Pro" panose="020B0604020202020204" charset="0"/>
                  <a:ea typeface="Open Sans" panose="020B0606030504020204" pitchFamily="34" charset="0"/>
                  <a:cs typeface="Open Sans" panose="020B0606030504020204" pitchFamily="34" charset="0"/>
                </a:rPr>
                <a:t>、导入</a:t>
              </a:r>
              <a:endParaRPr lang="es-ES" sz="1800" dirty="0">
                <a:solidFill>
                  <a:schemeClr val="bg1"/>
                </a:solidFill>
                <a:latin typeface="Source Sans Pro" panose="020B060402020202020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31904" y="1844824"/>
            <a:ext cx="2175761" cy="4049801"/>
            <a:chOff x="5231904" y="1844824"/>
            <a:chExt cx="2175761" cy="404980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672" y="2224918"/>
              <a:ext cx="2088233" cy="36697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1" name="Rectángulo 15"/>
            <p:cNvSpPr/>
            <p:nvPr/>
          </p:nvSpPr>
          <p:spPr bwMode="auto">
            <a:xfrm>
              <a:off x="5231904" y="1844824"/>
              <a:ext cx="2175761" cy="335844"/>
            </a:xfrm>
            <a:prstGeom prst="rect">
              <a:avLst/>
            </a:prstGeom>
            <a:solidFill>
              <a:srgbClr val="FF0000">
                <a:alpha val="71000"/>
              </a:srgb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/>
          </p:spPr>
          <p:txBody>
            <a:bodyPr lIns="252000" tIns="0" rIns="252000" bIns="0" rtlCol="0" anchor="ctr"/>
            <a:lstStyle/>
            <a:p>
              <a:pPr algn="ctr"/>
              <a:r>
                <a:rPr lang="es-ES" sz="1800" smtClean="0">
                  <a:solidFill>
                    <a:schemeClr val="bg1"/>
                  </a:solidFill>
                  <a:latin typeface="Source Sans Pro" panose="020B060402020202020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zh-CN" altLang="en-US" sz="1800" smtClean="0">
                  <a:solidFill>
                    <a:schemeClr val="bg1"/>
                  </a:solidFill>
                  <a:latin typeface="Source Sans Pro" panose="020B0604020202020204" charset="0"/>
                  <a:ea typeface="Open Sans" panose="020B0606030504020204" pitchFamily="34" charset="0"/>
                  <a:cs typeface="Open Sans" panose="020B0606030504020204" pitchFamily="34" charset="0"/>
                </a:rPr>
                <a:t>、录音</a:t>
              </a:r>
              <a:endParaRPr lang="es-ES" sz="1800" dirty="0">
                <a:solidFill>
                  <a:schemeClr val="bg1"/>
                </a:solidFill>
                <a:latin typeface="Source Sans Pro" panose="020B060402020202020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1" name="内容占位符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76" y="260648"/>
            <a:ext cx="212237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8328248" y="1844824"/>
            <a:ext cx="2160240" cy="4033499"/>
            <a:chOff x="8328248" y="1916056"/>
            <a:chExt cx="2160240" cy="4033499"/>
          </a:xfrm>
        </p:grpSpPr>
        <p:sp>
          <p:nvSpPr>
            <p:cNvPr id="42" name="Rectángulo 15"/>
            <p:cNvSpPr/>
            <p:nvPr/>
          </p:nvSpPr>
          <p:spPr bwMode="auto">
            <a:xfrm>
              <a:off x="8343769" y="1916056"/>
              <a:ext cx="2144719" cy="335844"/>
            </a:xfrm>
            <a:prstGeom prst="rect">
              <a:avLst/>
            </a:prstGeom>
            <a:solidFill>
              <a:srgbClr val="FF0000">
                <a:alpha val="71000"/>
              </a:srgb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/>
          </p:spPr>
          <p:txBody>
            <a:bodyPr lIns="252000" tIns="0" rIns="252000" bIns="0" rtlCol="0" anchor="ctr"/>
            <a:lstStyle/>
            <a:p>
              <a:pPr algn="ctr"/>
              <a:r>
                <a:rPr lang="es-ES" sz="1800" dirty="0" smtClean="0">
                  <a:solidFill>
                    <a:schemeClr val="bg1"/>
                  </a:solidFill>
                  <a:latin typeface="Source Sans Pro" panose="020B060402020202020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zh-CN" altLang="en-US" sz="1800" dirty="0" smtClean="0">
                  <a:solidFill>
                    <a:schemeClr val="bg1"/>
                  </a:solidFill>
                  <a:latin typeface="Source Sans Pro" panose="020B0604020202020204" charset="0"/>
                  <a:ea typeface="Open Sans" panose="020B0606030504020204" pitchFamily="34" charset="0"/>
                  <a:cs typeface="Open Sans" panose="020B0606030504020204" pitchFamily="34" charset="0"/>
                </a:rPr>
                <a:t>、完成</a:t>
              </a:r>
              <a:endParaRPr lang="es-ES" sz="1800" dirty="0">
                <a:solidFill>
                  <a:schemeClr val="bg1"/>
                </a:solidFill>
                <a:latin typeface="Source Sans Pro" panose="020B060402020202020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248" y="2348104"/>
              <a:ext cx="2095993" cy="36014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22700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5375920" y="2192273"/>
            <a:ext cx="6312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“基于图媒介的多形态即时信息隐密通信方法与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“基于圆形描述算子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CSIFT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的图像复制粘贴检测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“基于首数字定律的图像高斯模糊篡改检测方法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JPEG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图像信息隐藏的私密信息通信方法与系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MH_Other_1"/>
          <p:cNvSpPr/>
          <p:nvPr>
            <p:custDataLst>
              <p:tags r:id="rId1"/>
            </p:custDataLst>
          </p:nvPr>
        </p:nvSpPr>
        <p:spPr>
          <a:xfrm>
            <a:off x="0" y="6225177"/>
            <a:ext cx="12192000" cy="44418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WWW.TUJIAWK.COM</a:t>
            </a:r>
            <a:endParaRPr lang="zh-CN" alt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4" name="Content Placeholder 2"/>
          <p:cNvSpPr txBox="1">
            <a:spLocks/>
          </p:cNvSpPr>
          <p:nvPr/>
        </p:nvSpPr>
        <p:spPr>
          <a:xfrm>
            <a:off x="2332652" y="871763"/>
            <a:ext cx="6499652" cy="572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独家发明专利技术：将图音合二为一</a:t>
            </a:r>
            <a:endParaRPr lang="en-US" altLang="zh-CN" sz="2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内容占位符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76" y="260648"/>
            <a:ext cx="212237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/>
          <a:srcRect b="49654"/>
          <a:stretch/>
        </p:blipFill>
        <p:spPr>
          <a:xfrm>
            <a:off x="1703512" y="2276872"/>
            <a:ext cx="2983351" cy="276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8575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2495600" y="515326"/>
            <a:ext cx="4134465" cy="82413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Aft>
                <a:spcPts val="600"/>
              </a:spcAft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尊重原创，原创者收益大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14227" y="2421262"/>
            <a:ext cx="3271774" cy="551252"/>
            <a:chOff x="5197334" y="2538144"/>
            <a:chExt cx="3271774" cy="551252"/>
          </a:xfrm>
        </p:grpSpPr>
        <p:sp>
          <p:nvSpPr>
            <p:cNvPr id="15" name="等腰三角形 14"/>
            <p:cNvSpPr/>
            <p:nvPr/>
          </p:nvSpPr>
          <p:spPr>
            <a:xfrm rot="7209336">
              <a:off x="5362357" y="2693767"/>
              <a:ext cx="374122" cy="311357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5197334" y="2538144"/>
              <a:ext cx="3271774" cy="5512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指定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</a:t>
              </a:r>
              <a:r>
                <a:rPr lang="zh-CN" altLang="en-US" sz="2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户阅览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MH_Other_1"/>
          <p:cNvSpPr/>
          <p:nvPr>
            <p:custDataLst>
              <p:tags r:id="rId1"/>
            </p:custDataLst>
          </p:nvPr>
        </p:nvSpPr>
        <p:spPr>
          <a:xfrm>
            <a:off x="0" y="6225177"/>
            <a:ext cx="12192000" cy="44418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WWW.TUJIAWK.COM</a:t>
            </a:r>
            <a:endParaRPr lang="zh-CN" alt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56205" y="3194100"/>
            <a:ext cx="3364131" cy="551252"/>
            <a:chOff x="6167831" y="3232834"/>
            <a:chExt cx="3364131" cy="551252"/>
          </a:xfrm>
        </p:grpSpPr>
        <p:sp>
          <p:nvSpPr>
            <p:cNvPr id="27" name="等腰三角形 26"/>
            <p:cNvSpPr/>
            <p:nvPr/>
          </p:nvSpPr>
          <p:spPr>
            <a:xfrm rot="7209336">
              <a:off x="6136449" y="3390087"/>
              <a:ext cx="374122" cy="311357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6260188" y="3232834"/>
              <a:ext cx="3271774" cy="5512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设定有效阅读期限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19936" y="3957868"/>
            <a:ext cx="2952328" cy="551252"/>
            <a:chOff x="6519431" y="3932568"/>
            <a:chExt cx="2952328" cy="551252"/>
          </a:xfrm>
        </p:grpSpPr>
        <p:sp>
          <p:nvSpPr>
            <p:cNvPr id="30" name="等腰三角形 29"/>
            <p:cNvSpPr/>
            <p:nvPr/>
          </p:nvSpPr>
          <p:spPr>
            <a:xfrm rot="7209336">
              <a:off x="6716900" y="4107940"/>
              <a:ext cx="374122" cy="311357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6519431" y="3932568"/>
              <a:ext cx="2952328" cy="5512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可追根溯源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Freeform 170"/>
          <p:cNvSpPr>
            <a:spLocks noChangeAspect="1"/>
          </p:cNvSpPr>
          <p:nvPr/>
        </p:nvSpPr>
        <p:spPr bwMode="auto">
          <a:xfrm flipH="1">
            <a:off x="1763885" y="2124745"/>
            <a:ext cx="3455107" cy="4100432"/>
          </a:xfrm>
          <a:custGeom>
            <a:avLst/>
            <a:gdLst>
              <a:gd name="T0" fmla="*/ 1145 w 1981"/>
              <a:gd name="T1" fmla="*/ 5 h 2351"/>
              <a:gd name="T2" fmla="*/ 1362 w 1981"/>
              <a:gd name="T3" fmla="*/ 46 h 2351"/>
              <a:gd name="T4" fmla="*/ 1575 w 1981"/>
              <a:gd name="T5" fmla="*/ 135 h 2351"/>
              <a:gd name="T6" fmla="*/ 1762 w 1981"/>
              <a:gd name="T7" fmla="*/ 273 h 2351"/>
              <a:gd name="T8" fmla="*/ 1901 w 1981"/>
              <a:gd name="T9" fmla="*/ 467 h 2351"/>
              <a:gd name="T10" fmla="*/ 1977 w 1981"/>
              <a:gd name="T11" fmla="*/ 737 h 2351"/>
              <a:gd name="T12" fmla="*/ 1961 w 1981"/>
              <a:gd name="T13" fmla="*/ 983 h 2351"/>
              <a:gd name="T14" fmla="*/ 1890 w 1981"/>
              <a:gd name="T15" fmla="*/ 1191 h 2351"/>
              <a:gd name="T16" fmla="*/ 1797 w 1981"/>
              <a:gd name="T17" fmla="*/ 1348 h 2351"/>
              <a:gd name="T18" fmla="*/ 1680 w 1981"/>
              <a:gd name="T19" fmla="*/ 1486 h 2351"/>
              <a:gd name="T20" fmla="*/ 1595 w 1981"/>
              <a:gd name="T21" fmla="*/ 1635 h 2351"/>
              <a:gd name="T22" fmla="*/ 1554 w 1981"/>
              <a:gd name="T23" fmla="*/ 1823 h 2351"/>
              <a:gd name="T24" fmla="*/ 1587 w 1981"/>
              <a:gd name="T25" fmla="*/ 2025 h 2351"/>
              <a:gd name="T26" fmla="*/ 1684 w 1981"/>
              <a:gd name="T27" fmla="*/ 2225 h 2351"/>
              <a:gd name="T28" fmla="*/ 675 w 1981"/>
              <a:gd name="T29" fmla="*/ 2351 h 2351"/>
              <a:gd name="T30" fmla="*/ 658 w 1981"/>
              <a:gd name="T31" fmla="*/ 2246 h 2351"/>
              <a:gd name="T32" fmla="*/ 648 w 1981"/>
              <a:gd name="T33" fmla="*/ 2167 h 2351"/>
              <a:gd name="T34" fmla="*/ 602 w 1981"/>
              <a:gd name="T35" fmla="*/ 2079 h 2351"/>
              <a:gd name="T36" fmla="*/ 574 w 1981"/>
              <a:gd name="T37" fmla="*/ 1973 h 2351"/>
              <a:gd name="T38" fmla="*/ 547 w 1981"/>
              <a:gd name="T39" fmla="*/ 1936 h 2351"/>
              <a:gd name="T40" fmla="*/ 505 w 1981"/>
              <a:gd name="T41" fmla="*/ 1943 h 2351"/>
              <a:gd name="T42" fmla="*/ 437 w 1981"/>
              <a:gd name="T43" fmla="*/ 1955 h 2351"/>
              <a:gd name="T44" fmla="*/ 324 w 1981"/>
              <a:gd name="T45" fmla="*/ 1957 h 2351"/>
              <a:gd name="T46" fmla="*/ 206 w 1981"/>
              <a:gd name="T47" fmla="*/ 1932 h 2351"/>
              <a:gd name="T48" fmla="*/ 128 w 1981"/>
              <a:gd name="T49" fmla="*/ 1856 h 2351"/>
              <a:gd name="T50" fmla="*/ 124 w 1981"/>
              <a:gd name="T51" fmla="*/ 1755 h 2351"/>
              <a:gd name="T52" fmla="*/ 155 w 1981"/>
              <a:gd name="T53" fmla="*/ 1676 h 2351"/>
              <a:gd name="T54" fmla="*/ 163 w 1981"/>
              <a:gd name="T55" fmla="*/ 1633 h 2351"/>
              <a:gd name="T56" fmla="*/ 136 w 1981"/>
              <a:gd name="T57" fmla="*/ 1602 h 2351"/>
              <a:gd name="T58" fmla="*/ 118 w 1981"/>
              <a:gd name="T59" fmla="*/ 1561 h 2351"/>
              <a:gd name="T60" fmla="*/ 136 w 1981"/>
              <a:gd name="T61" fmla="*/ 1519 h 2351"/>
              <a:gd name="T62" fmla="*/ 142 w 1981"/>
              <a:gd name="T63" fmla="*/ 1507 h 2351"/>
              <a:gd name="T64" fmla="*/ 113 w 1981"/>
              <a:gd name="T65" fmla="*/ 1489 h 2351"/>
              <a:gd name="T66" fmla="*/ 85 w 1981"/>
              <a:gd name="T67" fmla="*/ 1429 h 2351"/>
              <a:gd name="T68" fmla="*/ 101 w 1981"/>
              <a:gd name="T69" fmla="*/ 1389 h 2351"/>
              <a:gd name="T70" fmla="*/ 124 w 1981"/>
              <a:gd name="T71" fmla="*/ 1344 h 2351"/>
              <a:gd name="T72" fmla="*/ 109 w 1981"/>
              <a:gd name="T73" fmla="*/ 1311 h 2351"/>
              <a:gd name="T74" fmla="*/ 60 w 1981"/>
              <a:gd name="T75" fmla="*/ 1290 h 2351"/>
              <a:gd name="T76" fmla="*/ 6 w 1981"/>
              <a:gd name="T77" fmla="*/ 1237 h 2351"/>
              <a:gd name="T78" fmla="*/ 14 w 1981"/>
              <a:gd name="T79" fmla="*/ 1171 h 2351"/>
              <a:gd name="T80" fmla="*/ 64 w 1981"/>
              <a:gd name="T81" fmla="*/ 1109 h 2351"/>
              <a:gd name="T82" fmla="*/ 163 w 1981"/>
              <a:gd name="T83" fmla="*/ 995 h 2351"/>
              <a:gd name="T84" fmla="*/ 235 w 1981"/>
              <a:gd name="T85" fmla="*/ 919 h 2351"/>
              <a:gd name="T86" fmla="*/ 235 w 1981"/>
              <a:gd name="T87" fmla="*/ 847 h 2351"/>
              <a:gd name="T88" fmla="*/ 239 w 1981"/>
              <a:gd name="T89" fmla="*/ 774 h 2351"/>
              <a:gd name="T90" fmla="*/ 274 w 1981"/>
              <a:gd name="T91" fmla="*/ 651 h 2351"/>
              <a:gd name="T92" fmla="*/ 324 w 1981"/>
              <a:gd name="T93" fmla="*/ 514 h 2351"/>
              <a:gd name="T94" fmla="*/ 371 w 1981"/>
              <a:gd name="T95" fmla="*/ 407 h 2351"/>
              <a:gd name="T96" fmla="*/ 427 w 1981"/>
              <a:gd name="T97" fmla="*/ 294 h 2351"/>
              <a:gd name="T98" fmla="*/ 543 w 1981"/>
              <a:gd name="T99" fmla="*/ 163 h 2351"/>
              <a:gd name="T100" fmla="*/ 726 w 1981"/>
              <a:gd name="T101" fmla="*/ 58 h 2351"/>
              <a:gd name="T102" fmla="*/ 947 w 1981"/>
              <a:gd name="T103" fmla="*/ 3 h 2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81" h="2351">
                <a:moveTo>
                  <a:pt x="1009" y="0"/>
                </a:moveTo>
                <a:lnTo>
                  <a:pt x="1075" y="0"/>
                </a:lnTo>
                <a:lnTo>
                  <a:pt x="1145" y="5"/>
                </a:lnTo>
                <a:lnTo>
                  <a:pt x="1217" y="13"/>
                </a:lnTo>
                <a:lnTo>
                  <a:pt x="1288" y="29"/>
                </a:lnTo>
                <a:lnTo>
                  <a:pt x="1362" y="46"/>
                </a:lnTo>
                <a:lnTo>
                  <a:pt x="1434" y="71"/>
                </a:lnTo>
                <a:lnTo>
                  <a:pt x="1506" y="100"/>
                </a:lnTo>
                <a:lnTo>
                  <a:pt x="1575" y="135"/>
                </a:lnTo>
                <a:lnTo>
                  <a:pt x="1641" y="176"/>
                </a:lnTo>
                <a:lnTo>
                  <a:pt x="1703" y="221"/>
                </a:lnTo>
                <a:lnTo>
                  <a:pt x="1762" y="273"/>
                </a:lnTo>
                <a:lnTo>
                  <a:pt x="1814" y="331"/>
                </a:lnTo>
                <a:lnTo>
                  <a:pt x="1861" y="397"/>
                </a:lnTo>
                <a:lnTo>
                  <a:pt x="1901" y="467"/>
                </a:lnTo>
                <a:lnTo>
                  <a:pt x="1938" y="558"/>
                </a:lnTo>
                <a:lnTo>
                  <a:pt x="1963" y="649"/>
                </a:lnTo>
                <a:lnTo>
                  <a:pt x="1977" y="737"/>
                </a:lnTo>
                <a:lnTo>
                  <a:pt x="1981" y="822"/>
                </a:lnTo>
                <a:lnTo>
                  <a:pt x="1975" y="906"/>
                </a:lnTo>
                <a:lnTo>
                  <a:pt x="1961" y="983"/>
                </a:lnTo>
                <a:lnTo>
                  <a:pt x="1942" y="1057"/>
                </a:lnTo>
                <a:lnTo>
                  <a:pt x="1919" y="1127"/>
                </a:lnTo>
                <a:lnTo>
                  <a:pt x="1890" y="1191"/>
                </a:lnTo>
                <a:lnTo>
                  <a:pt x="1861" y="1251"/>
                </a:lnTo>
                <a:lnTo>
                  <a:pt x="1828" y="1301"/>
                </a:lnTo>
                <a:lnTo>
                  <a:pt x="1797" y="1348"/>
                </a:lnTo>
                <a:lnTo>
                  <a:pt x="1766" y="1385"/>
                </a:lnTo>
                <a:lnTo>
                  <a:pt x="1721" y="1437"/>
                </a:lnTo>
                <a:lnTo>
                  <a:pt x="1680" y="1486"/>
                </a:lnTo>
                <a:lnTo>
                  <a:pt x="1647" y="1534"/>
                </a:lnTo>
                <a:lnTo>
                  <a:pt x="1618" y="1585"/>
                </a:lnTo>
                <a:lnTo>
                  <a:pt x="1595" y="1635"/>
                </a:lnTo>
                <a:lnTo>
                  <a:pt x="1575" y="1691"/>
                </a:lnTo>
                <a:lnTo>
                  <a:pt x="1562" y="1753"/>
                </a:lnTo>
                <a:lnTo>
                  <a:pt x="1554" y="1823"/>
                </a:lnTo>
                <a:lnTo>
                  <a:pt x="1554" y="1889"/>
                </a:lnTo>
                <a:lnTo>
                  <a:pt x="1566" y="1957"/>
                </a:lnTo>
                <a:lnTo>
                  <a:pt x="1587" y="2025"/>
                </a:lnTo>
                <a:lnTo>
                  <a:pt x="1616" y="2091"/>
                </a:lnTo>
                <a:lnTo>
                  <a:pt x="1649" y="2159"/>
                </a:lnTo>
                <a:lnTo>
                  <a:pt x="1684" y="2225"/>
                </a:lnTo>
                <a:lnTo>
                  <a:pt x="1721" y="2289"/>
                </a:lnTo>
                <a:lnTo>
                  <a:pt x="1756" y="2351"/>
                </a:lnTo>
                <a:lnTo>
                  <a:pt x="675" y="2351"/>
                </a:lnTo>
                <a:lnTo>
                  <a:pt x="664" y="2312"/>
                </a:lnTo>
                <a:lnTo>
                  <a:pt x="660" y="2277"/>
                </a:lnTo>
                <a:lnTo>
                  <a:pt x="658" y="2246"/>
                </a:lnTo>
                <a:lnTo>
                  <a:pt x="656" y="2219"/>
                </a:lnTo>
                <a:lnTo>
                  <a:pt x="654" y="2190"/>
                </a:lnTo>
                <a:lnTo>
                  <a:pt x="648" y="2167"/>
                </a:lnTo>
                <a:lnTo>
                  <a:pt x="635" y="2141"/>
                </a:lnTo>
                <a:lnTo>
                  <a:pt x="619" y="2112"/>
                </a:lnTo>
                <a:lnTo>
                  <a:pt x="602" y="2079"/>
                </a:lnTo>
                <a:lnTo>
                  <a:pt x="588" y="2042"/>
                </a:lnTo>
                <a:lnTo>
                  <a:pt x="578" y="2002"/>
                </a:lnTo>
                <a:lnTo>
                  <a:pt x="574" y="1973"/>
                </a:lnTo>
                <a:lnTo>
                  <a:pt x="567" y="1953"/>
                </a:lnTo>
                <a:lnTo>
                  <a:pt x="559" y="1941"/>
                </a:lnTo>
                <a:lnTo>
                  <a:pt x="547" y="1936"/>
                </a:lnTo>
                <a:lnTo>
                  <a:pt x="536" y="1936"/>
                </a:lnTo>
                <a:lnTo>
                  <a:pt x="520" y="1938"/>
                </a:lnTo>
                <a:lnTo>
                  <a:pt x="505" y="1943"/>
                </a:lnTo>
                <a:lnTo>
                  <a:pt x="485" y="1947"/>
                </a:lnTo>
                <a:lnTo>
                  <a:pt x="466" y="1953"/>
                </a:lnTo>
                <a:lnTo>
                  <a:pt x="437" y="1955"/>
                </a:lnTo>
                <a:lnTo>
                  <a:pt x="404" y="1959"/>
                </a:lnTo>
                <a:lnTo>
                  <a:pt x="365" y="1959"/>
                </a:lnTo>
                <a:lnTo>
                  <a:pt x="324" y="1957"/>
                </a:lnTo>
                <a:lnTo>
                  <a:pt x="283" y="1953"/>
                </a:lnTo>
                <a:lnTo>
                  <a:pt x="243" y="1945"/>
                </a:lnTo>
                <a:lnTo>
                  <a:pt x="206" y="1932"/>
                </a:lnTo>
                <a:lnTo>
                  <a:pt x="175" y="1914"/>
                </a:lnTo>
                <a:lnTo>
                  <a:pt x="150" y="1891"/>
                </a:lnTo>
                <a:lnTo>
                  <a:pt x="128" y="1856"/>
                </a:lnTo>
                <a:lnTo>
                  <a:pt x="118" y="1821"/>
                </a:lnTo>
                <a:lnTo>
                  <a:pt x="118" y="1788"/>
                </a:lnTo>
                <a:lnTo>
                  <a:pt x="124" y="1755"/>
                </a:lnTo>
                <a:lnTo>
                  <a:pt x="134" y="1724"/>
                </a:lnTo>
                <a:lnTo>
                  <a:pt x="146" y="1699"/>
                </a:lnTo>
                <a:lnTo>
                  <a:pt x="155" y="1676"/>
                </a:lnTo>
                <a:lnTo>
                  <a:pt x="161" y="1660"/>
                </a:lnTo>
                <a:lnTo>
                  <a:pt x="165" y="1645"/>
                </a:lnTo>
                <a:lnTo>
                  <a:pt x="163" y="1633"/>
                </a:lnTo>
                <a:lnTo>
                  <a:pt x="157" y="1621"/>
                </a:lnTo>
                <a:lnTo>
                  <a:pt x="148" y="1614"/>
                </a:lnTo>
                <a:lnTo>
                  <a:pt x="136" y="1602"/>
                </a:lnTo>
                <a:lnTo>
                  <a:pt x="124" y="1590"/>
                </a:lnTo>
                <a:lnTo>
                  <a:pt x="117" y="1577"/>
                </a:lnTo>
                <a:lnTo>
                  <a:pt x="118" y="1561"/>
                </a:lnTo>
                <a:lnTo>
                  <a:pt x="122" y="1546"/>
                </a:lnTo>
                <a:lnTo>
                  <a:pt x="128" y="1532"/>
                </a:lnTo>
                <a:lnTo>
                  <a:pt x="136" y="1519"/>
                </a:lnTo>
                <a:lnTo>
                  <a:pt x="142" y="1511"/>
                </a:lnTo>
                <a:lnTo>
                  <a:pt x="144" y="1507"/>
                </a:lnTo>
                <a:lnTo>
                  <a:pt x="142" y="1507"/>
                </a:lnTo>
                <a:lnTo>
                  <a:pt x="134" y="1505"/>
                </a:lnTo>
                <a:lnTo>
                  <a:pt x="124" y="1499"/>
                </a:lnTo>
                <a:lnTo>
                  <a:pt x="113" y="1489"/>
                </a:lnTo>
                <a:lnTo>
                  <a:pt x="101" y="1474"/>
                </a:lnTo>
                <a:lnTo>
                  <a:pt x="91" y="1451"/>
                </a:lnTo>
                <a:lnTo>
                  <a:pt x="85" y="1429"/>
                </a:lnTo>
                <a:lnTo>
                  <a:pt x="87" y="1414"/>
                </a:lnTo>
                <a:lnTo>
                  <a:pt x="93" y="1400"/>
                </a:lnTo>
                <a:lnTo>
                  <a:pt x="101" y="1389"/>
                </a:lnTo>
                <a:lnTo>
                  <a:pt x="111" y="1377"/>
                </a:lnTo>
                <a:lnTo>
                  <a:pt x="120" y="1363"/>
                </a:lnTo>
                <a:lnTo>
                  <a:pt x="124" y="1344"/>
                </a:lnTo>
                <a:lnTo>
                  <a:pt x="124" y="1330"/>
                </a:lnTo>
                <a:lnTo>
                  <a:pt x="118" y="1319"/>
                </a:lnTo>
                <a:lnTo>
                  <a:pt x="109" y="1311"/>
                </a:lnTo>
                <a:lnTo>
                  <a:pt x="95" y="1305"/>
                </a:lnTo>
                <a:lnTo>
                  <a:pt x="78" y="1297"/>
                </a:lnTo>
                <a:lnTo>
                  <a:pt x="60" y="1290"/>
                </a:lnTo>
                <a:lnTo>
                  <a:pt x="41" y="1276"/>
                </a:lnTo>
                <a:lnTo>
                  <a:pt x="21" y="1259"/>
                </a:lnTo>
                <a:lnTo>
                  <a:pt x="6" y="1237"/>
                </a:lnTo>
                <a:lnTo>
                  <a:pt x="0" y="1214"/>
                </a:lnTo>
                <a:lnTo>
                  <a:pt x="4" y="1193"/>
                </a:lnTo>
                <a:lnTo>
                  <a:pt x="14" y="1171"/>
                </a:lnTo>
                <a:lnTo>
                  <a:pt x="29" y="1152"/>
                </a:lnTo>
                <a:lnTo>
                  <a:pt x="47" y="1131"/>
                </a:lnTo>
                <a:lnTo>
                  <a:pt x="64" y="1109"/>
                </a:lnTo>
                <a:lnTo>
                  <a:pt x="95" y="1072"/>
                </a:lnTo>
                <a:lnTo>
                  <a:pt x="128" y="1034"/>
                </a:lnTo>
                <a:lnTo>
                  <a:pt x="163" y="995"/>
                </a:lnTo>
                <a:lnTo>
                  <a:pt x="202" y="962"/>
                </a:lnTo>
                <a:lnTo>
                  <a:pt x="223" y="942"/>
                </a:lnTo>
                <a:lnTo>
                  <a:pt x="235" y="919"/>
                </a:lnTo>
                <a:lnTo>
                  <a:pt x="239" y="896"/>
                </a:lnTo>
                <a:lnTo>
                  <a:pt x="239" y="873"/>
                </a:lnTo>
                <a:lnTo>
                  <a:pt x="235" y="847"/>
                </a:lnTo>
                <a:lnTo>
                  <a:pt x="233" y="824"/>
                </a:lnTo>
                <a:lnTo>
                  <a:pt x="233" y="803"/>
                </a:lnTo>
                <a:lnTo>
                  <a:pt x="239" y="774"/>
                </a:lnTo>
                <a:lnTo>
                  <a:pt x="247" y="739"/>
                </a:lnTo>
                <a:lnTo>
                  <a:pt x="260" y="696"/>
                </a:lnTo>
                <a:lnTo>
                  <a:pt x="274" y="651"/>
                </a:lnTo>
                <a:lnTo>
                  <a:pt x="289" y="605"/>
                </a:lnTo>
                <a:lnTo>
                  <a:pt x="307" y="558"/>
                </a:lnTo>
                <a:lnTo>
                  <a:pt x="324" y="514"/>
                </a:lnTo>
                <a:lnTo>
                  <a:pt x="342" y="473"/>
                </a:lnTo>
                <a:lnTo>
                  <a:pt x="357" y="436"/>
                </a:lnTo>
                <a:lnTo>
                  <a:pt x="371" y="407"/>
                </a:lnTo>
                <a:lnTo>
                  <a:pt x="382" y="386"/>
                </a:lnTo>
                <a:lnTo>
                  <a:pt x="402" y="341"/>
                </a:lnTo>
                <a:lnTo>
                  <a:pt x="427" y="294"/>
                </a:lnTo>
                <a:lnTo>
                  <a:pt x="460" y="248"/>
                </a:lnTo>
                <a:lnTo>
                  <a:pt x="499" y="203"/>
                </a:lnTo>
                <a:lnTo>
                  <a:pt x="543" y="163"/>
                </a:lnTo>
                <a:lnTo>
                  <a:pt x="598" y="124"/>
                </a:lnTo>
                <a:lnTo>
                  <a:pt x="658" y="89"/>
                </a:lnTo>
                <a:lnTo>
                  <a:pt x="726" y="58"/>
                </a:lnTo>
                <a:lnTo>
                  <a:pt x="803" y="33"/>
                </a:lnTo>
                <a:lnTo>
                  <a:pt x="889" y="13"/>
                </a:lnTo>
                <a:lnTo>
                  <a:pt x="947" y="3"/>
                </a:lnTo>
                <a:lnTo>
                  <a:pt x="1009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ES" sz="2800" b="1">
              <a:solidFill>
                <a:schemeClr val="accent1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grpSp>
        <p:nvGrpSpPr>
          <p:cNvPr id="90" name="1 Grupo"/>
          <p:cNvGrpSpPr/>
          <p:nvPr/>
        </p:nvGrpSpPr>
        <p:grpSpPr>
          <a:xfrm>
            <a:off x="2063551" y="2419594"/>
            <a:ext cx="2185962" cy="1596632"/>
            <a:chOff x="5140522" y="2355774"/>
            <a:chExt cx="3758512" cy="2793614"/>
          </a:xfrm>
        </p:grpSpPr>
        <p:sp>
          <p:nvSpPr>
            <p:cNvPr id="91" name="Forma libre 513"/>
            <p:cNvSpPr/>
            <p:nvPr/>
          </p:nvSpPr>
          <p:spPr bwMode="auto">
            <a:xfrm flipH="1">
              <a:off x="7885806" y="2608404"/>
              <a:ext cx="1013228" cy="1701592"/>
            </a:xfrm>
            <a:custGeom>
              <a:avLst/>
              <a:gdLst>
                <a:gd name="connsiteX0" fmla="*/ 1771826 w 1771826"/>
                <a:gd name="connsiteY0" fmla="*/ 0 h 2975563"/>
                <a:gd name="connsiteX1" fmla="*/ 1771826 w 1771826"/>
                <a:gd name="connsiteY1" fmla="*/ 2899514 h 2975563"/>
                <a:gd name="connsiteX2" fmla="*/ 1758775 w 1771826"/>
                <a:gd name="connsiteY2" fmla="*/ 2906597 h 2975563"/>
                <a:gd name="connsiteX3" fmla="*/ 1417174 w 1771826"/>
                <a:gd name="connsiteY3" fmla="*/ 2975563 h 2975563"/>
                <a:gd name="connsiteX4" fmla="*/ 796618 w 1771826"/>
                <a:gd name="connsiteY4" fmla="*/ 2718521 h 2975563"/>
                <a:gd name="connsiteX5" fmla="*/ 699439 w 1771826"/>
                <a:gd name="connsiteY5" fmla="*/ 2600739 h 2975563"/>
                <a:gd name="connsiteX6" fmla="*/ 616626 w 1771826"/>
                <a:gd name="connsiteY6" fmla="*/ 2579445 h 2975563"/>
                <a:gd name="connsiteX7" fmla="*/ 0 w 1771826"/>
                <a:gd name="connsiteY7" fmla="*/ 1741302 h 2975563"/>
                <a:gd name="connsiteX8" fmla="*/ 535996 w 1771826"/>
                <a:gd name="connsiteY8" fmla="*/ 932670 h 2975563"/>
                <a:gd name="connsiteX9" fmla="*/ 612801 w 1771826"/>
                <a:gd name="connsiteY9" fmla="*/ 904559 h 2975563"/>
                <a:gd name="connsiteX10" fmla="*/ 618870 w 1771826"/>
                <a:gd name="connsiteY10" fmla="*/ 844356 h 2975563"/>
                <a:gd name="connsiteX11" fmla="*/ 1478639 w 1771826"/>
                <a:gd name="connsiteY11" fmla="*/ 143624 h 2975563"/>
                <a:gd name="connsiteX12" fmla="*/ 1633988 w 1771826"/>
                <a:gd name="connsiteY12" fmla="*/ 157331 h 2975563"/>
                <a:gd name="connsiteX13" fmla="*/ 1680421 w 1771826"/>
                <a:gd name="connsiteY13" fmla="*/ 169874 h 2975563"/>
                <a:gd name="connsiteX14" fmla="*/ 1701199 w 1771826"/>
                <a:gd name="connsiteY14" fmla="*/ 105418 h 2975563"/>
                <a:gd name="connsiteX15" fmla="*/ 1762442 w 1771826"/>
                <a:gd name="connsiteY15" fmla="*/ 8211 h 29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1826" h="2975563">
                  <a:moveTo>
                    <a:pt x="1771826" y="0"/>
                  </a:moveTo>
                  <a:lnTo>
                    <a:pt x="1771826" y="2899514"/>
                  </a:lnTo>
                  <a:lnTo>
                    <a:pt x="1758775" y="2906597"/>
                  </a:lnTo>
                  <a:cubicBezTo>
                    <a:pt x="1653780" y="2951006"/>
                    <a:pt x="1538345" y="2975563"/>
                    <a:pt x="1417174" y="2975563"/>
                  </a:cubicBezTo>
                  <a:cubicBezTo>
                    <a:pt x="1174832" y="2975563"/>
                    <a:pt x="955432" y="2877335"/>
                    <a:pt x="796618" y="2718521"/>
                  </a:cubicBezTo>
                  <a:lnTo>
                    <a:pt x="699439" y="2600739"/>
                  </a:lnTo>
                  <a:lnTo>
                    <a:pt x="616626" y="2579445"/>
                  </a:lnTo>
                  <a:cubicBezTo>
                    <a:pt x="259384" y="2468331"/>
                    <a:pt x="0" y="2135108"/>
                    <a:pt x="0" y="1741302"/>
                  </a:cubicBezTo>
                  <a:cubicBezTo>
                    <a:pt x="0" y="1377789"/>
                    <a:pt x="221014" y="1065897"/>
                    <a:pt x="535996" y="932670"/>
                  </a:cubicBezTo>
                  <a:lnTo>
                    <a:pt x="612801" y="904559"/>
                  </a:lnTo>
                  <a:lnTo>
                    <a:pt x="618870" y="844356"/>
                  </a:lnTo>
                  <a:cubicBezTo>
                    <a:pt x="700703" y="444449"/>
                    <a:pt x="1054540" y="143624"/>
                    <a:pt x="1478639" y="143624"/>
                  </a:cubicBezTo>
                  <a:cubicBezTo>
                    <a:pt x="1531651" y="143624"/>
                    <a:pt x="1583566" y="148324"/>
                    <a:pt x="1633988" y="157331"/>
                  </a:cubicBezTo>
                  <a:lnTo>
                    <a:pt x="1680421" y="169874"/>
                  </a:lnTo>
                  <a:lnTo>
                    <a:pt x="1701199" y="105418"/>
                  </a:lnTo>
                  <a:cubicBezTo>
                    <a:pt x="1716719" y="70083"/>
                    <a:pt x="1737441" y="37384"/>
                    <a:pt x="1762442" y="8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ES" sz="1800"/>
            </a:p>
          </p:txBody>
        </p:sp>
        <p:sp>
          <p:nvSpPr>
            <p:cNvPr id="92" name="Forma libre 518"/>
            <p:cNvSpPr/>
            <p:nvPr/>
          </p:nvSpPr>
          <p:spPr bwMode="auto">
            <a:xfrm flipH="1">
              <a:off x="6022275" y="2407999"/>
              <a:ext cx="962751" cy="2741389"/>
            </a:xfrm>
            <a:custGeom>
              <a:avLst/>
              <a:gdLst>
                <a:gd name="connsiteX0" fmla="*/ 0 w 1683555"/>
                <a:gd name="connsiteY0" fmla="*/ 0 h 4793852"/>
                <a:gd name="connsiteX1" fmla="*/ 30222 w 1683555"/>
                <a:gd name="connsiteY1" fmla="*/ 14105 h 4793852"/>
                <a:gd name="connsiteX2" fmla="*/ 339624 w 1683555"/>
                <a:gd name="connsiteY2" fmla="*/ 295108 h 4793852"/>
                <a:gd name="connsiteX3" fmla="*/ 380364 w 1683555"/>
                <a:gd name="connsiteY3" fmla="*/ 370164 h 4793852"/>
                <a:gd name="connsiteX4" fmla="*/ 399942 w 1683555"/>
                <a:gd name="connsiteY4" fmla="*/ 351048 h 4793852"/>
                <a:gd name="connsiteX5" fmla="*/ 958176 w 1683555"/>
                <a:gd name="connsiteY5" fmla="*/ 150647 h 4793852"/>
                <a:gd name="connsiteX6" fmla="*/ 1635373 w 1683555"/>
                <a:gd name="connsiteY6" fmla="*/ 470011 h 4793852"/>
                <a:gd name="connsiteX7" fmla="*/ 1683555 w 1683555"/>
                <a:gd name="connsiteY7" fmla="*/ 537781 h 4793852"/>
                <a:gd name="connsiteX8" fmla="*/ 1683555 w 1683555"/>
                <a:gd name="connsiteY8" fmla="*/ 4781896 h 4793852"/>
                <a:gd name="connsiteX9" fmla="*/ 1564950 w 1683555"/>
                <a:gd name="connsiteY9" fmla="*/ 4793852 h 4793852"/>
                <a:gd name="connsiteX10" fmla="*/ 1223349 w 1683555"/>
                <a:gd name="connsiteY10" fmla="*/ 4724886 h 4793852"/>
                <a:gd name="connsiteX11" fmla="*/ 1152791 w 1683555"/>
                <a:gd name="connsiteY11" fmla="*/ 4686589 h 4793852"/>
                <a:gd name="connsiteX12" fmla="*/ 1097422 w 1683555"/>
                <a:gd name="connsiteY12" fmla="*/ 4700826 h 4793852"/>
                <a:gd name="connsiteX13" fmla="*/ 920555 w 1683555"/>
                <a:gd name="connsiteY13" fmla="*/ 4718655 h 4793852"/>
                <a:gd name="connsiteX14" fmla="*/ 300000 w 1683555"/>
                <a:gd name="connsiteY14" fmla="*/ 4461613 h 4793852"/>
                <a:gd name="connsiteX15" fmla="*/ 211292 w 1683555"/>
                <a:gd name="connsiteY15" fmla="*/ 4354098 h 4793852"/>
                <a:gd name="connsiteX16" fmla="*/ 137354 w 1683555"/>
                <a:gd name="connsiteY16" fmla="*/ 4348503 h 4793852"/>
                <a:gd name="connsiteX17" fmla="*/ 25551 w 1683555"/>
                <a:gd name="connsiteY17" fmla="*/ 4323829 h 4793852"/>
                <a:gd name="connsiteX18" fmla="*/ 0 w 1683555"/>
                <a:gd name="connsiteY18" fmla="*/ 4314569 h 479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3555" h="4793852">
                  <a:moveTo>
                    <a:pt x="0" y="0"/>
                  </a:moveTo>
                  <a:lnTo>
                    <a:pt x="30222" y="14105"/>
                  </a:lnTo>
                  <a:cubicBezTo>
                    <a:pt x="154572" y="81656"/>
                    <a:pt x="260769" y="178387"/>
                    <a:pt x="339624" y="295108"/>
                  </a:cubicBezTo>
                  <a:lnTo>
                    <a:pt x="380364" y="370164"/>
                  </a:lnTo>
                  <a:lnTo>
                    <a:pt x="399942" y="351048"/>
                  </a:lnTo>
                  <a:cubicBezTo>
                    <a:pt x="551643" y="225853"/>
                    <a:pt x="746127" y="150647"/>
                    <a:pt x="958176" y="150647"/>
                  </a:cubicBezTo>
                  <a:cubicBezTo>
                    <a:pt x="1230811" y="150647"/>
                    <a:pt x="1474409" y="274968"/>
                    <a:pt x="1635373" y="470011"/>
                  </a:cubicBezTo>
                  <a:lnTo>
                    <a:pt x="1683555" y="537781"/>
                  </a:lnTo>
                  <a:lnTo>
                    <a:pt x="1683555" y="4781896"/>
                  </a:lnTo>
                  <a:lnTo>
                    <a:pt x="1564950" y="4793852"/>
                  </a:lnTo>
                  <a:cubicBezTo>
                    <a:pt x="1443779" y="4793852"/>
                    <a:pt x="1328344" y="4769295"/>
                    <a:pt x="1223349" y="4724886"/>
                  </a:cubicBezTo>
                  <a:lnTo>
                    <a:pt x="1152791" y="4686589"/>
                  </a:lnTo>
                  <a:lnTo>
                    <a:pt x="1097422" y="4700826"/>
                  </a:lnTo>
                  <a:cubicBezTo>
                    <a:pt x="1040292" y="4712516"/>
                    <a:pt x="981141" y="4718655"/>
                    <a:pt x="920555" y="4718655"/>
                  </a:cubicBezTo>
                  <a:cubicBezTo>
                    <a:pt x="678213" y="4718655"/>
                    <a:pt x="458814" y="4620427"/>
                    <a:pt x="300000" y="4461613"/>
                  </a:cubicBezTo>
                  <a:lnTo>
                    <a:pt x="211292" y="4354098"/>
                  </a:lnTo>
                  <a:lnTo>
                    <a:pt x="137354" y="4348503"/>
                  </a:lnTo>
                  <a:cubicBezTo>
                    <a:pt x="99224" y="4342677"/>
                    <a:pt x="61900" y="4334397"/>
                    <a:pt x="25551" y="4323829"/>
                  </a:cubicBezTo>
                  <a:lnTo>
                    <a:pt x="0" y="43145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ES" sz="1800"/>
            </a:p>
          </p:txBody>
        </p:sp>
        <p:sp>
          <p:nvSpPr>
            <p:cNvPr id="93" name="Forma libre 514"/>
            <p:cNvSpPr/>
            <p:nvPr/>
          </p:nvSpPr>
          <p:spPr bwMode="auto">
            <a:xfrm flipH="1">
              <a:off x="6986860" y="2355774"/>
              <a:ext cx="906918" cy="2519817"/>
            </a:xfrm>
            <a:custGeom>
              <a:avLst/>
              <a:gdLst>
                <a:gd name="connsiteX0" fmla="*/ 1197825 w 1585919"/>
                <a:gd name="connsiteY0" fmla="*/ 0 h 4406386"/>
                <a:gd name="connsiteX1" fmla="*/ 1519619 w 1585919"/>
                <a:gd name="connsiteY1" fmla="*/ 60873 h 4406386"/>
                <a:gd name="connsiteX2" fmla="*/ 1585919 w 1585919"/>
                <a:gd name="connsiteY2" fmla="*/ 91817 h 4406386"/>
                <a:gd name="connsiteX3" fmla="*/ 1585919 w 1585919"/>
                <a:gd name="connsiteY3" fmla="*/ 4406386 h 4406386"/>
                <a:gd name="connsiteX4" fmla="*/ 1505510 w 1585919"/>
                <a:gd name="connsiteY4" fmla="*/ 4377245 h 4406386"/>
                <a:gd name="connsiteX5" fmla="*/ 1048290 w 1585919"/>
                <a:gd name="connsiteY5" fmla="*/ 3914435 h 4406386"/>
                <a:gd name="connsiteX6" fmla="*/ 1004606 w 1585919"/>
                <a:gd name="connsiteY6" fmla="*/ 3773707 h 4406386"/>
                <a:gd name="connsiteX7" fmla="*/ 954635 w 1585919"/>
                <a:gd name="connsiteY7" fmla="*/ 3786556 h 4406386"/>
                <a:gd name="connsiteX8" fmla="*/ 777768 w 1585919"/>
                <a:gd name="connsiteY8" fmla="*/ 3804385 h 4406386"/>
                <a:gd name="connsiteX9" fmla="*/ 50050 w 1585919"/>
                <a:gd name="connsiteY9" fmla="*/ 3417461 h 4406386"/>
                <a:gd name="connsiteX10" fmla="*/ 5129 w 1585919"/>
                <a:gd name="connsiteY10" fmla="*/ 3334699 h 4406386"/>
                <a:gd name="connsiteX11" fmla="*/ 0 w 1585919"/>
                <a:gd name="connsiteY11" fmla="*/ 3337483 h 4406386"/>
                <a:gd name="connsiteX12" fmla="*/ 0 w 1585919"/>
                <a:gd name="connsiteY12" fmla="*/ 438943 h 4406386"/>
                <a:gd name="connsiteX13" fmla="*/ 80462 w 1585919"/>
                <a:gd name="connsiteY13" fmla="*/ 368537 h 4406386"/>
                <a:gd name="connsiteX14" fmla="*/ 309095 w 1585919"/>
                <a:gd name="connsiteY14" fmla="*/ 301283 h 4406386"/>
                <a:gd name="connsiteX15" fmla="*/ 468267 w 1585919"/>
                <a:gd name="connsiteY15" fmla="*/ 332229 h 4406386"/>
                <a:gd name="connsiteX16" fmla="*/ 500744 w 1585919"/>
                <a:gd name="connsiteY16" fmla="*/ 349205 h 4406386"/>
                <a:gd name="connsiteX17" fmla="*/ 534232 w 1585919"/>
                <a:gd name="connsiteY17" fmla="*/ 303275 h 4406386"/>
                <a:gd name="connsiteX18" fmla="*/ 1197825 w 1585919"/>
                <a:gd name="connsiteY18" fmla="*/ 0 h 440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85919" h="4406386">
                  <a:moveTo>
                    <a:pt x="1197825" y="0"/>
                  </a:moveTo>
                  <a:cubicBezTo>
                    <a:pt x="1311423" y="0"/>
                    <a:pt x="1419980" y="21584"/>
                    <a:pt x="1519619" y="60873"/>
                  </a:cubicBezTo>
                  <a:lnTo>
                    <a:pt x="1585919" y="91817"/>
                  </a:lnTo>
                  <a:lnTo>
                    <a:pt x="1585919" y="4406386"/>
                  </a:lnTo>
                  <a:lnTo>
                    <a:pt x="1505510" y="4377245"/>
                  </a:lnTo>
                  <a:cubicBezTo>
                    <a:pt x="1300095" y="4287382"/>
                    <a:pt x="1135720" y="4121143"/>
                    <a:pt x="1048290" y="3914435"/>
                  </a:cubicBezTo>
                  <a:lnTo>
                    <a:pt x="1004606" y="3773707"/>
                  </a:lnTo>
                  <a:lnTo>
                    <a:pt x="954635" y="3786556"/>
                  </a:lnTo>
                  <a:cubicBezTo>
                    <a:pt x="897505" y="3798246"/>
                    <a:pt x="838354" y="3804385"/>
                    <a:pt x="777768" y="3804385"/>
                  </a:cubicBezTo>
                  <a:cubicBezTo>
                    <a:pt x="474841" y="3804385"/>
                    <a:pt x="207761" y="3650903"/>
                    <a:pt x="50050" y="3417461"/>
                  </a:cubicBezTo>
                  <a:lnTo>
                    <a:pt x="5129" y="3334699"/>
                  </a:lnTo>
                  <a:lnTo>
                    <a:pt x="0" y="3337483"/>
                  </a:lnTo>
                  <a:lnTo>
                    <a:pt x="0" y="438943"/>
                  </a:lnTo>
                  <a:lnTo>
                    <a:pt x="80462" y="368537"/>
                  </a:lnTo>
                  <a:cubicBezTo>
                    <a:pt x="145727" y="326077"/>
                    <a:pt x="224404" y="301283"/>
                    <a:pt x="309095" y="301283"/>
                  </a:cubicBezTo>
                  <a:cubicBezTo>
                    <a:pt x="365556" y="301283"/>
                    <a:pt x="419344" y="312302"/>
                    <a:pt x="468267" y="332229"/>
                  </a:cubicBezTo>
                  <a:lnTo>
                    <a:pt x="500744" y="349205"/>
                  </a:lnTo>
                  <a:lnTo>
                    <a:pt x="534232" y="303275"/>
                  </a:lnTo>
                  <a:cubicBezTo>
                    <a:pt x="695148" y="117510"/>
                    <a:pt x="932764" y="0"/>
                    <a:pt x="1197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94" name="Forma libre 519"/>
            <p:cNvSpPr/>
            <p:nvPr/>
          </p:nvSpPr>
          <p:spPr bwMode="auto">
            <a:xfrm flipH="1">
              <a:off x="5140522" y="2719474"/>
              <a:ext cx="951855" cy="2421201"/>
            </a:xfrm>
            <a:custGeom>
              <a:avLst/>
              <a:gdLst>
                <a:gd name="connsiteX0" fmla="*/ 0 w 1664505"/>
                <a:gd name="connsiteY0" fmla="*/ 0 h 4233937"/>
                <a:gd name="connsiteX1" fmla="*/ 18414 w 1664505"/>
                <a:gd name="connsiteY1" fmla="*/ 25901 h 4233937"/>
                <a:gd name="connsiteX2" fmla="*/ 76501 w 1664505"/>
                <a:gd name="connsiteY2" fmla="*/ 139366 h 4233937"/>
                <a:gd name="connsiteX3" fmla="*/ 104717 w 1664505"/>
                <a:gd name="connsiteY3" fmla="*/ 230262 h 4233937"/>
                <a:gd name="connsiteX4" fmla="*/ 194083 w 1664505"/>
                <a:gd name="connsiteY4" fmla="*/ 225749 h 4233937"/>
                <a:gd name="connsiteX5" fmla="*/ 1071681 w 1664505"/>
                <a:gd name="connsiteY5" fmla="*/ 1103347 h 4233937"/>
                <a:gd name="connsiteX6" fmla="*/ 1064630 w 1664505"/>
                <a:gd name="connsiteY6" fmla="*/ 1215121 h 4233937"/>
                <a:gd name="connsiteX7" fmla="*/ 1049258 w 1664505"/>
                <a:gd name="connsiteY7" fmla="*/ 1295464 h 4233937"/>
                <a:gd name="connsiteX8" fmla="*/ 1124226 w 1664505"/>
                <a:gd name="connsiteY8" fmla="*/ 1317875 h 4233937"/>
                <a:gd name="connsiteX9" fmla="*/ 1373979 w 1664505"/>
                <a:gd name="connsiteY9" fmla="*/ 1680722 h 4233937"/>
                <a:gd name="connsiteX10" fmla="*/ 1254208 w 1664505"/>
                <a:gd name="connsiteY10" fmla="*/ 1959177 h 4233937"/>
                <a:gd name="connsiteX11" fmla="*/ 1205956 w 1664505"/>
                <a:gd name="connsiteY11" fmla="*/ 1997515 h 4233937"/>
                <a:gd name="connsiteX12" fmla="*/ 1276185 w 1664505"/>
                <a:gd name="connsiteY12" fmla="*/ 2043835 h 4233937"/>
                <a:gd name="connsiteX13" fmla="*/ 1664505 w 1664505"/>
                <a:gd name="connsiteY13" fmla="*/ 2864135 h 4233937"/>
                <a:gd name="connsiteX14" fmla="*/ 674153 w 1664505"/>
                <a:gd name="connsiteY14" fmla="*/ 3897154 h 4233937"/>
                <a:gd name="connsiteX15" fmla="*/ 575696 w 1664505"/>
                <a:gd name="connsiteY15" fmla="*/ 3891968 h 4233937"/>
                <a:gd name="connsiteX16" fmla="*/ 495199 w 1664505"/>
                <a:gd name="connsiteY16" fmla="*/ 3989532 h 4233937"/>
                <a:gd name="connsiteX17" fmla="*/ 51510 w 1664505"/>
                <a:gd name="connsiteY17" fmla="*/ 4228744 h 4233937"/>
                <a:gd name="connsiteX18" fmla="*/ 0 w 1664505"/>
                <a:gd name="connsiteY18" fmla="*/ 4233937 h 423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64505" h="4233937">
                  <a:moveTo>
                    <a:pt x="0" y="0"/>
                  </a:moveTo>
                  <a:lnTo>
                    <a:pt x="18414" y="25901"/>
                  </a:lnTo>
                  <a:cubicBezTo>
                    <a:pt x="40403" y="62089"/>
                    <a:pt x="59848" y="99993"/>
                    <a:pt x="76501" y="139366"/>
                  </a:cubicBezTo>
                  <a:lnTo>
                    <a:pt x="104717" y="230262"/>
                  </a:lnTo>
                  <a:lnTo>
                    <a:pt x="194083" y="225749"/>
                  </a:lnTo>
                  <a:cubicBezTo>
                    <a:pt x="678767" y="225749"/>
                    <a:pt x="1071681" y="618663"/>
                    <a:pt x="1071681" y="1103347"/>
                  </a:cubicBezTo>
                  <a:cubicBezTo>
                    <a:pt x="1071681" y="1141213"/>
                    <a:pt x="1069283" y="1178519"/>
                    <a:pt x="1064630" y="1215121"/>
                  </a:cubicBezTo>
                  <a:lnTo>
                    <a:pt x="1049258" y="1295464"/>
                  </a:lnTo>
                  <a:lnTo>
                    <a:pt x="1124226" y="1317875"/>
                  </a:lnTo>
                  <a:cubicBezTo>
                    <a:pt x="1270995" y="1377656"/>
                    <a:pt x="1373979" y="1517608"/>
                    <a:pt x="1373979" y="1680722"/>
                  </a:cubicBezTo>
                  <a:cubicBezTo>
                    <a:pt x="1373979" y="1789465"/>
                    <a:pt x="1328209" y="1887914"/>
                    <a:pt x="1254208" y="1959177"/>
                  </a:cubicBezTo>
                  <a:lnTo>
                    <a:pt x="1205956" y="1997515"/>
                  </a:lnTo>
                  <a:lnTo>
                    <a:pt x="1276185" y="2043835"/>
                  </a:lnTo>
                  <a:cubicBezTo>
                    <a:pt x="1512277" y="2232643"/>
                    <a:pt x="1664505" y="2529846"/>
                    <a:pt x="1664505" y="2864135"/>
                  </a:cubicBezTo>
                  <a:cubicBezTo>
                    <a:pt x="1664505" y="3434656"/>
                    <a:pt x="1221109" y="3897154"/>
                    <a:pt x="674153" y="3897154"/>
                  </a:cubicBezTo>
                  <a:lnTo>
                    <a:pt x="575696" y="3891968"/>
                  </a:lnTo>
                  <a:lnTo>
                    <a:pt x="495199" y="3989532"/>
                  </a:lnTo>
                  <a:cubicBezTo>
                    <a:pt x="376089" y="4108643"/>
                    <a:pt x="222898" y="4193673"/>
                    <a:pt x="51510" y="4228744"/>
                  </a:cubicBezTo>
                  <a:lnTo>
                    <a:pt x="0" y="423393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ES" sz="1800"/>
            </a:p>
          </p:txBody>
        </p:sp>
      </p:grpSp>
      <p:pic>
        <p:nvPicPr>
          <p:cNvPr id="39938" name="Picture 2" descr="http://att2.citysbs.com/hangzhou/image1/2009/12/20-21/20091220_261139f4aff70c331bceK68wRtkQzKa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0" b="16795"/>
          <a:stretch/>
        </p:blipFill>
        <p:spPr bwMode="auto">
          <a:xfrm>
            <a:off x="9480376" y="3050234"/>
            <a:ext cx="2297151" cy="10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4"/>
          <p:cNvGrpSpPr>
            <a:grpSpLocks noChangeAspect="1"/>
          </p:cNvGrpSpPr>
          <p:nvPr/>
        </p:nvGrpSpPr>
        <p:grpSpPr bwMode="auto">
          <a:xfrm>
            <a:off x="2687300" y="2696888"/>
            <a:ext cx="677682" cy="985382"/>
            <a:chOff x="14052" y="2464"/>
            <a:chExt cx="1099" cy="1598"/>
          </a:xfrm>
          <a:solidFill>
            <a:srgbClr val="00B0F0"/>
          </a:solidFill>
        </p:grpSpPr>
        <p:sp>
          <p:nvSpPr>
            <p:cNvPr id="97" name="Freeform 6"/>
            <p:cNvSpPr>
              <a:spLocks noEditPoints="1"/>
            </p:cNvSpPr>
            <p:nvPr/>
          </p:nvSpPr>
          <p:spPr bwMode="auto">
            <a:xfrm>
              <a:off x="14052" y="2464"/>
              <a:ext cx="1099" cy="1598"/>
            </a:xfrm>
            <a:custGeom>
              <a:avLst/>
              <a:gdLst>
                <a:gd name="T0" fmla="*/ 934 w 2198"/>
                <a:gd name="T1" fmla="*/ 2932 h 3195"/>
                <a:gd name="T2" fmla="*/ 1014 w 2198"/>
                <a:gd name="T3" fmla="*/ 2988 h 3195"/>
                <a:gd name="T4" fmla="*/ 1127 w 2198"/>
                <a:gd name="T5" fmla="*/ 2995 h 3195"/>
                <a:gd name="T6" fmla="*/ 1215 w 2198"/>
                <a:gd name="T7" fmla="*/ 2979 h 3195"/>
                <a:gd name="T8" fmla="*/ 1278 w 2198"/>
                <a:gd name="T9" fmla="*/ 2915 h 3195"/>
                <a:gd name="T10" fmla="*/ 1420 w 2198"/>
                <a:gd name="T11" fmla="*/ 2506 h 3195"/>
                <a:gd name="T12" fmla="*/ 816 w 2198"/>
                <a:gd name="T13" fmla="*/ 2631 h 3195"/>
                <a:gd name="T14" fmla="*/ 862 w 2198"/>
                <a:gd name="T15" fmla="*/ 2775 h 3195"/>
                <a:gd name="T16" fmla="*/ 1394 w 2198"/>
                <a:gd name="T17" fmla="*/ 2594 h 3195"/>
                <a:gd name="T18" fmla="*/ 734 w 2198"/>
                <a:gd name="T19" fmla="*/ 2362 h 3195"/>
                <a:gd name="T20" fmla="*/ 1469 w 2198"/>
                <a:gd name="T21" fmla="*/ 2350 h 3195"/>
                <a:gd name="T22" fmla="*/ 1026 w 2198"/>
                <a:gd name="T23" fmla="*/ 203 h 3195"/>
                <a:gd name="T24" fmla="*/ 749 w 2198"/>
                <a:gd name="T25" fmla="*/ 271 h 3195"/>
                <a:gd name="T26" fmla="*/ 514 w 2198"/>
                <a:gd name="T27" fmla="*/ 417 h 3195"/>
                <a:gd name="T28" fmla="*/ 335 w 2198"/>
                <a:gd name="T29" fmla="*/ 625 h 3195"/>
                <a:gd name="T30" fmla="*/ 226 w 2198"/>
                <a:gd name="T31" fmla="*/ 882 h 3195"/>
                <a:gd name="T32" fmla="*/ 202 w 2198"/>
                <a:gd name="T33" fmla="*/ 1150 h 3195"/>
                <a:gd name="T34" fmla="*/ 261 w 2198"/>
                <a:gd name="T35" fmla="*/ 1368 h 3195"/>
                <a:gd name="T36" fmla="*/ 369 w 2198"/>
                <a:gd name="T37" fmla="*/ 1600 h 3195"/>
                <a:gd name="T38" fmla="*/ 524 w 2198"/>
                <a:gd name="T39" fmla="*/ 1882 h 3195"/>
                <a:gd name="T40" fmla="*/ 1619 w 2198"/>
                <a:gd name="T41" fmla="*/ 1989 h 3195"/>
                <a:gd name="T42" fmla="*/ 1798 w 2198"/>
                <a:gd name="T43" fmla="*/ 1658 h 3195"/>
                <a:gd name="T44" fmla="*/ 1915 w 2198"/>
                <a:gd name="T45" fmla="*/ 1425 h 3195"/>
                <a:gd name="T46" fmla="*/ 1987 w 2198"/>
                <a:gd name="T47" fmla="*/ 1202 h 3195"/>
                <a:gd name="T48" fmla="*/ 1986 w 2198"/>
                <a:gd name="T49" fmla="*/ 953 h 3195"/>
                <a:gd name="T50" fmla="*/ 1898 w 2198"/>
                <a:gd name="T51" fmla="*/ 685 h 3195"/>
                <a:gd name="T52" fmla="*/ 1735 w 2198"/>
                <a:gd name="T53" fmla="*/ 464 h 3195"/>
                <a:gd name="T54" fmla="*/ 1512 w 2198"/>
                <a:gd name="T55" fmla="*/ 300 h 3195"/>
                <a:gd name="T56" fmla="*/ 1245 w 2198"/>
                <a:gd name="T57" fmla="*/ 211 h 3195"/>
                <a:gd name="T58" fmla="*/ 1181 w 2198"/>
                <a:gd name="T59" fmla="*/ 3 h 3195"/>
                <a:gd name="T60" fmla="*/ 1491 w 2198"/>
                <a:gd name="T61" fmla="*/ 72 h 3195"/>
                <a:gd name="T62" fmla="*/ 1761 w 2198"/>
                <a:gd name="T63" fmla="*/ 221 h 3195"/>
                <a:gd name="T64" fmla="*/ 1977 w 2198"/>
                <a:gd name="T65" fmla="*/ 437 h 3195"/>
                <a:gd name="T66" fmla="*/ 2126 w 2198"/>
                <a:gd name="T67" fmla="*/ 707 h 3195"/>
                <a:gd name="T68" fmla="*/ 2195 w 2198"/>
                <a:gd name="T69" fmla="*/ 1016 h 3195"/>
                <a:gd name="T70" fmla="*/ 2170 w 2198"/>
                <a:gd name="T71" fmla="*/ 1300 h 3195"/>
                <a:gd name="T72" fmla="*/ 2066 w 2198"/>
                <a:gd name="T73" fmla="*/ 1574 h 3195"/>
                <a:gd name="T74" fmla="*/ 1923 w 2198"/>
                <a:gd name="T75" fmla="*/ 1846 h 3195"/>
                <a:gd name="T76" fmla="*/ 1779 w 2198"/>
                <a:gd name="T77" fmla="*/ 2112 h 3195"/>
                <a:gd name="T78" fmla="*/ 1673 w 2198"/>
                <a:gd name="T79" fmla="*/ 2370 h 3195"/>
                <a:gd name="T80" fmla="*/ 1597 w 2198"/>
                <a:gd name="T81" fmla="*/ 2611 h 3195"/>
                <a:gd name="T82" fmla="*/ 1536 w 2198"/>
                <a:gd name="T83" fmla="*/ 2815 h 3195"/>
                <a:gd name="T84" fmla="*/ 1472 w 2198"/>
                <a:gd name="T85" fmla="*/ 2977 h 3195"/>
                <a:gd name="T86" fmla="*/ 1390 w 2198"/>
                <a:gd name="T87" fmla="*/ 3096 h 3195"/>
                <a:gd name="T88" fmla="*/ 1271 w 2198"/>
                <a:gd name="T89" fmla="*/ 3170 h 3195"/>
                <a:gd name="T90" fmla="*/ 1099 w 2198"/>
                <a:gd name="T91" fmla="*/ 3195 h 3195"/>
                <a:gd name="T92" fmla="*/ 924 w 2198"/>
                <a:gd name="T93" fmla="*/ 3168 h 3195"/>
                <a:gd name="T94" fmla="*/ 803 w 2198"/>
                <a:gd name="T95" fmla="*/ 3088 h 3195"/>
                <a:gd name="T96" fmla="*/ 719 w 2198"/>
                <a:gd name="T97" fmla="*/ 2958 h 3195"/>
                <a:gd name="T98" fmla="*/ 653 w 2198"/>
                <a:gd name="T99" fmla="*/ 2782 h 3195"/>
                <a:gd name="T100" fmla="*/ 588 w 2198"/>
                <a:gd name="T101" fmla="*/ 2562 h 3195"/>
                <a:gd name="T102" fmla="*/ 503 w 2198"/>
                <a:gd name="T103" fmla="*/ 2302 h 3195"/>
                <a:gd name="T104" fmla="*/ 377 w 2198"/>
                <a:gd name="T105" fmla="*/ 2030 h 3195"/>
                <a:gd name="T106" fmla="*/ 221 w 2198"/>
                <a:gd name="T107" fmla="*/ 1746 h 3195"/>
                <a:gd name="T108" fmla="*/ 81 w 2198"/>
                <a:gd name="T109" fmla="*/ 1457 h 3195"/>
                <a:gd name="T110" fmla="*/ 4 w 2198"/>
                <a:gd name="T111" fmla="*/ 1169 h 3195"/>
                <a:gd name="T112" fmla="*/ 27 w 2198"/>
                <a:gd name="T113" fmla="*/ 858 h 3195"/>
                <a:gd name="T114" fmla="*/ 137 w 2198"/>
                <a:gd name="T115" fmla="*/ 566 h 3195"/>
                <a:gd name="T116" fmla="*/ 322 w 2198"/>
                <a:gd name="T117" fmla="*/ 322 h 3195"/>
                <a:gd name="T118" fmla="*/ 567 w 2198"/>
                <a:gd name="T119" fmla="*/ 137 h 3195"/>
                <a:gd name="T120" fmla="*/ 858 w 2198"/>
                <a:gd name="T121" fmla="*/ 27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8" h="3195">
                  <a:moveTo>
                    <a:pt x="1323" y="2818"/>
                  </a:moveTo>
                  <a:lnTo>
                    <a:pt x="899" y="2871"/>
                  </a:lnTo>
                  <a:lnTo>
                    <a:pt x="917" y="2904"/>
                  </a:lnTo>
                  <a:lnTo>
                    <a:pt x="934" y="2932"/>
                  </a:lnTo>
                  <a:lnTo>
                    <a:pt x="951" y="2953"/>
                  </a:lnTo>
                  <a:lnTo>
                    <a:pt x="971" y="2970"/>
                  </a:lnTo>
                  <a:lnTo>
                    <a:pt x="991" y="2981"/>
                  </a:lnTo>
                  <a:lnTo>
                    <a:pt x="1014" y="2988"/>
                  </a:lnTo>
                  <a:lnTo>
                    <a:pt x="1039" y="2993"/>
                  </a:lnTo>
                  <a:lnTo>
                    <a:pt x="1067" y="2995"/>
                  </a:lnTo>
                  <a:lnTo>
                    <a:pt x="1099" y="2995"/>
                  </a:lnTo>
                  <a:lnTo>
                    <a:pt x="1127" y="2995"/>
                  </a:lnTo>
                  <a:lnTo>
                    <a:pt x="1153" y="2994"/>
                  </a:lnTo>
                  <a:lnTo>
                    <a:pt x="1175" y="2991"/>
                  </a:lnTo>
                  <a:lnTo>
                    <a:pt x="1196" y="2986"/>
                  </a:lnTo>
                  <a:lnTo>
                    <a:pt x="1215" y="2979"/>
                  </a:lnTo>
                  <a:lnTo>
                    <a:pt x="1232" y="2969"/>
                  </a:lnTo>
                  <a:lnTo>
                    <a:pt x="1249" y="2954"/>
                  </a:lnTo>
                  <a:lnTo>
                    <a:pt x="1264" y="2937"/>
                  </a:lnTo>
                  <a:lnTo>
                    <a:pt x="1278" y="2915"/>
                  </a:lnTo>
                  <a:lnTo>
                    <a:pt x="1294" y="2888"/>
                  </a:lnTo>
                  <a:lnTo>
                    <a:pt x="1308" y="2855"/>
                  </a:lnTo>
                  <a:lnTo>
                    <a:pt x="1323" y="2818"/>
                  </a:lnTo>
                  <a:close/>
                  <a:moveTo>
                    <a:pt x="1420" y="2506"/>
                  </a:moveTo>
                  <a:lnTo>
                    <a:pt x="802" y="2583"/>
                  </a:lnTo>
                  <a:lnTo>
                    <a:pt x="802" y="2585"/>
                  </a:lnTo>
                  <a:lnTo>
                    <a:pt x="803" y="2587"/>
                  </a:lnTo>
                  <a:lnTo>
                    <a:pt x="816" y="2631"/>
                  </a:lnTo>
                  <a:lnTo>
                    <a:pt x="829" y="2672"/>
                  </a:lnTo>
                  <a:lnTo>
                    <a:pt x="841" y="2709"/>
                  </a:lnTo>
                  <a:lnTo>
                    <a:pt x="852" y="2743"/>
                  </a:lnTo>
                  <a:lnTo>
                    <a:pt x="862" y="2775"/>
                  </a:lnTo>
                  <a:lnTo>
                    <a:pt x="1358" y="2713"/>
                  </a:lnTo>
                  <a:lnTo>
                    <a:pt x="1369" y="2677"/>
                  </a:lnTo>
                  <a:lnTo>
                    <a:pt x="1381" y="2637"/>
                  </a:lnTo>
                  <a:lnTo>
                    <a:pt x="1394" y="2594"/>
                  </a:lnTo>
                  <a:lnTo>
                    <a:pt x="1407" y="2551"/>
                  </a:lnTo>
                  <a:lnTo>
                    <a:pt x="1420" y="2506"/>
                  </a:lnTo>
                  <a:close/>
                  <a:moveTo>
                    <a:pt x="711" y="2297"/>
                  </a:moveTo>
                  <a:lnTo>
                    <a:pt x="734" y="2362"/>
                  </a:lnTo>
                  <a:lnTo>
                    <a:pt x="754" y="2425"/>
                  </a:lnTo>
                  <a:lnTo>
                    <a:pt x="772" y="2487"/>
                  </a:lnTo>
                  <a:lnTo>
                    <a:pt x="1452" y="2402"/>
                  </a:lnTo>
                  <a:lnTo>
                    <a:pt x="1469" y="2350"/>
                  </a:lnTo>
                  <a:lnTo>
                    <a:pt x="1488" y="2297"/>
                  </a:lnTo>
                  <a:lnTo>
                    <a:pt x="711" y="2297"/>
                  </a:lnTo>
                  <a:close/>
                  <a:moveTo>
                    <a:pt x="1099" y="200"/>
                  </a:moveTo>
                  <a:lnTo>
                    <a:pt x="1026" y="203"/>
                  </a:lnTo>
                  <a:lnTo>
                    <a:pt x="953" y="211"/>
                  </a:lnTo>
                  <a:lnTo>
                    <a:pt x="883" y="226"/>
                  </a:lnTo>
                  <a:lnTo>
                    <a:pt x="815" y="246"/>
                  </a:lnTo>
                  <a:lnTo>
                    <a:pt x="749" y="271"/>
                  </a:lnTo>
                  <a:lnTo>
                    <a:pt x="686" y="300"/>
                  </a:lnTo>
                  <a:lnTo>
                    <a:pt x="625" y="335"/>
                  </a:lnTo>
                  <a:lnTo>
                    <a:pt x="568" y="374"/>
                  </a:lnTo>
                  <a:lnTo>
                    <a:pt x="514" y="417"/>
                  </a:lnTo>
                  <a:lnTo>
                    <a:pt x="464" y="464"/>
                  </a:lnTo>
                  <a:lnTo>
                    <a:pt x="417" y="514"/>
                  </a:lnTo>
                  <a:lnTo>
                    <a:pt x="374" y="568"/>
                  </a:lnTo>
                  <a:lnTo>
                    <a:pt x="335" y="625"/>
                  </a:lnTo>
                  <a:lnTo>
                    <a:pt x="300" y="685"/>
                  </a:lnTo>
                  <a:lnTo>
                    <a:pt x="271" y="749"/>
                  </a:lnTo>
                  <a:lnTo>
                    <a:pt x="246" y="815"/>
                  </a:lnTo>
                  <a:lnTo>
                    <a:pt x="226" y="882"/>
                  </a:lnTo>
                  <a:lnTo>
                    <a:pt x="212" y="953"/>
                  </a:lnTo>
                  <a:lnTo>
                    <a:pt x="203" y="1024"/>
                  </a:lnTo>
                  <a:lnTo>
                    <a:pt x="200" y="1099"/>
                  </a:lnTo>
                  <a:lnTo>
                    <a:pt x="202" y="1150"/>
                  </a:lnTo>
                  <a:lnTo>
                    <a:pt x="210" y="1203"/>
                  </a:lnTo>
                  <a:lnTo>
                    <a:pt x="223" y="1257"/>
                  </a:lnTo>
                  <a:lnTo>
                    <a:pt x="240" y="1312"/>
                  </a:lnTo>
                  <a:lnTo>
                    <a:pt x="261" y="1368"/>
                  </a:lnTo>
                  <a:lnTo>
                    <a:pt x="284" y="1426"/>
                  </a:lnTo>
                  <a:lnTo>
                    <a:pt x="310" y="1484"/>
                  </a:lnTo>
                  <a:lnTo>
                    <a:pt x="338" y="1541"/>
                  </a:lnTo>
                  <a:lnTo>
                    <a:pt x="369" y="1600"/>
                  </a:lnTo>
                  <a:lnTo>
                    <a:pt x="401" y="1658"/>
                  </a:lnTo>
                  <a:lnTo>
                    <a:pt x="432" y="1718"/>
                  </a:lnTo>
                  <a:lnTo>
                    <a:pt x="465" y="1776"/>
                  </a:lnTo>
                  <a:lnTo>
                    <a:pt x="524" y="1882"/>
                  </a:lnTo>
                  <a:lnTo>
                    <a:pt x="580" y="1989"/>
                  </a:lnTo>
                  <a:lnTo>
                    <a:pt x="634" y="2097"/>
                  </a:lnTo>
                  <a:lnTo>
                    <a:pt x="1566" y="2097"/>
                  </a:lnTo>
                  <a:lnTo>
                    <a:pt x="1619" y="1989"/>
                  </a:lnTo>
                  <a:lnTo>
                    <a:pt x="1675" y="1882"/>
                  </a:lnTo>
                  <a:lnTo>
                    <a:pt x="1733" y="1777"/>
                  </a:lnTo>
                  <a:lnTo>
                    <a:pt x="1766" y="1718"/>
                  </a:lnTo>
                  <a:lnTo>
                    <a:pt x="1798" y="1658"/>
                  </a:lnTo>
                  <a:lnTo>
                    <a:pt x="1829" y="1600"/>
                  </a:lnTo>
                  <a:lnTo>
                    <a:pt x="1860" y="1541"/>
                  </a:lnTo>
                  <a:lnTo>
                    <a:pt x="1888" y="1483"/>
                  </a:lnTo>
                  <a:lnTo>
                    <a:pt x="1915" y="1425"/>
                  </a:lnTo>
                  <a:lnTo>
                    <a:pt x="1938" y="1367"/>
                  </a:lnTo>
                  <a:lnTo>
                    <a:pt x="1959" y="1311"/>
                  </a:lnTo>
                  <a:lnTo>
                    <a:pt x="1975" y="1256"/>
                  </a:lnTo>
                  <a:lnTo>
                    <a:pt x="1987" y="1202"/>
                  </a:lnTo>
                  <a:lnTo>
                    <a:pt x="1996" y="1150"/>
                  </a:lnTo>
                  <a:lnTo>
                    <a:pt x="1999" y="1099"/>
                  </a:lnTo>
                  <a:lnTo>
                    <a:pt x="1996" y="1024"/>
                  </a:lnTo>
                  <a:lnTo>
                    <a:pt x="1986" y="953"/>
                  </a:lnTo>
                  <a:lnTo>
                    <a:pt x="1972" y="882"/>
                  </a:lnTo>
                  <a:lnTo>
                    <a:pt x="1953" y="815"/>
                  </a:lnTo>
                  <a:lnTo>
                    <a:pt x="1927" y="749"/>
                  </a:lnTo>
                  <a:lnTo>
                    <a:pt x="1898" y="685"/>
                  </a:lnTo>
                  <a:lnTo>
                    <a:pt x="1864" y="625"/>
                  </a:lnTo>
                  <a:lnTo>
                    <a:pt x="1825" y="568"/>
                  </a:lnTo>
                  <a:lnTo>
                    <a:pt x="1781" y="514"/>
                  </a:lnTo>
                  <a:lnTo>
                    <a:pt x="1735" y="464"/>
                  </a:lnTo>
                  <a:lnTo>
                    <a:pt x="1684" y="417"/>
                  </a:lnTo>
                  <a:lnTo>
                    <a:pt x="1630" y="374"/>
                  </a:lnTo>
                  <a:lnTo>
                    <a:pt x="1573" y="335"/>
                  </a:lnTo>
                  <a:lnTo>
                    <a:pt x="1512" y="300"/>
                  </a:lnTo>
                  <a:lnTo>
                    <a:pt x="1449" y="271"/>
                  </a:lnTo>
                  <a:lnTo>
                    <a:pt x="1383" y="246"/>
                  </a:lnTo>
                  <a:lnTo>
                    <a:pt x="1315" y="226"/>
                  </a:lnTo>
                  <a:lnTo>
                    <a:pt x="1245" y="211"/>
                  </a:lnTo>
                  <a:lnTo>
                    <a:pt x="1173" y="203"/>
                  </a:lnTo>
                  <a:lnTo>
                    <a:pt x="1099" y="200"/>
                  </a:lnTo>
                  <a:close/>
                  <a:moveTo>
                    <a:pt x="1099" y="0"/>
                  </a:moveTo>
                  <a:lnTo>
                    <a:pt x="1181" y="3"/>
                  </a:lnTo>
                  <a:lnTo>
                    <a:pt x="1262" y="12"/>
                  </a:lnTo>
                  <a:lnTo>
                    <a:pt x="1340" y="27"/>
                  </a:lnTo>
                  <a:lnTo>
                    <a:pt x="1416" y="46"/>
                  </a:lnTo>
                  <a:lnTo>
                    <a:pt x="1491" y="72"/>
                  </a:lnTo>
                  <a:lnTo>
                    <a:pt x="1562" y="102"/>
                  </a:lnTo>
                  <a:lnTo>
                    <a:pt x="1632" y="137"/>
                  </a:lnTo>
                  <a:lnTo>
                    <a:pt x="1697" y="177"/>
                  </a:lnTo>
                  <a:lnTo>
                    <a:pt x="1761" y="221"/>
                  </a:lnTo>
                  <a:lnTo>
                    <a:pt x="1820" y="270"/>
                  </a:lnTo>
                  <a:lnTo>
                    <a:pt x="1876" y="322"/>
                  </a:lnTo>
                  <a:lnTo>
                    <a:pt x="1928" y="378"/>
                  </a:lnTo>
                  <a:lnTo>
                    <a:pt x="1977" y="437"/>
                  </a:lnTo>
                  <a:lnTo>
                    <a:pt x="2021" y="500"/>
                  </a:lnTo>
                  <a:lnTo>
                    <a:pt x="2061" y="566"/>
                  </a:lnTo>
                  <a:lnTo>
                    <a:pt x="2096" y="635"/>
                  </a:lnTo>
                  <a:lnTo>
                    <a:pt x="2126" y="707"/>
                  </a:lnTo>
                  <a:lnTo>
                    <a:pt x="2152" y="781"/>
                  </a:lnTo>
                  <a:lnTo>
                    <a:pt x="2171" y="858"/>
                  </a:lnTo>
                  <a:lnTo>
                    <a:pt x="2187" y="936"/>
                  </a:lnTo>
                  <a:lnTo>
                    <a:pt x="2195" y="1016"/>
                  </a:lnTo>
                  <a:lnTo>
                    <a:pt x="2198" y="1099"/>
                  </a:lnTo>
                  <a:lnTo>
                    <a:pt x="2195" y="1165"/>
                  </a:lnTo>
                  <a:lnTo>
                    <a:pt x="2186" y="1233"/>
                  </a:lnTo>
                  <a:lnTo>
                    <a:pt x="2170" y="1300"/>
                  </a:lnTo>
                  <a:lnTo>
                    <a:pt x="2150" y="1368"/>
                  </a:lnTo>
                  <a:lnTo>
                    <a:pt x="2126" y="1437"/>
                  </a:lnTo>
                  <a:lnTo>
                    <a:pt x="2098" y="1505"/>
                  </a:lnTo>
                  <a:lnTo>
                    <a:pt x="2066" y="1574"/>
                  </a:lnTo>
                  <a:lnTo>
                    <a:pt x="2032" y="1642"/>
                  </a:lnTo>
                  <a:lnTo>
                    <a:pt x="1998" y="1711"/>
                  </a:lnTo>
                  <a:lnTo>
                    <a:pt x="1961" y="1778"/>
                  </a:lnTo>
                  <a:lnTo>
                    <a:pt x="1923" y="1846"/>
                  </a:lnTo>
                  <a:lnTo>
                    <a:pt x="1885" y="1914"/>
                  </a:lnTo>
                  <a:lnTo>
                    <a:pt x="1848" y="1980"/>
                  </a:lnTo>
                  <a:lnTo>
                    <a:pt x="1813" y="2047"/>
                  </a:lnTo>
                  <a:lnTo>
                    <a:pt x="1779" y="2112"/>
                  </a:lnTo>
                  <a:lnTo>
                    <a:pt x="1748" y="2177"/>
                  </a:lnTo>
                  <a:lnTo>
                    <a:pt x="1720" y="2241"/>
                  </a:lnTo>
                  <a:lnTo>
                    <a:pt x="1695" y="2304"/>
                  </a:lnTo>
                  <a:lnTo>
                    <a:pt x="1673" y="2370"/>
                  </a:lnTo>
                  <a:lnTo>
                    <a:pt x="1651" y="2434"/>
                  </a:lnTo>
                  <a:lnTo>
                    <a:pt x="1632" y="2495"/>
                  </a:lnTo>
                  <a:lnTo>
                    <a:pt x="1614" y="2554"/>
                  </a:lnTo>
                  <a:lnTo>
                    <a:pt x="1597" y="2611"/>
                  </a:lnTo>
                  <a:lnTo>
                    <a:pt x="1582" y="2665"/>
                  </a:lnTo>
                  <a:lnTo>
                    <a:pt x="1566" y="2717"/>
                  </a:lnTo>
                  <a:lnTo>
                    <a:pt x="1551" y="2768"/>
                  </a:lnTo>
                  <a:lnTo>
                    <a:pt x="1536" y="2815"/>
                  </a:lnTo>
                  <a:lnTo>
                    <a:pt x="1521" y="2859"/>
                  </a:lnTo>
                  <a:lnTo>
                    <a:pt x="1506" y="2901"/>
                  </a:lnTo>
                  <a:lnTo>
                    <a:pt x="1490" y="2940"/>
                  </a:lnTo>
                  <a:lnTo>
                    <a:pt x="1472" y="2977"/>
                  </a:lnTo>
                  <a:lnTo>
                    <a:pt x="1454" y="3012"/>
                  </a:lnTo>
                  <a:lnTo>
                    <a:pt x="1435" y="3042"/>
                  </a:lnTo>
                  <a:lnTo>
                    <a:pt x="1413" y="3071"/>
                  </a:lnTo>
                  <a:lnTo>
                    <a:pt x="1390" y="3096"/>
                  </a:lnTo>
                  <a:lnTo>
                    <a:pt x="1364" y="3120"/>
                  </a:lnTo>
                  <a:lnTo>
                    <a:pt x="1336" y="3139"/>
                  </a:lnTo>
                  <a:lnTo>
                    <a:pt x="1305" y="3157"/>
                  </a:lnTo>
                  <a:lnTo>
                    <a:pt x="1271" y="3170"/>
                  </a:lnTo>
                  <a:lnTo>
                    <a:pt x="1233" y="3181"/>
                  </a:lnTo>
                  <a:lnTo>
                    <a:pt x="1192" y="3189"/>
                  </a:lnTo>
                  <a:lnTo>
                    <a:pt x="1148" y="3193"/>
                  </a:lnTo>
                  <a:lnTo>
                    <a:pt x="1099" y="3195"/>
                  </a:lnTo>
                  <a:lnTo>
                    <a:pt x="1049" y="3193"/>
                  </a:lnTo>
                  <a:lnTo>
                    <a:pt x="1003" y="3188"/>
                  </a:lnTo>
                  <a:lnTo>
                    <a:pt x="962" y="3180"/>
                  </a:lnTo>
                  <a:lnTo>
                    <a:pt x="924" y="3168"/>
                  </a:lnTo>
                  <a:lnTo>
                    <a:pt x="889" y="3153"/>
                  </a:lnTo>
                  <a:lnTo>
                    <a:pt x="857" y="3134"/>
                  </a:lnTo>
                  <a:lnTo>
                    <a:pt x="829" y="3113"/>
                  </a:lnTo>
                  <a:lnTo>
                    <a:pt x="803" y="3088"/>
                  </a:lnTo>
                  <a:lnTo>
                    <a:pt x="780" y="3061"/>
                  </a:lnTo>
                  <a:lnTo>
                    <a:pt x="757" y="3029"/>
                  </a:lnTo>
                  <a:lnTo>
                    <a:pt x="738" y="2995"/>
                  </a:lnTo>
                  <a:lnTo>
                    <a:pt x="719" y="2958"/>
                  </a:lnTo>
                  <a:lnTo>
                    <a:pt x="702" y="2919"/>
                  </a:lnTo>
                  <a:lnTo>
                    <a:pt x="685" y="2876"/>
                  </a:lnTo>
                  <a:lnTo>
                    <a:pt x="669" y="2831"/>
                  </a:lnTo>
                  <a:lnTo>
                    <a:pt x="653" y="2782"/>
                  </a:lnTo>
                  <a:lnTo>
                    <a:pt x="638" y="2731"/>
                  </a:lnTo>
                  <a:lnTo>
                    <a:pt x="621" y="2678"/>
                  </a:lnTo>
                  <a:lnTo>
                    <a:pt x="605" y="2621"/>
                  </a:lnTo>
                  <a:lnTo>
                    <a:pt x="588" y="2562"/>
                  </a:lnTo>
                  <a:lnTo>
                    <a:pt x="568" y="2501"/>
                  </a:lnTo>
                  <a:lnTo>
                    <a:pt x="549" y="2437"/>
                  </a:lnTo>
                  <a:lnTo>
                    <a:pt x="526" y="2371"/>
                  </a:lnTo>
                  <a:lnTo>
                    <a:pt x="503" y="2302"/>
                  </a:lnTo>
                  <a:lnTo>
                    <a:pt x="476" y="2235"/>
                  </a:lnTo>
                  <a:lnTo>
                    <a:pt x="447" y="2168"/>
                  </a:lnTo>
                  <a:lnTo>
                    <a:pt x="413" y="2100"/>
                  </a:lnTo>
                  <a:lnTo>
                    <a:pt x="377" y="2030"/>
                  </a:lnTo>
                  <a:lnTo>
                    <a:pt x="338" y="1960"/>
                  </a:lnTo>
                  <a:lnTo>
                    <a:pt x="299" y="1889"/>
                  </a:lnTo>
                  <a:lnTo>
                    <a:pt x="260" y="1818"/>
                  </a:lnTo>
                  <a:lnTo>
                    <a:pt x="221" y="1746"/>
                  </a:lnTo>
                  <a:lnTo>
                    <a:pt x="182" y="1675"/>
                  </a:lnTo>
                  <a:lnTo>
                    <a:pt x="145" y="1602"/>
                  </a:lnTo>
                  <a:lnTo>
                    <a:pt x="111" y="1530"/>
                  </a:lnTo>
                  <a:lnTo>
                    <a:pt x="81" y="1457"/>
                  </a:lnTo>
                  <a:lnTo>
                    <a:pt x="53" y="1386"/>
                  </a:lnTo>
                  <a:lnTo>
                    <a:pt x="31" y="1313"/>
                  </a:lnTo>
                  <a:lnTo>
                    <a:pt x="14" y="1241"/>
                  </a:lnTo>
                  <a:lnTo>
                    <a:pt x="4" y="1169"/>
                  </a:lnTo>
                  <a:lnTo>
                    <a:pt x="0" y="1099"/>
                  </a:lnTo>
                  <a:lnTo>
                    <a:pt x="3" y="1016"/>
                  </a:lnTo>
                  <a:lnTo>
                    <a:pt x="12" y="936"/>
                  </a:lnTo>
                  <a:lnTo>
                    <a:pt x="27" y="858"/>
                  </a:lnTo>
                  <a:lnTo>
                    <a:pt x="47" y="781"/>
                  </a:lnTo>
                  <a:lnTo>
                    <a:pt x="72" y="707"/>
                  </a:lnTo>
                  <a:lnTo>
                    <a:pt x="102" y="635"/>
                  </a:lnTo>
                  <a:lnTo>
                    <a:pt x="137" y="566"/>
                  </a:lnTo>
                  <a:lnTo>
                    <a:pt x="177" y="500"/>
                  </a:lnTo>
                  <a:lnTo>
                    <a:pt x="221" y="437"/>
                  </a:lnTo>
                  <a:lnTo>
                    <a:pt x="270" y="378"/>
                  </a:lnTo>
                  <a:lnTo>
                    <a:pt x="322" y="322"/>
                  </a:lnTo>
                  <a:lnTo>
                    <a:pt x="378" y="270"/>
                  </a:lnTo>
                  <a:lnTo>
                    <a:pt x="437" y="221"/>
                  </a:lnTo>
                  <a:lnTo>
                    <a:pt x="501" y="177"/>
                  </a:lnTo>
                  <a:lnTo>
                    <a:pt x="567" y="137"/>
                  </a:lnTo>
                  <a:lnTo>
                    <a:pt x="636" y="102"/>
                  </a:lnTo>
                  <a:lnTo>
                    <a:pt x="707" y="72"/>
                  </a:lnTo>
                  <a:lnTo>
                    <a:pt x="782" y="46"/>
                  </a:lnTo>
                  <a:lnTo>
                    <a:pt x="858" y="27"/>
                  </a:lnTo>
                  <a:lnTo>
                    <a:pt x="937" y="12"/>
                  </a:lnTo>
                  <a:lnTo>
                    <a:pt x="1017" y="3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rgbClr val="00B0F0"/>
                </a:solidFill>
              </a:endParaRPr>
            </a:p>
          </p:txBody>
        </p:sp>
        <p:sp>
          <p:nvSpPr>
            <p:cNvPr id="98" name="Freeform 7"/>
            <p:cNvSpPr>
              <a:spLocks/>
            </p:cNvSpPr>
            <p:nvPr/>
          </p:nvSpPr>
          <p:spPr bwMode="auto">
            <a:xfrm>
              <a:off x="14302" y="2714"/>
              <a:ext cx="324" cy="324"/>
            </a:xfrm>
            <a:custGeom>
              <a:avLst/>
              <a:gdLst>
                <a:gd name="T0" fmla="*/ 599 w 649"/>
                <a:gd name="T1" fmla="*/ 0 h 649"/>
                <a:gd name="T2" fmla="*/ 615 w 649"/>
                <a:gd name="T3" fmla="*/ 2 h 649"/>
                <a:gd name="T4" fmla="*/ 628 w 649"/>
                <a:gd name="T5" fmla="*/ 10 h 649"/>
                <a:gd name="T6" fmla="*/ 639 w 649"/>
                <a:gd name="T7" fmla="*/ 21 h 649"/>
                <a:gd name="T8" fmla="*/ 646 w 649"/>
                <a:gd name="T9" fmla="*/ 34 h 649"/>
                <a:gd name="T10" fmla="*/ 649 w 649"/>
                <a:gd name="T11" fmla="*/ 49 h 649"/>
                <a:gd name="T12" fmla="*/ 646 w 649"/>
                <a:gd name="T13" fmla="*/ 66 h 649"/>
                <a:gd name="T14" fmla="*/ 639 w 649"/>
                <a:gd name="T15" fmla="*/ 80 h 649"/>
                <a:gd name="T16" fmla="*/ 628 w 649"/>
                <a:gd name="T17" fmla="*/ 90 h 649"/>
                <a:gd name="T18" fmla="*/ 615 w 649"/>
                <a:gd name="T19" fmla="*/ 97 h 649"/>
                <a:gd name="T20" fmla="*/ 599 w 649"/>
                <a:gd name="T21" fmla="*/ 100 h 649"/>
                <a:gd name="T22" fmla="*/ 544 w 649"/>
                <a:gd name="T23" fmla="*/ 104 h 649"/>
                <a:gd name="T24" fmla="*/ 492 w 649"/>
                <a:gd name="T25" fmla="*/ 112 h 649"/>
                <a:gd name="T26" fmla="*/ 441 w 649"/>
                <a:gd name="T27" fmla="*/ 126 h 649"/>
                <a:gd name="T28" fmla="*/ 393 w 649"/>
                <a:gd name="T29" fmla="*/ 144 h 649"/>
                <a:gd name="T30" fmla="*/ 347 w 649"/>
                <a:gd name="T31" fmla="*/ 168 h 649"/>
                <a:gd name="T32" fmla="*/ 304 w 649"/>
                <a:gd name="T33" fmla="*/ 196 h 649"/>
                <a:gd name="T34" fmla="*/ 264 w 649"/>
                <a:gd name="T35" fmla="*/ 229 h 649"/>
                <a:gd name="T36" fmla="*/ 229 w 649"/>
                <a:gd name="T37" fmla="*/ 265 h 649"/>
                <a:gd name="T38" fmla="*/ 196 w 649"/>
                <a:gd name="T39" fmla="*/ 305 h 649"/>
                <a:gd name="T40" fmla="*/ 168 w 649"/>
                <a:gd name="T41" fmla="*/ 348 h 649"/>
                <a:gd name="T42" fmla="*/ 144 w 649"/>
                <a:gd name="T43" fmla="*/ 394 h 649"/>
                <a:gd name="T44" fmla="*/ 125 w 649"/>
                <a:gd name="T45" fmla="*/ 442 h 649"/>
                <a:gd name="T46" fmla="*/ 111 w 649"/>
                <a:gd name="T47" fmla="*/ 493 h 649"/>
                <a:gd name="T48" fmla="*/ 103 w 649"/>
                <a:gd name="T49" fmla="*/ 545 h 649"/>
                <a:gd name="T50" fmla="*/ 100 w 649"/>
                <a:gd name="T51" fmla="*/ 600 h 649"/>
                <a:gd name="T52" fmla="*/ 97 w 649"/>
                <a:gd name="T53" fmla="*/ 615 h 649"/>
                <a:gd name="T54" fmla="*/ 90 w 649"/>
                <a:gd name="T55" fmla="*/ 628 h 649"/>
                <a:gd name="T56" fmla="*/ 79 w 649"/>
                <a:gd name="T57" fmla="*/ 640 h 649"/>
                <a:gd name="T58" fmla="*/ 65 w 649"/>
                <a:gd name="T59" fmla="*/ 647 h 649"/>
                <a:gd name="T60" fmla="*/ 50 w 649"/>
                <a:gd name="T61" fmla="*/ 649 h 649"/>
                <a:gd name="T62" fmla="*/ 33 w 649"/>
                <a:gd name="T63" fmla="*/ 647 h 649"/>
                <a:gd name="T64" fmla="*/ 20 w 649"/>
                <a:gd name="T65" fmla="*/ 640 h 649"/>
                <a:gd name="T66" fmla="*/ 9 w 649"/>
                <a:gd name="T67" fmla="*/ 628 h 649"/>
                <a:gd name="T68" fmla="*/ 2 w 649"/>
                <a:gd name="T69" fmla="*/ 615 h 649"/>
                <a:gd name="T70" fmla="*/ 0 w 649"/>
                <a:gd name="T71" fmla="*/ 600 h 649"/>
                <a:gd name="T72" fmla="*/ 3 w 649"/>
                <a:gd name="T73" fmla="*/ 539 h 649"/>
                <a:gd name="T74" fmla="*/ 12 w 649"/>
                <a:gd name="T75" fmla="*/ 478 h 649"/>
                <a:gd name="T76" fmla="*/ 26 w 649"/>
                <a:gd name="T77" fmla="*/ 421 h 649"/>
                <a:gd name="T78" fmla="*/ 47 w 649"/>
                <a:gd name="T79" fmla="*/ 366 h 649"/>
                <a:gd name="T80" fmla="*/ 72 w 649"/>
                <a:gd name="T81" fmla="*/ 314 h 649"/>
                <a:gd name="T82" fmla="*/ 102 w 649"/>
                <a:gd name="T83" fmla="*/ 265 h 649"/>
                <a:gd name="T84" fmla="*/ 137 w 649"/>
                <a:gd name="T85" fmla="*/ 218 h 649"/>
                <a:gd name="T86" fmla="*/ 175 w 649"/>
                <a:gd name="T87" fmla="*/ 176 h 649"/>
                <a:gd name="T88" fmla="*/ 218 w 649"/>
                <a:gd name="T89" fmla="*/ 137 h 649"/>
                <a:gd name="T90" fmla="*/ 264 w 649"/>
                <a:gd name="T91" fmla="*/ 103 h 649"/>
                <a:gd name="T92" fmla="*/ 313 w 649"/>
                <a:gd name="T93" fmla="*/ 73 h 649"/>
                <a:gd name="T94" fmla="*/ 365 w 649"/>
                <a:gd name="T95" fmla="*/ 47 h 649"/>
                <a:gd name="T96" fmla="*/ 421 w 649"/>
                <a:gd name="T97" fmla="*/ 27 h 649"/>
                <a:gd name="T98" fmla="*/ 479 w 649"/>
                <a:gd name="T99" fmla="*/ 13 h 649"/>
                <a:gd name="T100" fmla="*/ 538 w 649"/>
                <a:gd name="T101" fmla="*/ 3 h 649"/>
                <a:gd name="T102" fmla="*/ 599 w 649"/>
                <a:gd name="T10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9" h="649">
                  <a:moveTo>
                    <a:pt x="599" y="0"/>
                  </a:moveTo>
                  <a:lnTo>
                    <a:pt x="615" y="2"/>
                  </a:lnTo>
                  <a:lnTo>
                    <a:pt x="628" y="10"/>
                  </a:lnTo>
                  <a:lnTo>
                    <a:pt x="639" y="21"/>
                  </a:lnTo>
                  <a:lnTo>
                    <a:pt x="646" y="34"/>
                  </a:lnTo>
                  <a:lnTo>
                    <a:pt x="649" y="49"/>
                  </a:lnTo>
                  <a:lnTo>
                    <a:pt x="646" y="66"/>
                  </a:lnTo>
                  <a:lnTo>
                    <a:pt x="639" y="80"/>
                  </a:lnTo>
                  <a:lnTo>
                    <a:pt x="628" y="90"/>
                  </a:lnTo>
                  <a:lnTo>
                    <a:pt x="615" y="97"/>
                  </a:lnTo>
                  <a:lnTo>
                    <a:pt x="599" y="100"/>
                  </a:lnTo>
                  <a:lnTo>
                    <a:pt x="544" y="104"/>
                  </a:lnTo>
                  <a:lnTo>
                    <a:pt x="492" y="112"/>
                  </a:lnTo>
                  <a:lnTo>
                    <a:pt x="441" y="126"/>
                  </a:lnTo>
                  <a:lnTo>
                    <a:pt x="393" y="144"/>
                  </a:lnTo>
                  <a:lnTo>
                    <a:pt x="347" y="168"/>
                  </a:lnTo>
                  <a:lnTo>
                    <a:pt x="304" y="196"/>
                  </a:lnTo>
                  <a:lnTo>
                    <a:pt x="264" y="229"/>
                  </a:lnTo>
                  <a:lnTo>
                    <a:pt x="229" y="265"/>
                  </a:lnTo>
                  <a:lnTo>
                    <a:pt x="196" y="305"/>
                  </a:lnTo>
                  <a:lnTo>
                    <a:pt x="168" y="348"/>
                  </a:lnTo>
                  <a:lnTo>
                    <a:pt x="144" y="394"/>
                  </a:lnTo>
                  <a:lnTo>
                    <a:pt x="125" y="442"/>
                  </a:lnTo>
                  <a:lnTo>
                    <a:pt x="111" y="493"/>
                  </a:lnTo>
                  <a:lnTo>
                    <a:pt x="103" y="545"/>
                  </a:lnTo>
                  <a:lnTo>
                    <a:pt x="100" y="600"/>
                  </a:lnTo>
                  <a:lnTo>
                    <a:pt x="97" y="615"/>
                  </a:lnTo>
                  <a:lnTo>
                    <a:pt x="90" y="628"/>
                  </a:lnTo>
                  <a:lnTo>
                    <a:pt x="79" y="640"/>
                  </a:lnTo>
                  <a:lnTo>
                    <a:pt x="65" y="647"/>
                  </a:lnTo>
                  <a:lnTo>
                    <a:pt x="50" y="649"/>
                  </a:lnTo>
                  <a:lnTo>
                    <a:pt x="33" y="647"/>
                  </a:lnTo>
                  <a:lnTo>
                    <a:pt x="20" y="640"/>
                  </a:lnTo>
                  <a:lnTo>
                    <a:pt x="9" y="628"/>
                  </a:lnTo>
                  <a:lnTo>
                    <a:pt x="2" y="615"/>
                  </a:lnTo>
                  <a:lnTo>
                    <a:pt x="0" y="600"/>
                  </a:lnTo>
                  <a:lnTo>
                    <a:pt x="3" y="539"/>
                  </a:lnTo>
                  <a:lnTo>
                    <a:pt x="12" y="478"/>
                  </a:lnTo>
                  <a:lnTo>
                    <a:pt x="26" y="421"/>
                  </a:lnTo>
                  <a:lnTo>
                    <a:pt x="47" y="366"/>
                  </a:lnTo>
                  <a:lnTo>
                    <a:pt x="72" y="314"/>
                  </a:lnTo>
                  <a:lnTo>
                    <a:pt x="102" y="265"/>
                  </a:lnTo>
                  <a:lnTo>
                    <a:pt x="137" y="218"/>
                  </a:lnTo>
                  <a:lnTo>
                    <a:pt x="175" y="176"/>
                  </a:lnTo>
                  <a:lnTo>
                    <a:pt x="218" y="137"/>
                  </a:lnTo>
                  <a:lnTo>
                    <a:pt x="264" y="103"/>
                  </a:lnTo>
                  <a:lnTo>
                    <a:pt x="313" y="73"/>
                  </a:lnTo>
                  <a:lnTo>
                    <a:pt x="365" y="47"/>
                  </a:lnTo>
                  <a:lnTo>
                    <a:pt x="421" y="27"/>
                  </a:lnTo>
                  <a:lnTo>
                    <a:pt x="479" y="13"/>
                  </a:lnTo>
                  <a:lnTo>
                    <a:pt x="538" y="3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es-ES" sz="1800">
                <a:solidFill>
                  <a:srgbClr val="00B0F0"/>
                </a:solidFill>
              </a:endParaRPr>
            </a:p>
          </p:txBody>
        </p:sp>
      </p:grpSp>
      <p:pic>
        <p:nvPicPr>
          <p:cNvPr id="21" name="内容占位符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224" y="260648"/>
            <a:ext cx="212237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762722" y="4749956"/>
            <a:ext cx="5229822" cy="551252"/>
            <a:chOff x="6168900" y="4679544"/>
            <a:chExt cx="5229822" cy="551252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6219495" y="4679544"/>
              <a:ext cx="5179227" cy="5512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整体课程</a:t>
              </a:r>
              <a:r>
                <a:rPr lang="zh-CN" altLang="en-US" sz="2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收费、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拆解知识点</a:t>
              </a:r>
              <a:r>
                <a:rPr lang="zh-CN" altLang="en-US" sz="24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收费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7209336">
              <a:off x="6137518" y="4860225"/>
              <a:ext cx="374122" cy="311357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698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39616" y="337862"/>
            <a:ext cx="4321696" cy="1325563"/>
          </a:xfrm>
        </p:spPr>
        <p:txBody>
          <a:bodyPr/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一图一课，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声音嵌入图片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3952" y="2647958"/>
            <a:ext cx="5617840" cy="2395463"/>
          </a:xfrm>
        </p:spPr>
        <p:txBody>
          <a:bodyPr/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有了语音讲解，一张图也能成课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成套课件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图片极具价值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其中嵌入语音讲解，使其价值暴增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39" y="3845690"/>
            <a:ext cx="3003401" cy="19522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440" y="1988840"/>
            <a:ext cx="1041486" cy="3567983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2054250" y="1882446"/>
            <a:ext cx="974738" cy="712108"/>
          </a:xfrm>
          <a:prstGeom prst="wedgeEllipseCallout">
            <a:avLst>
              <a:gd name="adj1" fmla="val -64208"/>
              <a:gd name="adj2" fmla="val 5145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内容占位符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224" y="260648"/>
            <a:ext cx="212237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7090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2176014" y="695851"/>
            <a:ext cx="341632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b="1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协同办公、分工合作</a:t>
            </a:r>
            <a:endParaRPr lang="zh-CN" altLang="en-US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7" name="内容占位符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76" y="260648"/>
            <a:ext cx="212237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00" y="1729581"/>
            <a:ext cx="416622" cy="319733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28445" y="110705"/>
            <a:ext cx="1920540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28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◆应用案例◆</a:t>
            </a:r>
            <a:endParaRPr lang="zh-CN" altLang="en-US" sz="228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http://pic.58pic.com/58pic/16/76/92/61558PICpVc_10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6"/>
          <a:stretch/>
        </p:blipFill>
        <p:spPr bwMode="auto">
          <a:xfrm>
            <a:off x="5128445" y="2382982"/>
            <a:ext cx="6753948" cy="397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2103832" y="2120407"/>
            <a:ext cx="3652994" cy="551252"/>
            <a:chOff x="5393739" y="2573819"/>
            <a:chExt cx="3652994" cy="551252"/>
          </a:xfrm>
        </p:grpSpPr>
        <p:sp>
          <p:nvSpPr>
            <p:cNvPr id="12" name="等腰三角形 11"/>
            <p:cNvSpPr/>
            <p:nvPr/>
          </p:nvSpPr>
          <p:spPr>
            <a:xfrm rot="7209336">
              <a:off x="5362357" y="2693767"/>
              <a:ext cx="374122" cy="311357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5774959" y="2573819"/>
              <a:ext cx="3271774" cy="5512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4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多人共同完成大型课件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2401925" y="2835369"/>
            <a:ext cx="3271774" cy="551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4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r>
              <a:rPr lang="en-US" altLang="zh-CN" sz="24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24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 灵活组合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 rot="7209336">
            <a:off x="2116062" y="2986890"/>
            <a:ext cx="374122" cy="31135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63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矩形 9"/>
          <p:cNvSpPr>
            <a:spLocks noChangeArrowheads="1"/>
          </p:cNvSpPr>
          <p:nvPr/>
        </p:nvSpPr>
        <p:spPr bwMode="auto">
          <a:xfrm>
            <a:off x="5074275" y="5258464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智</a:t>
            </a:r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能移动终端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1" name="矩形 12"/>
          <p:cNvSpPr>
            <a:spLocks noChangeArrowheads="1"/>
          </p:cNvSpPr>
          <p:nvPr/>
        </p:nvSpPr>
        <p:spPr bwMode="auto">
          <a:xfrm>
            <a:off x="9347573" y="3318444"/>
            <a:ext cx="2845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流浏览器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Elipse 13"/>
          <p:cNvSpPr>
            <a:spLocks noChangeAspect="1"/>
          </p:cNvSpPr>
          <p:nvPr/>
        </p:nvSpPr>
        <p:spPr bwMode="auto">
          <a:xfrm>
            <a:off x="2167079" y="2142947"/>
            <a:ext cx="3126954" cy="2995061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21594000"/>
            </a:lightRig>
          </a:scene3d>
          <a:sp3d extrusionH="69850">
            <a:bevelT w="38100" h="95250"/>
            <a:bevelB w="0" h="0"/>
            <a:extrusionClr>
              <a:schemeClr val="bg1"/>
            </a:extrusionClr>
            <a:contourClr>
              <a:schemeClr val="tx1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378" rIns="0" bIns="91378" rtlCol="0" anchor="ctr"/>
          <a:lstStyle/>
          <a:p>
            <a:pPr algn="ctr"/>
            <a:endParaRPr lang="es-ES" sz="4000" b="1">
              <a:solidFill>
                <a:schemeClr val="accent1"/>
              </a:solidFill>
              <a:latin typeface="Oswald" panose="020B0604020202020204" charset="0"/>
            </a:endParaRPr>
          </a:p>
        </p:txBody>
      </p:sp>
      <p:sp>
        <p:nvSpPr>
          <p:cNvPr id="24" name="Forma libre 12"/>
          <p:cNvSpPr>
            <a:spLocks noChangeAspect="1"/>
          </p:cNvSpPr>
          <p:nvPr/>
        </p:nvSpPr>
        <p:spPr bwMode="auto">
          <a:xfrm>
            <a:off x="2316703" y="2436328"/>
            <a:ext cx="2626211" cy="2573463"/>
          </a:xfrm>
          <a:custGeom>
            <a:avLst/>
            <a:gdLst>
              <a:gd name="connsiteX0" fmla="*/ 6048492 w 6500609"/>
              <a:gd name="connsiteY0" fmla="*/ 5084167 h 6650559"/>
              <a:gd name="connsiteX1" fmla="*/ 6500609 w 6500609"/>
              <a:gd name="connsiteY1" fmla="*/ 5084167 h 6650559"/>
              <a:gd name="connsiteX2" fmla="*/ 6354648 w 6500609"/>
              <a:gd name="connsiteY2" fmla="*/ 5286361 h 6650559"/>
              <a:gd name="connsiteX3" fmla="*/ 2779561 w 6500609"/>
              <a:gd name="connsiteY3" fmla="*/ 6564755 h 6650559"/>
              <a:gd name="connsiteX4" fmla="*/ 2195858 w 6500609"/>
              <a:gd name="connsiteY4" fmla="*/ 6380444 h 6650559"/>
              <a:gd name="connsiteX5" fmla="*/ 2079210 w 6500609"/>
              <a:gd name="connsiteY5" fmla="*/ 6328284 h 6650559"/>
              <a:gd name="connsiteX6" fmla="*/ 2245606 w 6500609"/>
              <a:gd name="connsiteY6" fmla="*/ 6210785 h 6650559"/>
              <a:gd name="connsiteX7" fmla="*/ 2238260 w 6500609"/>
              <a:gd name="connsiteY7" fmla="*/ 6002742 h 6650559"/>
              <a:gd name="connsiteX8" fmla="*/ 2185274 w 6500609"/>
              <a:gd name="connsiteY8" fmla="*/ 5976468 h 6650559"/>
              <a:gd name="connsiteX9" fmla="*/ 2335256 w 6500609"/>
              <a:gd name="connsiteY9" fmla="*/ 6043534 h 6650559"/>
              <a:gd name="connsiteX10" fmla="*/ 2859095 w 6500609"/>
              <a:gd name="connsiteY10" fmla="*/ 6208942 h 6650559"/>
              <a:gd name="connsiteX11" fmla="*/ 5910383 w 6500609"/>
              <a:gd name="connsiteY11" fmla="*/ 5247518 h 6650559"/>
              <a:gd name="connsiteX12" fmla="*/ 598815 w 6500609"/>
              <a:gd name="connsiteY12" fmla="*/ 4292961 h 6650559"/>
              <a:gd name="connsiteX13" fmla="*/ 683966 w 6500609"/>
              <a:gd name="connsiteY13" fmla="*/ 4486890 h 6650559"/>
              <a:gd name="connsiteX14" fmla="*/ 2010405 w 6500609"/>
              <a:gd name="connsiteY14" fmla="*/ 5887108 h 6650559"/>
              <a:gd name="connsiteX15" fmla="*/ 2135515 w 6500609"/>
              <a:gd name="connsiteY15" fmla="*/ 5951794 h 6650559"/>
              <a:gd name="connsiteX16" fmla="*/ 2027596 w 6500609"/>
              <a:gd name="connsiteY16" fmla="*/ 5898281 h 6650559"/>
              <a:gd name="connsiteX17" fmla="*/ 2034942 w 6500609"/>
              <a:gd name="connsiteY17" fmla="*/ 6106325 h 6650559"/>
              <a:gd name="connsiteX18" fmla="*/ 1868349 w 6500609"/>
              <a:gd name="connsiteY18" fmla="*/ 6223962 h 6650559"/>
              <a:gd name="connsiteX19" fmla="*/ 1833882 w 6500609"/>
              <a:gd name="connsiteY19" fmla="*/ 6206141 h 6650559"/>
              <a:gd name="connsiteX20" fmla="*/ 355856 w 6500609"/>
              <a:gd name="connsiteY20" fmla="*/ 4645905 h 6650559"/>
              <a:gd name="connsiteX21" fmla="*/ 288045 w 6500609"/>
              <a:gd name="connsiteY21" fmla="*/ 4491468 h 6650559"/>
              <a:gd name="connsiteX22" fmla="*/ 489210 w 6500609"/>
              <a:gd name="connsiteY22" fmla="*/ 4516947 h 6650559"/>
              <a:gd name="connsiteX23" fmla="*/ 624197 w 6500609"/>
              <a:gd name="connsiteY23" fmla="*/ 4358471 h 6650559"/>
              <a:gd name="connsiteX24" fmla="*/ 230267 w 6500609"/>
              <a:gd name="connsiteY24" fmla="*/ 1842600 h 6650559"/>
              <a:gd name="connsiteX25" fmla="*/ 356542 w 6500609"/>
              <a:gd name="connsiteY25" fmla="*/ 2000523 h 6650559"/>
              <a:gd name="connsiteX26" fmla="*/ 563777 w 6500609"/>
              <a:gd name="connsiteY26" fmla="*/ 1980786 h 6650559"/>
              <a:gd name="connsiteX27" fmla="*/ 589641 w 6500609"/>
              <a:gd name="connsiteY27" fmla="*/ 1919730 h 6650559"/>
              <a:gd name="connsiteX28" fmla="*/ 513199 w 6500609"/>
              <a:gd name="connsiteY28" fmla="*/ 2133321 h 6650559"/>
              <a:gd name="connsiteX29" fmla="*/ 399172 w 6500609"/>
              <a:gd name="connsiteY29" fmla="*/ 3562980 h 6650559"/>
              <a:gd name="connsiteX30" fmla="*/ 507574 w 6500609"/>
              <a:gd name="connsiteY30" fmla="*/ 4039834 h 6650559"/>
              <a:gd name="connsiteX31" fmla="*/ 574684 w 6500609"/>
              <a:gd name="connsiteY31" fmla="*/ 4230678 h 6650559"/>
              <a:gd name="connsiteX32" fmla="*/ 539245 w 6500609"/>
              <a:gd name="connsiteY32" fmla="*/ 4139212 h 6650559"/>
              <a:gd name="connsiteX33" fmla="*/ 404258 w 6500609"/>
              <a:gd name="connsiteY33" fmla="*/ 4297688 h 6650559"/>
              <a:gd name="connsiteX34" fmla="*/ 203066 w 6500609"/>
              <a:gd name="connsiteY34" fmla="*/ 4272205 h 6650559"/>
              <a:gd name="connsiteX35" fmla="*/ 159305 w 6500609"/>
              <a:gd name="connsiteY35" fmla="*/ 4147759 h 6650559"/>
              <a:gd name="connsiteX36" fmla="*/ 38515 w 6500609"/>
              <a:gd name="connsiteY36" fmla="*/ 3616410 h 6650559"/>
              <a:gd name="connsiteX37" fmla="*/ 165572 w 6500609"/>
              <a:gd name="connsiteY37" fmla="*/ 2023367 h 6650559"/>
              <a:gd name="connsiteX38" fmla="*/ 1807032 w 6500609"/>
              <a:gd name="connsiteY38" fmla="*/ 0 h 6650559"/>
              <a:gd name="connsiteX39" fmla="*/ 1986309 w 6500609"/>
              <a:gd name="connsiteY39" fmla="*/ 317470 h 6650559"/>
              <a:gd name="connsiteX40" fmla="*/ 689070 w 6500609"/>
              <a:gd name="connsiteY40" fmla="*/ 1693918 h 6650559"/>
              <a:gd name="connsiteX41" fmla="*/ 606659 w 6500609"/>
              <a:gd name="connsiteY41" fmla="*/ 1879552 h 6650559"/>
              <a:gd name="connsiteX42" fmla="*/ 655492 w 6500609"/>
              <a:gd name="connsiteY42" fmla="*/ 1764269 h 6650559"/>
              <a:gd name="connsiteX43" fmla="*/ 448257 w 6500609"/>
              <a:gd name="connsiteY43" fmla="*/ 1784006 h 6650559"/>
              <a:gd name="connsiteX44" fmla="*/ 321063 w 6500609"/>
              <a:gd name="connsiteY44" fmla="*/ 1624933 h 6650559"/>
              <a:gd name="connsiteX45" fmla="*/ 361543 w 6500609"/>
              <a:gd name="connsiteY45" fmla="*/ 1533749 h 6650559"/>
              <a:gd name="connsiteX46" fmla="*/ 1807032 w 6500609"/>
              <a:gd name="connsiteY46" fmla="*/ 0 h 665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500609" h="6650559">
                <a:moveTo>
                  <a:pt x="6048492" y="5084167"/>
                </a:moveTo>
                <a:lnTo>
                  <a:pt x="6500609" y="5084167"/>
                </a:lnTo>
                <a:lnTo>
                  <a:pt x="6354648" y="5286361"/>
                </a:lnTo>
                <a:cubicBezTo>
                  <a:pt x="5514935" y="6360082"/>
                  <a:pt x="4125561" y="6865625"/>
                  <a:pt x="2779561" y="6564755"/>
                </a:cubicBezTo>
                <a:cubicBezTo>
                  <a:pt x="2577661" y="6519624"/>
                  <a:pt x="2382604" y="6457661"/>
                  <a:pt x="2195858" y="6380444"/>
                </a:cubicBezTo>
                <a:lnTo>
                  <a:pt x="2079210" y="6328284"/>
                </a:lnTo>
                <a:lnTo>
                  <a:pt x="2245606" y="6210785"/>
                </a:lnTo>
                <a:lnTo>
                  <a:pt x="2238260" y="6002742"/>
                </a:lnTo>
                <a:lnTo>
                  <a:pt x="2185274" y="5976468"/>
                </a:lnTo>
                <a:lnTo>
                  <a:pt x="2335256" y="6043534"/>
                </a:lnTo>
                <a:cubicBezTo>
                  <a:pt x="2502850" y="6112832"/>
                  <a:pt x="2677902" y="6168440"/>
                  <a:pt x="2859095" y="6208942"/>
                </a:cubicBezTo>
                <a:cubicBezTo>
                  <a:pt x="3986519" y="6460953"/>
                  <a:pt x="5147852" y="6082536"/>
                  <a:pt x="5910383" y="5247518"/>
                </a:cubicBezTo>
                <a:close/>
                <a:moveTo>
                  <a:pt x="598815" y="4292961"/>
                </a:moveTo>
                <a:lnTo>
                  <a:pt x="683966" y="4486890"/>
                </a:lnTo>
                <a:cubicBezTo>
                  <a:pt x="970704" y="5078370"/>
                  <a:pt x="1434508" y="5568405"/>
                  <a:pt x="2010405" y="5887108"/>
                </a:cubicBezTo>
                <a:lnTo>
                  <a:pt x="2135515" y="5951794"/>
                </a:lnTo>
                <a:lnTo>
                  <a:pt x="2027596" y="5898281"/>
                </a:lnTo>
                <a:lnTo>
                  <a:pt x="2034942" y="6106325"/>
                </a:lnTo>
                <a:lnTo>
                  <a:pt x="1868349" y="6223962"/>
                </a:lnTo>
                <a:lnTo>
                  <a:pt x="1833882" y="6206141"/>
                </a:lnTo>
                <a:cubicBezTo>
                  <a:pt x="1192171" y="5851017"/>
                  <a:pt x="675362" y="5304980"/>
                  <a:pt x="355856" y="4645905"/>
                </a:cubicBezTo>
                <a:lnTo>
                  <a:pt x="288045" y="4491468"/>
                </a:lnTo>
                <a:lnTo>
                  <a:pt x="489210" y="4516947"/>
                </a:lnTo>
                <a:lnTo>
                  <a:pt x="624197" y="4358471"/>
                </a:lnTo>
                <a:close/>
                <a:moveTo>
                  <a:pt x="230267" y="1842600"/>
                </a:moveTo>
                <a:lnTo>
                  <a:pt x="356542" y="2000523"/>
                </a:lnTo>
                <a:lnTo>
                  <a:pt x="563777" y="1980786"/>
                </a:lnTo>
                <a:lnTo>
                  <a:pt x="589641" y="1919730"/>
                </a:lnTo>
                <a:lnTo>
                  <a:pt x="513199" y="2133321"/>
                </a:lnTo>
                <a:cubicBezTo>
                  <a:pt x="370001" y="2585675"/>
                  <a:pt x="326616" y="3073220"/>
                  <a:pt x="399172" y="3562980"/>
                </a:cubicBezTo>
                <a:cubicBezTo>
                  <a:pt x="423357" y="3726234"/>
                  <a:pt x="459799" y="3885517"/>
                  <a:pt x="507574" y="4039834"/>
                </a:cubicBezTo>
                <a:lnTo>
                  <a:pt x="574684" y="4230678"/>
                </a:lnTo>
                <a:lnTo>
                  <a:pt x="539245" y="4139212"/>
                </a:lnTo>
                <a:lnTo>
                  <a:pt x="404258" y="4297688"/>
                </a:lnTo>
                <a:lnTo>
                  <a:pt x="203066" y="4272205"/>
                </a:lnTo>
                <a:lnTo>
                  <a:pt x="159305" y="4147759"/>
                </a:lnTo>
                <a:cubicBezTo>
                  <a:pt x="106070" y="3975807"/>
                  <a:pt x="65463" y="3798320"/>
                  <a:pt x="38515" y="3616410"/>
                </a:cubicBezTo>
                <a:cubicBezTo>
                  <a:pt x="-42332" y="3070680"/>
                  <a:pt x="6010" y="2527417"/>
                  <a:pt x="165572" y="2023367"/>
                </a:cubicBezTo>
                <a:close/>
                <a:moveTo>
                  <a:pt x="1807032" y="0"/>
                </a:moveTo>
                <a:lnTo>
                  <a:pt x="1986309" y="317470"/>
                </a:lnTo>
                <a:cubicBezTo>
                  <a:pt x="1411489" y="642074"/>
                  <a:pt x="966335" y="1126945"/>
                  <a:pt x="689070" y="1693918"/>
                </a:cubicBezTo>
                <a:lnTo>
                  <a:pt x="606659" y="1879552"/>
                </a:lnTo>
                <a:lnTo>
                  <a:pt x="655492" y="1764269"/>
                </a:lnTo>
                <a:lnTo>
                  <a:pt x="448257" y="1784006"/>
                </a:lnTo>
                <a:lnTo>
                  <a:pt x="321063" y="1624933"/>
                </a:lnTo>
                <a:lnTo>
                  <a:pt x="361543" y="1533749"/>
                </a:lnTo>
                <a:cubicBezTo>
                  <a:pt x="670494" y="901982"/>
                  <a:pt x="1166521" y="361700"/>
                  <a:pt x="18070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es-ES" sz="1800"/>
          </a:p>
        </p:txBody>
      </p:sp>
      <p:sp>
        <p:nvSpPr>
          <p:cNvPr id="25" name="Elipse 16"/>
          <p:cNvSpPr>
            <a:spLocks noChangeAspect="1"/>
          </p:cNvSpPr>
          <p:nvPr/>
        </p:nvSpPr>
        <p:spPr bwMode="auto">
          <a:xfrm>
            <a:off x="4301311" y="2170405"/>
            <a:ext cx="3126954" cy="2995061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21594000"/>
            </a:lightRig>
          </a:scene3d>
          <a:sp3d extrusionH="69850">
            <a:bevelT w="38100" h="95250"/>
            <a:bevelB w="0" h="0"/>
            <a:extrusionClr>
              <a:schemeClr val="bg1"/>
            </a:extrusionClr>
            <a:contourClr>
              <a:schemeClr val="tx1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378" rIns="0" bIns="91378" rtlCol="0" anchor="ctr"/>
          <a:lstStyle/>
          <a:p>
            <a:pPr algn="ctr"/>
            <a:endParaRPr lang="es-ES" sz="4000" b="1">
              <a:solidFill>
                <a:schemeClr val="accent1"/>
              </a:solidFill>
              <a:latin typeface="Oswald" panose="020B0604020202020204" charset="0"/>
            </a:endParaRPr>
          </a:p>
        </p:txBody>
      </p:sp>
      <p:sp>
        <p:nvSpPr>
          <p:cNvPr id="27" name="Forma libre 17"/>
          <p:cNvSpPr>
            <a:spLocks noChangeAspect="1"/>
          </p:cNvSpPr>
          <p:nvPr/>
        </p:nvSpPr>
        <p:spPr bwMode="auto">
          <a:xfrm>
            <a:off x="4450935" y="2463786"/>
            <a:ext cx="2626211" cy="2573463"/>
          </a:xfrm>
          <a:custGeom>
            <a:avLst/>
            <a:gdLst>
              <a:gd name="connsiteX0" fmla="*/ 6048492 w 6500609"/>
              <a:gd name="connsiteY0" fmla="*/ 5084167 h 6650559"/>
              <a:gd name="connsiteX1" fmla="*/ 6500609 w 6500609"/>
              <a:gd name="connsiteY1" fmla="*/ 5084167 h 6650559"/>
              <a:gd name="connsiteX2" fmla="*/ 6354648 w 6500609"/>
              <a:gd name="connsiteY2" fmla="*/ 5286361 h 6650559"/>
              <a:gd name="connsiteX3" fmla="*/ 2779561 w 6500609"/>
              <a:gd name="connsiteY3" fmla="*/ 6564755 h 6650559"/>
              <a:gd name="connsiteX4" fmla="*/ 2195858 w 6500609"/>
              <a:gd name="connsiteY4" fmla="*/ 6380444 h 6650559"/>
              <a:gd name="connsiteX5" fmla="*/ 2079210 w 6500609"/>
              <a:gd name="connsiteY5" fmla="*/ 6328284 h 6650559"/>
              <a:gd name="connsiteX6" fmla="*/ 2245606 w 6500609"/>
              <a:gd name="connsiteY6" fmla="*/ 6210785 h 6650559"/>
              <a:gd name="connsiteX7" fmla="*/ 2238260 w 6500609"/>
              <a:gd name="connsiteY7" fmla="*/ 6002742 h 6650559"/>
              <a:gd name="connsiteX8" fmla="*/ 2185274 w 6500609"/>
              <a:gd name="connsiteY8" fmla="*/ 5976468 h 6650559"/>
              <a:gd name="connsiteX9" fmla="*/ 2335256 w 6500609"/>
              <a:gd name="connsiteY9" fmla="*/ 6043534 h 6650559"/>
              <a:gd name="connsiteX10" fmla="*/ 2859095 w 6500609"/>
              <a:gd name="connsiteY10" fmla="*/ 6208942 h 6650559"/>
              <a:gd name="connsiteX11" fmla="*/ 5910383 w 6500609"/>
              <a:gd name="connsiteY11" fmla="*/ 5247518 h 6650559"/>
              <a:gd name="connsiteX12" fmla="*/ 598815 w 6500609"/>
              <a:gd name="connsiteY12" fmla="*/ 4292961 h 6650559"/>
              <a:gd name="connsiteX13" fmla="*/ 683966 w 6500609"/>
              <a:gd name="connsiteY13" fmla="*/ 4486890 h 6650559"/>
              <a:gd name="connsiteX14" fmla="*/ 2010405 w 6500609"/>
              <a:gd name="connsiteY14" fmla="*/ 5887108 h 6650559"/>
              <a:gd name="connsiteX15" fmla="*/ 2135515 w 6500609"/>
              <a:gd name="connsiteY15" fmla="*/ 5951794 h 6650559"/>
              <a:gd name="connsiteX16" fmla="*/ 2027596 w 6500609"/>
              <a:gd name="connsiteY16" fmla="*/ 5898281 h 6650559"/>
              <a:gd name="connsiteX17" fmla="*/ 2034942 w 6500609"/>
              <a:gd name="connsiteY17" fmla="*/ 6106325 h 6650559"/>
              <a:gd name="connsiteX18" fmla="*/ 1868349 w 6500609"/>
              <a:gd name="connsiteY18" fmla="*/ 6223962 h 6650559"/>
              <a:gd name="connsiteX19" fmla="*/ 1833882 w 6500609"/>
              <a:gd name="connsiteY19" fmla="*/ 6206141 h 6650559"/>
              <a:gd name="connsiteX20" fmla="*/ 355856 w 6500609"/>
              <a:gd name="connsiteY20" fmla="*/ 4645905 h 6650559"/>
              <a:gd name="connsiteX21" fmla="*/ 288045 w 6500609"/>
              <a:gd name="connsiteY21" fmla="*/ 4491468 h 6650559"/>
              <a:gd name="connsiteX22" fmla="*/ 489210 w 6500609"/>
              <a:gd name="connsiteY22" fmla="*/ 4516947 h 6650559"/>
              <a:gd name="connsiteX23" fmla="*/ 624197 w 6500609"/>
              <a:gd name="connsiteY23" fmla="*/ 4358471 h 6650559"/>
              <a:gd name="connsiteX24" fmla="*/ 230267 w 6500609"/>
              <a:gd name="connsiteY24" fmla="*/ 1842600 h 6650559"/>
              <a:gd name="connsiteX25" fmla="*/ 356542 w 6500609"/>
              <a:gd name="connsiteY25" fmla="*/ 2000523 h 6650559"/>
              <a:gd name="connsiteX26" fmla="*/ 563777 w 6500609"/>
              <a:gd name="connsiteY26" fmla="*/ 1980786 h 6650559"/>
              <a:gd name="connsiteX27" fmla="*/ 589641 w 6500609"/>
              <a:gd name="connsiteY27" fmla="*/ 1919730 h 6650559"/>
              <a:gd name="connsiteX28" fmla="*/ 513199 w 6500609"/>
              <a:gd name="connsiteY28" fmla="*/ 2133321 h 6650559"/>
              <a:gd name="connsiteX29" fmla="*/ 399172 w 6500609"/>
              <a:gd name="connsiteY29" fmla="*/ 3562980 h 6650559"/>
              <a:gd name="connsiteX30" fmla="*/ 507574 w 6500609"/>
              <a:gd name="connsiteY30" fmla="*/ 4039834 h 6650559"/>
              <a:gd name="connsiteX31" fmla="*/ 574684 w 6500609"/>
              <a:gd name="connsiteY31" fmla="*/ 4230678 h 6650559"/>
              <a:gd name="connsiteX32" fmla="*/ 539245 w 6500609"/>
              <a:gd name="connsiteY32" fmla="*/ 4139212 h 6650559"/>
              <a:gd name="connsiteX33" fmla="*/ 404258 w 6500609"/>
              <a:gd name="connsiteY33" fmla="*/ 4297688 h 6650559"/>
              <a:gd name="connsiteX34" fmla="*/ 203066 w 6500609"/>
              <a:gd name="connsiteY34" fmla="*/ 4272205 h 6650559"/>
              <a:gd name="connsiteX35" fmla="*/ 159305 w 6500609"/>
              <a:gd name="connsiteY35" fmla="*/ 4147759 h 6650559"/>
              <a:gd name="connsiteX36" fmla="*/ 38515 w 6500609"/>
              <a:gd name="connsiteY36" fmla="*/ 3616410 h 6650559"/>
              <a:gd name="connsiteX37" fmla="*/ 165572 w 6500609"/>
              <a:gd name="connsiteY37" fmla="*/ 2023367 h 6650559"/>
              <a:gd name="connsiteX38" fmla="*/ 1807032 w 6500609"/>
              <a:gd name="connsiteY38" fmla="*/ 0 h 6650559"/>
              <a:gd name="connsiteX39" fmla="*/ 1986309 w 6500609"/>
              <a:gd name="connsiteY39" fmla="*/ 317470 h 6650559"/>
              <a:gd name="connsiteX40" fmla="*/ 689070 w 6500609"/>
              <a:gd name="connsiteY40" fmla="*/ 1693918 h 6650559"/>
              <a:gd name="connsiteX41" fmla="*/ 606659 w 6500609"/>
              <a:gd name="connsiteY41" fmla="*/ 1879552 h 6650559"/>
              <a:gd name="connsiteX42" fmla="*/ 655492 w 6500609"/>
              <a:gd name="connsiteY42" fmla="*/ 1764269 h 6650559"/>
              <a:gd name="connsiteX43" fmla="*/ 448257 w 6500609"/>
              <a:gd name="connsiteY43" fmla="*/ 1784006 h 6650559"/>
              <a:gd name="connsiteX44" fmla="*/ 321063 w 6500609"/>
              <a:gd name="connsiteY44" fmla="*/ 1624933 h 6650559"/>
              <a:gd name="connsiteX45" fmla="*/ 361543 w 6500609"/>
              <a:gd name="connsiteY45" fmla="*/ 1533749 h 6650559"/>
              <a:gd name="connsiteX46" fmla="*/ 1807032 w 6500609"/>
              <a:gd name="connsiteY46" fmla="*/ 0 h 665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500609" h="6650559">
                <a:moveTo>
                  <a:pt x="6048492" y="5084167"/>
                </a:moveTo>
                <a:lnTo>
                  <a:pt x="6500609" y="5084167"/>
                </a:lnTo>
                <a:lnTo>
                  <a:pt x="6354648" y="5286361"/>
                </a:lnTo>
                <a:cubicBezTo>
                  <a:pt x="5514935" y="6360082"/>
                  <a:pt x="4125561" y="6865625"/>
                  <a:pt x="2779561" y="6564755"/>
                </a:cubicBezTo>
                <a:cubicBezTo>
                  <a:pt x="2577661" y="6519624"/>
                  <a:pt x="2382604" y="6457661"/>
                  <a:pt x="2195858" y="6380444"/>
                </a:cubicBezTo>
                <a:lnTo>
                  <a:pt x="2079210" y="6328284"/>
                </a:lnTo>
                <a:lnTo>
                  <a:pt x="2245606" y="6210785"/>
                </a:lnTo>
                <a:lnTo>
                  <a:pt x="2238260" y="6002742"/>
                </a:lnTo>
                <a:lnTo>
                  <a:pt x="2185274" y="5976468"/>
                </a:lnTo>
                <a:lnTo>
                  <a:pt x="2335256" y="6043534"/>
                </a:lnTo>
                <a:cubicBezTo>
                  <a:pt x="2502850" y="6112832"/>
                  <a:pt x="2677902" y="6168440"/>
                  <a:pt x="2859095" y="6208942"/>
                </a:cubicBezTo>
                <a:cubicBezTo>
                  <a:pt x="3986519" y="6460953"/>
                  <a:pt x="5147852" y="6082536"/>
                  <a:pt x="5910383" y="5247518"/>
                </a:cubicBezTo>
                <a:close/>
                <a:moveTo>
                  <a:pt x="598815" y="4292961"/>
                </a:moveTo>
                <a:lnTo>
                  <a:pt x="683966" y="4486890"/>
                </a:lnTo>
                <a:cubicBezTo>
                  <a:pt x="970704" y="5078370"/>
                  <a:pt x="1434508" y="5568405"/>
                  <a:pt x="2010405" y="5887108"/>
                </a:cubicBezTo>
                <a:lnTo>
                  <a:pt x="2135515" y="5951794"/>
                </a:lnTo>
                <a:lnTo>
                  <a:pt x="2027596" y="5898281"/>
                </a:lnTo>
                <a:lnTo>
                  <a:pt x="2034942" y="6106325"/>
                </a:lnTo>
                <a:lnTo>
                  <a:pt x="1868349" y="6223962"/>
                </a:lnTo>
                <a:lnTo>
                  <a:pt x="1833882" y="6206141"/>
                </a:lnTo>
                <a:cubicBezTo>
                  <a:pt x="1192171" y="5851017"/>
                  <a:pt x="675362" y="5304980"/>
                  <a:pt x="355856" y="4645905"/>
                </a:cubicBezTo>
                <a:lnTo>
                  <a:pt x="288045" y="4491468"/>
                </a:lnTo>
                <a:lnTo>
                  <a:pt x="489210" y="4516947"/>
                </a:lnTo>
                <a:lnTo>
                  <a:pt x="624197" y="4358471"/>
                </a:lnTo>
                <a:close/>
                <a:moveTo>
                  <a:pt x="230267" y="1842600"/>
                </a:moveTo>
                <a:lnTo>
                  <a:pt x="356542" y="2000523"/>
                </a:lnTo>
                <a:lnTo>
                  <a:pt x="563777" y="1980786"/>
                </a:lnTo>
                <a:lnTo>
                  <a:pt x="589641" y="1919730"/>
                </a:lnTo>
                <a:lnTo>
                  <a:pt x="513199" y="2133321"/>
                </a:lnTo>
                <a:cubicBezTo>
                  <a:pt x="370001" y="2585675"/>
                  <a:pt x="326616" y="3073220"/>
                  <a:pt x="399172" y="3562980"/>
                </a:cubicBezTo>
                <a:cubicBezTo>
                  <a:pt x="423357" y="3726234"/>
                  <a:pt x="459799" y="3885517"/>
                  <a:pt x="507574" y="4039834"/>
                </a:cubicBezTo>
                <a:lnTo>
                  <a:pt x="574684" y="4230678"/>
                </a:lnTo>
                <a:lnTo>
                  <a:pt x="539245" y="4139212"/>
                </a:lnTo>
                <a:lnTo>
                  <a:pt x="404258" y="4297688"/>
                </a:lnTo>
                <a:lnTo>
                  <a:pt x="203066" y="4272205"/>
                </a:lnTo>
                <a:lnTo>
                  <a:pt x="159305" y="4147759"/>
                </a:lnTo>
                <a:cubicBezTo>
                  <a:pt x="106070" y="3975807"/>
                  <a:pt x="65463" y="3798320"/>
                  <a:pt x="38515" y="3616410"/>
                </a:cubicBezTo>
                <a:cubicBezTo>
                  <a:pt x="-42332" y="3070680"/>
                  <a:pt x="6010" y="2527417"/>
                  <a:pt x="165572" y="2023367"/>
                </a:cubicBezTo>
                <a:close/>
                <a:moveTo>
                  <a:pt x="1807032" y="0"/>
                </a:moveTo>
                <a:lnTo>
                  <a:pt x="1986309" y="317470"/>
                </a:lnTo>
                <a:cubicBezTo>
                  <a:pt x="1411489" y="642074"/>
                  <a:pt x="966335" y="1126945"/>
                  <a:pt x="689070" y="1693918"/>
                </a:cubicBezTo>
                <a:lnTo>
                  <a:pt x="606659" y="1879552"/>
                </a:lnTo>
                <a:lnTo>
                  <a:pt x="655492" y="1764269"/>
                </a:lnTo>
                <a:lnTo>
                  <a:pt x="448257" y="1784006"/>
                </a:lnTo>
                <a:lnTo>
                  <a:pt x="321063" y="1624933"/>
                </a:lnTo>
                <a:lnTo>
                  <a:pt x="361543" y="1533749"/>
                </a:lnTo>
                <a:cubicBezTo>
                  <a:pt x="670494" y="901982"/>
                  <a:pt x="1166521" y="361700"/>
                  <a:pt x="18070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es-ES" sz="1800"/>
          </a:p>
        </p:txBody>
      </p:sp>
      <p:sp>
        <p:nvSpPr>
          <p:cNvPr id="29" name="Elipse 19"/>
          <p:cNvSpPr>
            <a:spLocks noChangeAspect="1"/>
          </p:cNvSpPr>
          <p:nvPr/>
        </p:nvSpPr>
        <p:spPr bwMode="auto">
          <a:xfrm>
            <a:off x="6644277" y="2142947"/>
            <a:ext cx="3126954" cy="2995061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21594000"/>
            </a:lightRig>
          </a:scene3d>
          <a:sp3d extrusionH="69850">
            <a:bevelT w="38100" h="95250"/>
            <a:bevelB w="0" h="0"/>
            <a:extrusionClr>
              <a:schemeClr val="bg1"/>
            </a:extrusionClr>
            <a:contourClr>
              <a:schemeClr val="tx1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378" rIns="0" bIns="91378" rtlCol="0" anchor="ctr"/>
          <a:lstStyle/>
          <a:p>
            <a:pPr algn="ctr"/>
            <a:endParaRPr lang="es-ES" sz="4000" b="1">
              <a:solidFill>
                <a:schemeClr val="accent1"/>
              </a:solidFill>
              <a:latin typeface="Oswald" panose="020B0604020202020204" charset="0"/>
            </a:endParaRPr>
          </a:p>
        </p:txBody>
      </p:sp>
      <p:sp>
        <p:nvSpPr>
          <p:cNvPr id="30" name="Forma libre 20"/>
          <p:cNvSpPr>
            <a:spLocks noChangeAspect="1"/>
          </p:cNvSpPr>
          <p:nvPr/>
        </p:nvSpPr>
        <p:spPr bwMode="auto">
          <a:xfrm>
            <a:off x="6793901" y="2436328"/>
            <a:ext cx="2626211" cy="2573463"/>
          </a:xfrm>
          <a:custGeom>
            <a:avLst/>
            <a:gdLst>
              <a:gd name="connsiteX0" fmla="*/ 6048492 w 6500609"/>
              <a:gd name="connsiteY0" fmla="*/ 5084167 h 6650559"/>
              <a:gd name="connsiteX1" fmla="*/ 6500609 w 6500609"/>
              <a:gd name="connsiteY1" fmla="*/ 5084167 h 6650559"/>
              <a:gd name="connsiteX2" fmla="*/ 6354648 w 6500609"/>
              <a:gd name="connsiteY2" fmla="*/ 5286361 h 6650559"/>
              <a:gd name="connsiteX3" fmla="*/ 2779561 w 6500609"/>
              <a:gd name="connsiteY3" fmla="*/ 6564755 h 6650559"/>
              <a:gd name="connsiteX4" fmla="*/ 2195858 w 6500609"/>
              <a:gd name="connsiteY4" fmla="*/ 6380444 h 6650559"/>
              <a:gd name="connsiteX5" fmla="*/ 2079210 w 6500609"/>
              <a:gd name="connsiteY5" fmla="*/ 6328284 h 6650559"/>
              <a:gd name="connsiteX6" fmla="*/ 2245606 w 6500609"/>
              <a:gd name="connsiteY6" fmla="*/ 6210785 h 6650559"/>
              <a:gd name="connsiteX7" fmla="*/ 2238260 w 6500609"/>
              <a:gd name="connsiteY7" fmla="*/ 6002742 h 6650559"/>
              <a:gd name="connsiteX8" fmla="*/ 2185274 w 6500609"/>
              <a:gd name="connsiteY8" fmla="*/ 5976468 h 6650559"/>
              <a:gd name="connsiteX9" fmla="*/ 2335256 w 6500609"/>
              <a:gd name="connsiteY9" fmla="*/ 6043534 h 6650559"/>
              <a:gd name="connsiteX10" fmla="*/ 2859095 w 6500609"/>
              <a:gd name="connsiteY10" fmla="*/ 6208942 h 6650559"/>
              <a:gd name="connsiteX11" fmla="*/ 5910383 w 6500609"/>
              <a:gd name="connsiteY11" fmla="*/ 5247518 h 6650559"/>
              <a:gd name="connsiteX12" fmla="*/ 598815 w 6500609"/>
              <a:gd name="connsiteY12" fmla="*/ 4292961 h 6650559"/>
              <a:gd name="connsiteX13" fmla="*/ 683966 w 6500609"/>
              <a:gd name="connsiteY13" fmla="*/ 4486890 h 6650559"/>
              <a:gd name="connsiteX14" fmla="*/ 2010405 w 6500609"/>
              <a:gd name="connsiteY14" fmla="*/ 5887108 h 6650559"/>
              <a:gd name="connsiteX15" fmla="*/ 2135515 w 6500609"/>
              <a:gd name="connsiteY15" fmla="*/ 5951794 h 6650559"/>
              <a:gd name="connsiteX16" fmla="*/ 2027596 w 6500609"/>
              <a:gd name="connsiteY16" fmla="*/ 5898281 h 6650559"/>
              <a:gd name="connsiteX17" fmla="*/ 2034942 w 6500609"/>
              <a:gd name="connsiteY17" fmla="*/ 6106325 h 6650559"/>
              <a:gd name="connsiteX18" fmla="*/ 1868349 w 6500609"/>
              <a:gd name="connsiteY18" fmla="*/ 6223962 h 6650559"/>
              <a:gd name="connsiteX19" fmla="*/ 1833882 w 6500609"/>
              <a:gd name="connsiteY19" fmla="*/ 6206141 h 6650559"/>
              <a:gd name="connsiteX20" fmla="*/ 355856 w 6500609"/>
              <a:gd name="connsiteY20" fmla="*/ 4645905 h 6650559"/>
              <a:gd name="connsiteX21" fmla="*/ 288045 w 6500609"/>
              <a:gd name="connsiteY21" fmla="*/ 4491468 h 6650559"/>
              <a:gd name="connsiteX22" fmla="*/ 489210 w 6500609"/>
              <a:gd name="connsiteY22" fmla="*/ 4516947 h 6650559"/>
              <a:gd name="connsiteX23" fmla="*/ 624197 w 6500609"/>
              <a:gd name="connsiteY23" fmla="*/ 4358471 h 6650559"/>
              <a:gd name="connsiteX24" fmla="*/ 230267 w 6500609"/>
              <a:gd name="connsiteY24" fmla="*/ 1842600 h 6650559"/>
              <a:gd name="connsiteX25" fmla="*/ 356542 w 6500609"/>
              <a:gd name="connsiteY25" fmla="*/ 2000523 h 6650559"/>
              <a:gd name="connsiteX26" fmla="*/ 563777 w 6500609"/>
              <a:gd name="connsiteY26" fmla="*/ 1980786 h 6650559"/>
              <a:gd name="connsiteX27" fmla="*/ 589641 w 6500609"/>
              <a:gd name="connsiteY27" fmla="*/ 1919730 h 6650559"/>
              <a:gd name="connsiteX28" fmla="*/ 513199 w 6500609"/>
              <a:gd name="connsiteY28" fmla="*/ 2133321 h 6650559"/>
              <a:gd name="connsiteX29" fmla="*/ 399172 w 6500609"/>
              <a:gd name="connsiteY29" fmla="*/ 3562980 h 6650559"/>
              <a:gd name="connsiteX30" fmla="*/ 507574 w 6500609"/>
              <a:gd name="connsiteY30" fmla="*/ 4039834 h 6650559"/>
              <a:gd name="connsiteX31" fmla="*/ 574684 w 6500609"/>
              <a:gd name="connsiteY31" fmla="*/ 4230678 h 6650559"/>
              <a:gd name="connsiteX32" fmla="*/ 539245 w 6500609"/>
              <a:gd name="connsiteY32" fmla="*/ 4139212 h 6650559"/>
              <a:gd name="connsiteX33" fmla="*/ 404258 w 6500609"/>
              <a:gd name="connsiteY33" fmla="*/ 4297688 h 6650559"/>
              <a:gd name="connsiteX34" fmla="*/ 203066 w 6500609"/>
              <a:gd name="connsiteY34" fmla="*/ 4272205 h 6650559"/>
              <a:gd name="connsiteX35" fmla="*/ 159305 w 6500609"/>
              <a:gd name="connsiteY35" fmla="*/ 4147759 h 6650559"/>
              <a:gd name="connsiteX36" fmla="*/ 38515 w 6500609"/>
              <a:gd name="connsiteY36" fmla="*/ 3616410 h 6650559"/>
              <a:gd name="connsiteX37" fmla="*/ 165572 w 6500609"/>
              <a:gd name="connsiteY37" fmla="*/ 2023367 h 6650559"/>
              <a:gd name="connsiteX38" fmla="*/ 1807032 w 6500609"/>
              <a:gd name="connsiteY38" fmla="*/ 0 h 6650559"/>
              <a:gd name="connsiteX39" fmla="*/ 1986309 w 6500609"/>
              <a:gd name="connsiteY39" fmla="*/ 317470 h 6650559"/>
              <a:gd name="connsiteX40" fmla="*/ 689070 w 6500609"/>
              <a:gd name="connsiteY40" fmla="*/ 1693918 h 6650559"/>
              <a:gd name="connsiteX41" fmla="*/ 606659 w 6500609"/>
              <a:gd name="connsiteY41" fmla="*/ 1879552 h 6650559"/>
              <a:gd name="connsiteX42" fmla="*/ 655492 w 6500609"/>
              <a:gd name="connsiteY42" fmla="*/ 1764269 h 6650559"/>
              <a:gd name="connsiteX43" fmla="*/ 448257 w 6500609"/>
              <a:gd name="connsiteY43" fmla="*/ 1784006 h 6650559"/>
              <a:gd name="connsiteX44" fmla="*/ 321063 w 6500609"/>
              <a:gd name="connsiteY44" fmla="*/ 1624933 h 6650559"/>
              <a:gd name="connsiteX45" fmla="*/ 361543 w 6500609"/>
              <a:gd name="connsiteY45" fmla="*/ 1533749 h 6650559"/>
              <a:gd name="connsiteX46" fmla="*/ 1807032 w 6500609"/>
              <a:gd name="connsiteY46" fmla="*/ 0 h 665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500609" h="6650559">
                <a:moveTo>
                  <a:pt x="6048492" y="5084167"/>
                </a:moveTo>
                <a:lnTo>
                  <a:pt x="6500609" y="5084167"/>
                </a:lnTo>
                <a:lnTo>
                  <a:pt x="6354648" y="5286361"/>
                </a:lnTo>
                <a:cubicBezTo>
                  <a:pt x="5514935" y="6360082"/>
                  <a:pt x="4125561" y="6865625"/>
                  <a:pt x="2779561" y="6564755"/>
                </a:cubicBezTo>
                <a:cubicBezTo>
                  <a:pt x="2577661" y="6519624"/>
                  <a:pt x="2382604" y="6457661"/>
                  <a:pt x="2195858" y="6380444"/>
                </a:cubicBezTo>
                <a:lnTo>
                  <a:pt x="2079210" y="6328284"/>
                </a:lnTo>
                <a:lnTo>
                  <a:pt x="2245606" y="6210785"/>
                </a:lnTo>
                <a:lnTo>
                  <a:pt x="2238260" y="6002742"/>
                </a:lnTo>
                <a:lnTo>
                  <a:pt x="2185274" y="5976468"/>
                </a:lnTo>
                <a:lnTo>
                  <a:pt x="2335256" y="6043534"/>
                </a:lnTo>
                <a:cubicBezTo>
                  <a:pt x="2502850" y="6112832"/>
                  <a:pt x="2677902" y="6168440"/>
                  <a:pt x="2859095" y="6208942"/>
                </a:cubicBezTo>
                <a:cubicBezTo>
                  <a:pt x="3986519" y="6460953"/>
                  <a:pt x="5147852" y="6082536"/>
                  <a:pt x="5910383" y="5247518"/>
                </a:cubicBezTo>
                <a:close/>
                <a:moveTo>
                  <a:pt x="598815" y="4292961"/>
                </a:moveTo>
                <a:lnTo>
                  <a:pt x="683966" y="4486890"/>
                </a:lnTo>
                <a:cubicBezTo>
                  <a:pt x="970704" y="5078370"/>
                  <a:pt x="1434508" y="5568405"/>
                  <a:pt x="2010405" y="5887108"/>
                </a:cubicBezTo>
                <a:lnTo>
                  <a:pt x="2135515" y="5951794"/>
                </a:lnTo>
                <a:lnTo>
                  <a:pt x="2027596" y="5898281"/>
                </a:lnTo>
                <a:lnTo>
                  <a:pt x="2034942" y="6106325"/>
                </a:lnTo>
                <a:lnTo>
                  <a:pt x="1868349" y="6223962"/>
                </a:lnTo>
                <a:lnTo>
                  <a:pt x="1833882" y="6206141"/>
                </a:lnTo>
                <a:cubicBezTo>
                  <a:pt x="1192171" y="5851017"/>
                  <a:pt x="675362" y="5304980"/>
                  <a:pt x="355856" y="4645905"/>
                </a:cubicBezTo>
                <a:lnTo>
                  <a:pt x="288045" y="4491468"/>
                </a:lnTo>
                <a:lnTo>
                  <a:pt x="489210" y="4516947"/>
                </a:lnTo>
                <a:lnTo>
                  <a:pt x="624197" y="4358471"/>
                </a:lnTo>
                <a:close/>
                <a:moveTo>
                  <a:pt x="230267" y="1842600"/>
                </a:moveTo>
                <a:lnTo>
                  <a:pt x="356542" y="2000523"/>
                </a:lnTo>
                <a:lnTo>
                  <a:pt x="563777" y="1980786"/>
                </a:lnTo>
                <a:lnTo>
                  <a:pt x="589641" y="1919730"/>
                </a:lnTo>
                <a:lnTo>
                  <a:pt x="513199" y="2133321"/>
                </a:lnTo>
                <a:cubicBezTo>
                  <a:pt x="370001" y="2585675"/>
                  <a:pt x="326616" y="3073220"/>
                  <a:pt x="399172" y="3562980"/>
                </a:cubicBezTo>
                <a:cubicBezTo>
                  <a:pt x="423357" y="3726234"/>
                  <a:pt x="459799" y="3885517"/>
                  <a:pt x="507574" y="4039834"/>
                </a:cubicBezTo>
                <a:lnTo>
                  <a:pt x="574684" y="4230678"/>
                </a:lnTo>
                <a:lnTo>
                  <a:pt x="539245" y="4139212"/>
                </a:lnTo>
                <a:lnTo>
                  <a:pt x="404258" y="4297688"/>
                </a:lnTo>
                <a:lnTo>
                  <a:pt x="203066" y="4272205"/>
                </a:lnTo>
                <a:lnTo>
                  <a:pt x="159305" y="4147759"/>
                </a:lnTo>
                <a:cubicBezTo>
                  <a:pt x="106070" y="3975807"/>
                  <a:pt x="65463" y="3798320"/>
                  <a:pt x="38515" y="3616410"/>
                </a:cubicBezTo>
                <a:cubicBezTo>
                  <a:pt x="-42332" y="3070680"/>
                  <a:pt x="6010" y="2527417"/>
                  <a:pt x="165572" y="2023367"/>
                </a:cubicBezTo>
                <a:close/>
                <a:moveTo>
                  <a:pt x="1807032" y="0"/>
                </a:moveTo>
                <a:lnTo>
                  <a:pt x="1986309" y="317470"/>
                </a:lnTo>
                <a:cubicBezTo>
                  <a:pt x="1411489" y="642074"/>
                  <a:pt x="966335" y="1126945"/>
                  <a:pt x="689070" y="1693918"/>
                </a:cubicBezTo>
                <a:lnTo>
                  <a:pt x="606659" y="1879552"/>
                </a:lnTo>
                <a:lnTo>
                  <a:pt x="655492" y="1764269"/>
                </a:lnTo>
                <a:lnTo>
                  <a:pt x="448257" y="1784006"/>
                </a:lnTo>
                <a:lnTo>
                  <a:pt x="321063" y="1624933"/>
                </a:lnTo>
                <a:lnTo>
                  <a:pt x="361543" y="1533749"/>
                </a:lnTo>
                <a:cubicBezTo>
                  <a:pt x="670494" y="901982"/>
                  <a:pt x="1166521" y="361700"/>
                  <a:pt x="1807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es-ES" sz="1800"/>
          </a:p>
        </p:txBody>
      </p:sp>
      <p:grpSp>
        <p:nvGrpSpPr>
          <p:cNvPr id="42" name="90 Grupo"/>
          <p:cNvGrpSpPr>
            <a:grpSpLocks noChangeAspect="1"/>
          </p:cNvGrpSpPr>
          <p:nvPr/>
        </p:nvGrpSpPr>
        <p:grpSpPr>
          <a:xfrm>
            <a:off x="2708844" y="1988840"/>
            <a:ext cx="758342" cy="726297"/>
            <a:chOff x="13700015" y="2693328"/>
            <a:chExt cx="3600703" cy="3600418"/>
          </a:xfrm>
        </p:grpSpPr>
        <p:sp>
          <p:nvSpPr>
            <p:cNvPr id="58" name="4 Elipse"/>
            <p:cNvSpPr/>
            <p:nvPr/>
          </p:nvSpPr>
          <p:spPr>
            <a:xfrm>
              <a:off x="13700015" y="2693328"/>
              <a:ext cx="3600703" cy="3600418"/>
            </a:xfrm>
            <a:prstGeom prst="ellipse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749" tIns="91378" rIns="182749" bIns="91378" rtlCol="0" anchor="ctr"/>
            <a:lstStyle/>
            <a:p>
              <a:pPr algn="ctr"/>
              <a:endParaRPr lang="es-MX" sz="18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9" name="5 Elipse"/>
            <p:cNvSpPr/>
            <p:nvPr/>
          </p:nvSpPr>
          <p:spPr>
            <a:xfrm>
              <a:off x="14085141" y="3111415"/>
              <a:ext cx="2830451" cy="276424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378" rIns="0" bIns="91378" rtlCol="0" anchor="ctr"/>
            <a:lstStyle/>
            <a:p>
              <a:pPr algn="ctr"/>
              <a:endParaRPr lang="es-MX" sz="6002" b="1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43" name="93 Grupo"/>
          <p:cNvGrpSpPr>
            <a:grpSpLocks noChangeAspect="1"/>
          </p:cNvGrpSpPr>
          <p:nvPr/>
        </p:nvGrpSpPr>
        <p:grpSpPr>
          <a:xfrm>
            <a:off x="5010747" y="1988840"/>
            <a:ext cx="758342" cy="726297"/>
            <a:chOff x="13700015" y="2693328"/>
            <a:chExt cx="3600703" cy="3600418"/>
          </a:xfrm>
        </p:grpSpPr>
        <p:sp>
          <p:nvSpPr>
            <p:cNvPr id="56" name="4 Elipse"/>
            <p:cNvSpPr/>
            <p:nvPr/>
          </p:nvSpPr>
          <p:spPr>
            <a:xfrm>
              <a:off x="13700015" y="2693328"/>
              <a:ext cx="3600703" cy="3600418"/>
            </a:xfrm>
            <a:prstGeom prst="ellipse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749" tIns="91378" rIns="182749" bIns="91378" rtlCol="0" anchor="ctr"/>
            <a:lstStyle/>
            <a:p>
              <a:pPr algn="ctr"/>
              <a:endParaRPr lang="es-MX" sz="18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7" name="5 Elipse"/>
            <p:cNvSpPr/>
            <p:nvPr/>
          </p:nvSpPr>
          <p:spPr>
            <a:xfrm>
              <a:off x="14085141" y="3111415"/>
              <a:ext cx="2830451" cy="2764246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378" rIns="0" bIns="91378" rtlCol="0" anchor="ctr"/>
            <a:lstStyle/>
            <a:p>
              <a:pPr algn="ctr"/>
              <a:endParaRPr lang="es-MX" sz="6002" b="1" dirty="0">
                <a:solidFill>
                  <a:schemeClr val="accent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44" name="96 Grupo"/>
          <p:cNvGrpSpPr>
            <a:grpSpLocks noChangeAspect="1"/>
          </p:cNvGrpSpPr>
          <p:nvPr/>
        </p:nvGrpSpPr>
        <p:grpSpPr>
          <a:xfrm>
            <a:off x="7308123" y="1988840"/>
            <a:ext cx="758342" cy="726297"/>
            <a:chOff x="13700015" y="2693328"/>
            <a:chExt cx="3600703" cy="3600418"/>
          </a:xfrm>
        </p:grpSpPr>
        <p:sp>
          <p:nvSpPr>
            <p:cNvPr id="54" name="4 Elipse"/>
            <p:cNvSpPr/>
            <p:nvPr/>
          </p:nvSpPr>
          <p:spPr>
            <a:xfrm>
              <a:off x="13700015" y="2693328"/>
              <a:ext cx="3600703" cy="3600418"/>
            </a:xfrm>
            <a:prstGeom prst="ellipse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749" tIns="91378" rIns="182749" bIns="91378" rtlCol="0" anchor="ctr"/>
            <a:lstStyle/>
            <a:p>
              <a:pPr algn="ctr"/>
              <a:endParaRPr lang="es-MX" sz="18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5" name="5 Elipse"/>
            <p:cNvSpPr/>
            <p:nvPr/>
          </p:nvSpPr>
          <p:spPr>
            <a:xfrm>
              <a:off x="14085143" y="3111414"/>
              <a:ext cx="2830452" cy="2764245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378" rIns="0" bIns="91378" rtlCol="0" anchor="ctr"/>
            <a:lstStyle/>
            <a:p>
              <a:pPr algn="ctr"/>
              <a:endParaRPr lang="es-MX" sz="6002" b="1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9225" name="矩形 2"/>
          <p:cNvSpPr>
            <a:spLocks noChangeArrowheads="1"/>
          </p:cNvSpPr>
          <p:nvPr/>
        </p:nvSpPr>
        <p:spPr bwMode="auto">
          <a:xfrm>
            <a:off x="3434101" y="2115489"/>
            <a:ext cx="6270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H5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9" name="矩形 10"/>
          <p:cNvSpPr>
            <a:spLocks noChangeArrowheads="1"/>
          </p:cNvSpPr>
          <p:nvPr/>
        </p:nvSpPr>
        <p:spPr bwMode="auto">
          <a:xfrm>
            <a:off x="5693183" y="2175622"/>
            <a:ext cx="817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2" name="矩形 14"/>
          <p:cNvSpPr>
            <a:spLocks noChangeArrowheads="1"/>
          </p:cNvSpPr>
          <p:nvPr/>
        </p:nvSpPr>
        <p:spPr bwMode="auto">
          <a:xfrm>
            <a:off x="8037110" y="2200542"/>
            <a:ext cx="892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2359633" y="745540"/>
            <a:ext cx="455124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随时随地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多个终端支持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MH_Other_1"/>
          <p:cNvSpPr/>
          <p:nvPr>
            <p:custDataLst>
              <p:tags r:id="rId1"/>
            </p:custDataLst>
          </p:nvPr>
        </p:nvSpPr>
        <p:spPr>
          <a:xfrm>
            <a:off x="0" y="6225177"/>
            <a:ext cx="12192000" cy="44418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WWW.TUJIAWK.COM</a:t>
            </a:r>
            <a:endParaRPr lang="zh-CN" alt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12"/>
          <p:cNvSpPr>
            <a:spLocks noChangeArrowheads="1"/>
          </p:cNvSpPr>
          <p:nvPr/>
        </p:nvSpPr>
        <p:spPr bwMode="auto">
          <a:xfrm>
            <a:off x="-82169" y="3322949"/>
            <a:ext cx="2845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6" name="矩形 4"/>
          <p:cNvSpPr>
            <a:spLocks noChangeArrowheads="1"/>
          </p:cNvSpPr>
          <p:nvPr/>
        </p:nvSpPr>
        <p:spPr bwMode="auto">
          <a:xfrm>
            <a:off x="2667350" y="2935616"/>
            <a:ext cx="178358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、在线制作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秒音频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、课程管理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0" name="矩形 11"/>
          <p:cNvSpPr>
            <a:spLocks noChangeArrowheads="1"/>
          </p:cNvSpPr>
          <p:nvPr/>
        </p:nvSpPr>
        <p:spPr bwMode="auto">
          <a:xfrm>
            <a:off x="4964552" y="2807799"/>
            <a:ext cx="31686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、移动制作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、断点续传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、超长时间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、课程管理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3" name="矩形 15"/>
          <p:cNvSpPr>
            <a:spLocks noChangeArrowheads="1"/>
          </p:cNvSpPr>
          <p:nvPr/>
        </p:nvSpPr>
        <p:spPr bwMode="auto">
          <a:xfrm>
            <a:off x="7512024" y="2790772"/>
            <a:ext cx="19846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、在线制作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、断点续传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、超长时间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、课程管理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内容占位符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76" y="260648"/>
            <a:ext cx="212237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2230878" y="890174"/>
            <a:ext cx="455124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通用格式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便于分享传播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Other_1"/>
          <p:cNvSpPr/>
          <p:nvPr>
            <p:custDataLst>
              <p:tags r:id="rId1"/>
            </p:custDataLst>
          </p:nvPr>
        </p:nvSpPr>
        <p:spPr>
          <a:xfrm>
            <a:off x="0" y="6225177"/>
            <a:ext cx="12192000" cy="44418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WWW.TUJIAWK.COM</a:t>
            </a:r>
            <a:endParaRPr lang="zh-CN" altLang="en-US" sz="1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46074" y="1988840"/>
            <a:ext cx="5734502" cy="3395311"/>
            <a:chOff x="2652766" y="1835701"/>
            <a:chExt cx="19080055" cy="10845921"/>
          </a:xfrm>
        </p:grpSpPr>
        <p:grpSp>
          <p:nvGrpSpPr>
            <p:cNvPr id="10" name="Grupo 7"/>
            <p:cNvGrpSpPr>
              <a:grpSpLocks noChangeAspect="1"/>
            </p:cNvGrpSpPr>
            <p:nvPr/>
          </p:nvGrpSpPr>
          <p:grpSpPr>
            <a:xfrm>
              <a:off x="2652766" y="1835701"/>
              <a:ext cx="19080055" cy="10845921"/>
              <a:chOff x="996378" y="926430"/>
              <a:chExt cx="6367398" cy="3576753"/>
            </a:xfrm>
            <a:gradFill flip="none" rotWithShape="1">
              <a:gsLst>
                <a:gs pos="86000">
                  <a:schemeClr val="accent3"/>
                </a:gs>
                <a:gs pos="7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  <a:effectLst>
              <a:outerShdw blurRad="50800" dist="38100" dir="5400000" algn="t" rotWithShape="0">
                <a:prstClr val="black">
                  <a:alpha val="94000"/>
                </a:prstClr>
              </a:outerShdw>
            </a:effectLst>
          </p:grpSpPr>
          <p:sp>
            <p:nvSpPr>
              <p:cNvPr id="43" name="Freeform 22695"/>
              <p:cNvSpPr>
                <a:spLocks noChangeAspect="1"/>
              </p:cNvSpPr>
              <p:nvPr/>
            </p:nvSpPr>
            <p:spPr bwMode="auto">
              <a:xfrm>
                <a:off x="996378" y="1492530"/>
                <a:ext cx="2366030" cy="3010653"/>
              </a:xfrm>
              <a:custGeom>
                <a:avLst/>
                <a:gdLst>
                  <a:gd name="T0" fmla="*/ 987 w 1637"/>
                  <a:gd name="T1" fmla="*/ 133 h 2083"/>
                  <a:gd name="T2" fmla="*/ 1058 w 1637"/>
                  <a:gd name="T3" fmla="*/ 138 h 2083"/>
                  <a:gd name="T4" fmla="*/ 969 w 1637"/>
                  <a:gd name="T5" fmla="*/ 223 h 2083"/>
                  <a:gd name="T6" fmla="*/ 927 w 1637"/>
                  <a:gd name="T7" fmla="*/ 313 h 2083"/>
                  <a:gd name="T8" fmla="*/ 1029 w 1637"/>
                  <a:gd name="T9" fmla="*/ 477 h 2083"/>
                  <a:gd name="T10" fmla="*/ 1092 w 1637"/>
                  <a:gd name="T11" fmla="*/ 501 h 2083"/>
                  <a:gd name="T12" fmla="*/ 1160 w 1637"/>
                  <a:gd name="T13" fmla="*/ 305 h 2083"/>
                  <a:gd name="T14" fmla="*/ 1227 w 1637"/>
                  <a:gd name="T15" fmla="*/ 404 h 2083"/>
                  <a:gd name="T16" fmla="*/ 1282 w 1637"/>
                  <a:gd name="T17" fmla="*/ 384 h 2083"/>
                  <a:gd name="T18" fmla="*/ 1323 w 1637"/>
                  <a:gd name="T19" fmla="*/ 479 h 2083"/>
                  <a:gd name="T20" fmla="*/ 1376 w 1637"/>
                  <a:gd name="T21" fmla="*/ 535 h 2083"/>
                  <a:gd name="T22" fmla="*/ 1161 w 1637"/>
                  <a:gd name="T23" fmla="*/ 667 h 2083"/>
                  <a:gd name="T24" fmla="*/ 1313 w 1637"/>
                  <a:gd name="T25" fmla="*/ 670 h 2083"/>
                  <a:gd name="T26" fmla="*/ 1240 w 1637"/>
                  <a:gd name="T27" fmla="*/ 676 h 2083"/>
                  <a:gd name="T28" fmla="*/ 1189 w 1637"/>
                  <a:gd name="T29" fmla="*/ 730 h 2083"/>
                  <a:gd name="T30" fmla="*/ 1131 w 1637"/>
                  <a:gd name="T31" fmla="*/ 786 h 2083"/>
                  <a:gd name="T32" fmla="*/ 1128 w 1637"/>
                  <a:gd name="T33" fmla="*/ 798 h 2083"/>
                  <a:gd name="T34" fmla="*/ 1110 w 1637"/>
                  <a:gd name="T35" fmla="*/ 847 h 2083"/>
                  <a:gd name="T36" fmla="*/ 1076 w 1637"/>
                  <a:gd name="T37" fmla="*/ 976 h 2083"/>
                  <a:gd name="T38" fmla="*/ 985 w 1637"/>
                  <a:gd name="T39" fmla="*/ 903 h 2083"/>
                  <a:gd name="T40" fmla="*/ 912 w 1637"/>
                  <a:gd name="T41" fmla="*/ 914 h 2083"/>
                  <a:gd name="T42" fmla="*/ 891 w 1637"/>
                  <a:gd name="T43" fmla="*/ 1063 h 2083"/>
                  <a:gd name="T44" fmla="*/ 981 w 1637"/>
                  <a:gd name="T45" fmla="*/ 1067 h 2083"/>
                  <a:gd name="T46" fmla="*/ 1038 w 1637"/>
                  <a:gd name="T47" fmla="*/ 1161 h 2083"/>
                  <a:gd name="T48" fmla="*/ 1181 w 1637"/>
                  <a:gd name="T49" fmla="*/ 1154 h 2083"/>
                  <a:gd name="T50" fmla="*/ 1301 w 1637"/>
                  <a:gd name="T51" fmla="*/ 1172 h 2083"/>
                  <a:gd name="T52" fmla="*/ 1441 w 1637"/>
                  <a:gd name="T53" fmla="*/ 1269 h 2083"/>
                  <a:gd name="T54" fmla="*/ 1511 w 1637"/>
                  <a:gd name="T55" fmla="*/ 1313 h 2083"/>
                  <a:gd name="T56" fmla="*/ 1591 w 1637"/>
                  <a:gd name="T57" fmla="*/ 1452 h 2083"/>
                  <a:gd name="T58" fmla="*/ 1467 w 1637"/>
                  <a:gd name="T59" fmla="*/ 1624 h 2083"/>
                  <a:gd name="T60" fmla="*/ 1350 w 1637"/>
                  <a:gd name="T61" fmla="*/ 1717 h 2083"/>
                  <a:gd name="T62" fmla="*/ 1263 w 1637"/>
                  <a:gd name="T63" fmla="*/ 1898 h 2083"/>
                  <a:gd name="T64" fmla="*/ 1189 w 1637"/>
                  <a:gd name="T65" fmla="*/ 2065 h 2083"/>
                  <a:gd name="T66" fmla="*/ 1152 w 1637"/>
                  <a:gd name="T67" fmla="*/ 2029 h 2083"/>
                  <a:gd name="T68" fmla="*/ 1149 w 1637"/>
                  <a:gd name="T69" fmla="*/ 1948 h 2083"/>
                  <a:gd name="T70" fmla="*/ 1174 w 1637"/>
                  <a:gd name="T71" fmla="*/ 1858 h 2083"/>
                  <a:gd name="T72" fmla="*/ 1203 w 1637"/>
                  <a:gd name="T73" fmla="*/ 1554 h 2083"/>
                  <a:gd name="T74" fmla="*/ 1073 w 1637"/>
                  <a:gd name="T75" fmla="*/ 1321 h 2083"/>
                  <a:gd name="T76" fmla="*/ 1101 w 1637"/>
                  <a:gd name="T77" fmla="*/ 1189 h 2083"/>
                  <a:gd name="T78" fmla="*/ 993 w 1637"/>
                  <a:gd name="T79" fmla="*/ 1136 h 2083"/>
                  <a:gd name="T80" fmla="*/ 768 w 1637"/>
                  <a:gd name="T81" fmla="*/ 1018 h 2083"/>
                  <a:gd name="T82" fmla="*/ 657 w 1637"/>
                  <a:gd name="T83" fmla="*/ 900 h 2083"/>
                  <a:gd name="T84" fmla="*/ 652 w 1637"/>
                  <a:gd name="T85" fmla="*/ 941 h 2083"/>
                  <a:gd name="T86" fmla="*/ 571 w 1637"/>
                  <a:gd name="T87" fmla="*/ 789 h 2083"/>
                  <a:gd name="T88" fmla="*/ 555 w 1637"/>
                  <a:gd name="T89" fmla="*/ 620 h 2083"/>
                  <a:gd name="T90" fmla="*/ 551 w 1637"/>
                  <a:gd name="T91" fmla="*/ 596 h 2083"/>
                  <a:gd name="T92" fmla="*/ 494 w 1637"/>
                  <a:gd name="T93" fmla="*/ 546 h 2083"/>
                  <a:gd name="T94" fmla="*/ 472 w 1637"/>
                  <a:gd name="T95" fmla="*/ 474 h 2083"/>
                  <a:gd name="T96" fmla="*/ 405 w 1637"/>
                  <a:gd name="T97" fmla="*/ 397 h 2083"/>
                  <a:gd name="T98" fmla="*/ 328 w 1637"/>
                  <a:gd name="T99" fmla="*/ 371 h 2083"/>
                  <a:gd name="T100" fmla="*/ 240 w 1637"/>
                  <a:gd name="T101" fmla="*/ 369 h 2083"/>
                  <a:gd name="T102" fmla="*/ 185 w 1637"/>
                  <a:gd name="T103" fmla="*/ 362 h 2083"/>
                  <a:gd name="T104" fmla="*/ 103 w 1637"/>
                  <a:gd name="T105" fmla="*/ 467 h 2083"/>
                  <a:gd name="T106" fmla="*/ 126 w 1637"/>
                  <a:gd name="T107" fmla="*/ 428 h 2083"/>
                  <a:gd name="T108" fmla="*/ 51 w 1637"/>
                  <a:gd name="T109" fmla="*/ 351 h 2083"/>
                  <a:gd name="T110" fmla="*/ 59 w 1637"/>
                  <a:gd name="T111" fmla="*/ 248 h 2083"/>
                  <a:gd name="T112" fmla="*/ 33 w 1637"/>
                  <a:gd name="T113" fmla="*/ 141 h 2083"/>
                  <a:gd name="T114" fmla="*/ 244 w 1637"/>
                  <a:gd name="T115" fmla="*/ 62 h 2083"/>
                  <a:gd name="T116" fmla="*/ 435 w 1637"/>
                  <a:gd name="T117" fmla="*/ 100 h 2083"/>
                  <a:gd name="T118" fmla="*/ 549 w 1637"/>
                  <a:gd name="T119" fmla="*/ 95 h 2083"/>
                  <a:gd name="T120" fmla="*/ 742 w 1637"/>
                  <a:gd name="T121" fmla="*/ 184 h 2083"/>
                  <a:gd name="T122" fmla="*/ 853 w 1637"/>
                  <a:gd name="T123" fmla="*/ 150 h 2083"/>
                  <a:gd name="T124" fmla="*/ 917 w 1637"/>
                  <a:gd name="T125" fmla="*/ 123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37" h="2083">
                    <a:moveTo>
                      <a:pt x="903" y="0"/>
                    </a:moveTo>
                    <a:lnTo>
                      <a:pt x="903" y="0"/>
                    </a:lnTo>
                    <a:lnTo>
                      <a:pt x="905" y="3"/>
                    </a:lnTo>
                    <a:lnTo>
                      <a:pt x="905" y="4"/>
                    </a:lnTo>
                    <a:lnTo>
                      <a:pt x="906" y="9"/>
                    </a:lnTo>
                    <a:lnTo>
                      <a:pt x="908" y="9"/>
                    </a:lnTo>
                    <a:lnTo>
                      <a:pt x="909" y="7"/>
                    </a:lnTo>
                    <a:lnTo>
                      <a:pt x="912" y="9"/>
                    </a:lnTo>
                    <a:lnTo>
                      <a:pt x="914" y="9"/>
                    </a:lnTo>
                    <a:lnTo>
                      <a:pt x="914" y="10"/>
                    </a:lnTo>
                    <a:lnTo>
                      <a:pt x="914" y="12"/>
                    </a:lnTo>
                    <a:lnTo>
                      <a:pt x="914" y="13"/>
                    </a:lnTo>
                    <a:lnTo>
                      <a:pt x="915" y="16"/>
                    </a:lnTo>
                    <a:lnTo>
                      <a:pt x="918" y="18"/>
                    </a:lnTo>
                    <a:lnTo>
                      <a:pt x="920" y="19"/>
                    </a:lnTo>
                    <a:lnTo>
                      <a:pt x="923" y="26"/>
                    </a:lnTo>
                    <a:lnTo>
                      <a:pt x="923" y="26"/>
                    </a:lnTo>
                    <a:lnTo>
                      <a:pt x="923" y="27"/>
                    </a:lnTo>
                    <a:lnTo>
                      <a:pt x="924" y="33"/>
                    </a:lnTo>
                    <a:lnTo>
                      <a:pt x="924" y="35"/>
                    </a:lnTo>
                    <a:lnTo>
                      <a:pt x="924" y="41"/>
                    </a:lnTo>
                    <a:lnTo>
                      <a:pt x="923" y="42"/>
                    </a:lnTo>
                    <a:lnTo>
                      <a:pt x="923" y="44"/>
                    </a:lnTo>
                    <a:lnTo>
                      <a:pt x="923" y="44"/>
                    </a:lnTo>
                    <a:lnTo>
                      <a:pt x="926" y="45"/>
                    </a:lnTo>
                    <a:lnTo>
                      <a:pt x="927" y="48"/>
                    </a:lnTo>
                    <a:lnTo>
                      <a:pt x="927" y="50"/>
                    </a:lnTo>
                    <a:lnTo>
                      <a:pt x="931" y="51"/>
                    </a:lnTo>
                    <a:lnTo>
                      <a:pt x="931" y="51"/>
                    </a:lnTo>
                    <a:lnTo>
                      <a:pt x="931" y="53"/>
                    </a:lnTo>
                    <a:lnTo>
                      <a:pt x="932" y="56"/>
                    </a:lnTo>
                    <a:lnTo>
                      <a:pt x="935" y="61"/>
                    </a:lnTo>
                    <a:lnTo>
                      <a:pt x="935" y="61"/>
                    </a:lnTo>
                    <a:lnTo>
                      <a:pt x="934" y="64"/>
                    </a:lnTo>
                    <a:lnTo>
                      <a:pt x="935" y="64"/>
                    </a:lnTo>
                    <a:lnTo>
                      <a:pt x="935" y="64"/>
                    </a:lnTo>
                    <a:lnTo>
                      <a:pt x="937" y="64"/>
                    </a:lnTo>
                    <a:lnTo>
                      <a:pt x="937" y="62"/>
                    </a:lnTo>
                    <a:lnTo>
                      <a:pt x="937" y="62"/>
                    </a:lnTo>
                    <a:lnTo>
                      <a:pt x="938" y="62"/>
                    </a:lnTo>
                    <a:lnTo>
                      <a:pt x="938" y="64"/>
                    </a:lnTo>
                    <a:lnTo>
                      <a:pt x="940" y="67"/>
                    </a:lnTo>
                    <a:lnTo>
                      <a:pt x="940" y="68"/>
                    </a:lnTo>
                    <a:lnTo>
                      <a:pt x="940" y="68"/>
                    </a:lnTo>
                    <a:lnTo>
                      <a:pt x="940" y="70"/>
                    </a:lnTo>
                    <a:lnTo>
                      <a:pt x="937" y="70"/>
                    </a:lnTo>
                    <a:lnTo>
                      <a:pt x="935" y="70"/>
                    </a:lnTo>
                    <a:lnTo>
                      <a:pt x="934" y="68"/>
                    </a:lnTo>
                    <a:lnTo>
                      <a:pt x="932" y="67"/>
                    </a:lnTo>
                    <a:lnTo>
                      <a:pt x="932" y="65"/>
                    </a:lnTo>
                    <a:lnTo>
                      <a:pt x="931" y="67"/>
                    </a:lnTo>
                    <a:lnTo>
                      <a:pt x="931" y="67"/>
                    </a:lnTo>
                    <a:lnTo>
                      <a:pt x="929" y="70"/>
                    </a:lnTo>
                    <a:lnTo>
                      <a:pt x="929" y="71"/>
                    </a:lnTo>
                    <a:lnTo>
                      <a:pt x="929" y="71"/>
                    </a:lnTo>
                    <a:lnTo>
                      <a:pt x="934" y="71"/>
                    </a:lnTo>
                    <a:lnTo>
                      <a:pt x="934" y="71"/>
                    </a:lnTo>
                    <a:lnTo>
                      <a:pt x="935" y="73"/>
                    </a:lnTo>
                    <a:lnTo>
                      <a:pt x="934" y="76"/>
                    </a:lnTo>
                    <a:lnTo>
                      <a:pt x="932" y="79"/>
                    </a:lnTo>
                    <a:lnTo>
                      <a:pt x="926" y="85"/>
                    </a:lnTo>
                    <a:lnTo>
                      <a:pt x="924" y="86"/>
                    </a:lnTo>
                    <a:lnTo>
                      <a:pt x="924" y="86"/>
                    </a:lnTo>
                    <a:lnTo>
                      <a:pt x="924" y="86"/>
                    </a:lnTo>
                    <a:lnTo>
                      <a:pt x="927" y="86"/>
                    </a:lnTo>
                    <a:lnTo>
                      <a:pt x="929" y="86"/>
                    </a:lnTo>
                    <a:lnTo>
                      <a:pt x="931" y="86"/>
                    </a:lnTo>
                    <a:lnTo>
                      <a:pt x="932" y="86"/>
                    </a:lnTo>
                    <a:lnTo>
                      <a:pt x="932" y="88"/>
                    </a:lnTo>
                    <a:lnTo>
                      <a:pt x="932" y="88"/>
                    </a:lnTo>
                    <a:lnTo>
                      <a:pt x="937" y="91"/>
                    </a:lnTo>
                    <a:lnTo>
                      <a:pt x="938" y="91"/>
                    </a:lnTo>
                    <a:lnTo>
                      <a:pt x="941" y="88"/>
                    </a:lnTo>
                    <a:lnTo>
                      <a:pt x="943" y="86"/>
                    </a:lnTo>
                    <a:lnTo>
                      <a:pt x="944" y="86"/>
                    </a:lnTo>
                    <a:lnTo>
                      <a:pt x="946" y="88"/>
                    </a:lnTo>
                    <a:lnTo>
                      <a:pt x="946" y="88"/>
                    </a:lnTo>
                    <a:lnTo>
                      <a:pt x="944" y="89"/>
                    </a:lnTo>
                    <a:lnTo>
                      <a:pt x="943" y="91"/>
                    </a:lnTo>
                    <a:lnTo>
                      <a:pt x="941" y="91"/>
                    </a:lnTo>
                    <a:lnTo>
                      <a:pt x="944" y="91"/>
                    </a:lnTo>
                    <a:lnTo>
                      <a:pt x="947" y="91"/>
                    </a:lnTo>
                    <a:lnTo>
                      <a:pt x="950" y="92"/>
                    </a:lnTo>
                    <a:lnTo>
                      <a:pt x="952" y="91"/>
                    </a:lnTo>
                    <a:lnTo>
                      <a:pt x="953" y="92"/>
                    </a:lnTo>
                    <a:lnTo>
                      <a:pt x="953" y="92"/>
                    </a:lnTo>
                    <a:lnTo>
                      <a:pt x="955" y="94"/>
                    </a:lnTo>
                    <a:lnTo>
                      <a:pt x="953" y="94"/>
                    </a:lnTo>
                    <a:lnTo>
                      <a:pt x="952" y="94"/>
                    </a:lnTo>
                    <a:lnTo>
                      <a:pt x="952" y="95"/>
                    </a:lnTo>
                    <a:lnTo>
                      <a:pt x="950" y="95"/>
                    </a:lnTo>
                    <a:lnTo>
                      <a:pt x="950" y="97"/>
                    </a:lnTo>
                    <a:lnTo>
                      <a:pt x="949" y="100"/>
                    </a:lnTo>
                    <a:lnTo>
                      <a:pt x="949" y="100"/>
                    </a:lnTo>
                    <a:lnTo>
                      <a:pt x="947" y="100"/>
                    </a:lnTo>
                    <a:lnTo>
                      <a:pt x="947" y="100"/>
                    </a:lnTo>
                    <a:lnTo>
                      <a:pt x="947" y="99"/>
                    </a:lnTo>
                    <a:lnTo>
                      <a:pt x="947" y="99"/>
                    </a:lnTo>
                    <a:lnTo>
                      <a:pt x="946" y="99"/>
                    </a:lnTo>
                    <a:lnTo>
                      <a:pt x="944" y="99"/>
                    </a:lnTo>
                    <a:lnTo>
                      <a:pt x="944" y="100"/>
                    </a:lnTo>
                    <a:lnTo>
                      <a:pt x="950" y="106"/>
                    </a:lnTo>
                    <a:lnTo>
                      <a:pt x="952" y="111"/>
                    </a:lnTo>
                    <a:lnTo>
                      <a:pt x="953" y="114"/>
                    </a:lnTo>
                    <a:lnTo>
                      <a:pt x="953" y="114"/>
                    </a:lnTo>
                    <a:lnTo>
                      <a:pt x="953" y="115"/>
                    </a:lnTo>
                    <a:lnTo>
                      <a:pt x="953" y="117"/>
                    </a:lnTo>
                    <a:lnTo>
                      <a:pt x="953" y="120"/>
                    </a:lnTo>
                    <a:lnTo>
                      <a:pt x="953" y="123"/>
                    </a:lnTo>
                    <a:lnTo>
                      <a:pt x="952" y="127"/>
                    </a:lnTo>
                    <a:lnTo>
                      <a:pt x="953" y="129"/>
                    </a:lnTo>
                    <a:lnTo>
                      <a:pt x="955" y="130"/>
                    </a:lnTo>
                    <a:lnTo>
                      <a:pt x="955" y="132"/>
                    </a:lnTo>
                    <a:lnTo>
                      <a:pt x="956" y="132"/>
                    </a:lnTo>
                    <a:lnTo>
                      <a:pt x="956" y="133"/>
                    </a:lnTo>
                    <a:lnTo>
                      <a:pt x="956" y="133"/>
                    </a:lnTo>
                    <a:lnTo>
                      <a:pt x="956" y="135"/>
                    </a:lnTo>
                    <a:lnTo>
                      <a:pt x="958" y="133"/>
                    </a:lnTo>
                    <a:lnTo>
                      <a:pt x="958" y="133"/>
                    </a:lnTo>
                    <a:lnTo>
                      <a:pt x="958" y="132"/>
                    </a:lnTo>
                    <a:lnTo>
                      <a:pt x="959" y="130"/>
                    </a:lnTo>
                    <a:lnTo>
                      <a:pt x="961" y="127"/>
                    </a:lnTo>
                    <a:lnTo>
                      <a:pt x="961" y="126"/>
                    </a:lnTo>
                    <a:lnTo>
                      <a:pt x="961" y="123"/>
                    </a:lnTo>
                    <a:lnTo>
                      <a:pt x="961" y="123"/>
                    </a:lnTo>
                    <a:lnTo>
                      <a:pt x="962" y="118"/>
                    </a:lnTo>
                    <a:lnTo>
                      <a:pt x="962" y="115"/>
                    </a:lnTo>
                    <a:lnTo>
                      <a:pt x="962" y="112"/>
                    </a:lnTo>
                    <a:lnTo>
                      <a:pt x="964" y="109"/>
                    </a:lnTo>
                    <a:lnTo>
                      <a:pt x="965" y="106"/>
                    </a:lnTo>
                    <a:lnTo>
                      <a:pt x="967" y="102"/>
                    </a:lnTo>
                    <a:lnTo>
                      <a:pt x="969" y="100"/>
                    </a:lnTo>
                    <a:lnTo>
                      <a:pt x="970" y="100"/>
                    </a:lnTo>
                    <a:lnTo>
                      <a:pt x="972" y="100"/>
                    </a:lnTo>
                    <a:lnTo>
                      <a:pt x="973" y="102"/>
                    </a:lnTo>
                    <a:lnTo>
                      <a:pt x="975" y="105"/>
                    </a:lnTo>
                    <a:lnTo>
                      <a:pt x="976" y="108"/>
                    </a:lnTo>
                    <a:lnTo>
                      <a:pt x="981" y="111"/>
                    </a:lnTo>
                    <a:lnTo>
                      <a:pt x="981" y="112"/>
                    </a:lnTo>
                    <a:lnTo>
                      <a:pt x="984" y="115"/>
                    </a:lnTo>
                    <a:lnTo>
                      <a:pt x="985" y="120"/>
                    </a:lnTo>
                    <a:lnTo>
                      <a:pt x="985" y="124"/>
                    </a:lnTo>
                    <a:lnTo>
                      <a:pt x="985" y="127"/>
                    </a:lnTo>
                    <a:lnTo>
                      <a:pt x="987" y="129"/>
                    </a:lnTo>
                    <a:lnTo>
                      <a:pt x="987" y="129"/>
                    </a:lnTo>
                    <a:lnTo>
                      <a:pt x="987" y="132"/>
                    </a:lnTo>
                    <a:lnTo>
                      <a:pt x="987" y="133"/>
                    </a:lnTo>
                    <a:lnTo>
                      <a:pt x="985" y="133"/>
                    </a:lnTo>
                    <a:lnTo>
                      <a:pt x="985" y="135"/>
                    </a:lnTo>
                    <a:lnTo>
                      <a:pt x="984" y="135"/>
                    </a:lnTo>
                    <a:lnTo>
                      <a:pt x="982" y="135"/>
                    </a:lnTo>
                    <a:lnTo>
                      <a:pt x="982" y="135"/>
                    </a:lnTo>
                    <a:lnTo>
                      <a:pt x="982" y="132"/>
                    </a:lnTo>
                    <a:lnTo>
                      <a:pt x="981" y="132"/>
                    </a:lnTo>
                    <a:lnTo>
                      <a:pt x="979" y="133"/>
                    </a:lnTo>
                    <a:lnTo>
                      <a:pt x="979" y="135"/>
                    </a:lnTo>
                    <a:lnTo>
                      <a:pt x="981" y="138"/>
                    </a:lnTo>
                    <a:lnTo>
                      <a:pt x="981" y="144"/>
                    </a:lnTo>
                    <a:lnTo>
                      <a:pt x="981" y="144"/>
                    </a:lnTo>
                    <a:lnTo>
                      <a:pt x="982" y="150"/>
                    </a:lnTo>
                    <a:lnTo>
                      <a:pt x="984" y="155"/>
                    </a:lnTo>
                    <a:lnTo>
                      <a:pt x="990" y="164"/>
                    </a:lnTo>
                    <a:lnTo>
                      <a:pt x="991" y="165"/>
                    </a:lnTo>
                    <a:lnTo>
                      <a:pt x="991" y="168"/>
                    </a:lnTo>
                    <a:lnTo>
                      <a:pt x="991" y="168"/>
                    </a:lnTo>
                    <a:lnTo>
                      <a:pt x="991" y="170"/>
                    </a:lnTo>
                    <a:lnTo>
                      <a:pt x="993" y="170"/>
                    </a:lnTo>
                    <a:lnTo>
                      <a:pt x="993" y="170"/>
                    </a:lnTo>
                    <a:lnTo>
                      <a:pt x="996" y="167"/>
                    </a:lnTo>
                    <a:lnTo>
                      <a:pt x="997" y="164"/>
                    </a:lnTo>
                    <a:lnTo>
                      <a:pt x="999" y="162"/>
                    </a:lnTo>
                    <a:lnTo>
                      <a:pt x="999" y="162"/>
                    </a:lnTo>
                    <a:lnTo>
                      <a:pt x="1000" y="162"/>
                    </a:lnTo>
                    <a:lnTo>
                      <a:pt x="1000" y="161"/>
                    </a:lnTo>
                    <a:lnTo>
                      <a:pt x="1002" y="159"/>
                    </a:lnTo>
                    <a:lnTo>
                      <a:pt x="1002" y="159"/>
                    </a:lnTo>
                    <a:lnTo>
                      <a:pt x="1002" y="155"/>
                    </a:lnTo>
                    <a:lnTo>
                      <a:pt x="1003" y="152"/>
                    </a:lnTo>
                    <a:lnTo>
                      <a:pt x="1003" y="150"/>
                    </a:lnTo>
                    <a:lnTo>
                      <a:pt x="1003" y="149"/>
                    </a:lnTo>
                    <a:lnTo>
                      <a:pt x="1010" y="141"/>
                    </a:lnTo>
                    <a:lnTo>
                      <a:pt x="1010" y="141"/>
                    </a:lnTo>
                    <a:lnTo>
                      <a:pt x="1011" y="132"/>
                    </a:lnTo>
                    <a:lnTo>
                      <a:pt x="1013" y="129"/>
                    </a:lnTo>
                    <a:lnTo>
                      <a:pt x="1013" y="126"/>
                    </a:lnTo>
                    <a:lnTo>
                      <a:pt x="1011" y="124"/>
                    </a:lnTo>
                    <a:lnTo>
                      <a:pt x="1013" y="123"/>
                    </a:lnTo>
                    <a:lnTo>
                      <a:pt x="1013" y="121"/>
                    </a:lnTo>
                    <a:lnTo>
                      <a:pt x="1013" y="120"/>
                    </a:lnTo>
                    <a:lnTo>
                      <a:pt x="1014" y="118"/>
                    </a:lnTo>
                    <a:lnTo>
                      <a:pt x="1014" y="117"/>
                    </a:lnTo>
                    <a:lnTo>
                      <a:pt x="1016" y="117"/>
                    </a:lnTo>
                    <a:lnTo>
                      <a:pt x="1016" y="117"/>
                    </a:lnTo>
                    <a:lnTo>
                      <a:pt x="1017" y="118"/>
                    </a:lnTo>
                    <a:lnTo>
                      <a:pt x="1017" y="118"/>
                    </a:lnTo>
                    <a:lnTo>
                      <a:pt x="1023" y="117"/>
                    </a:lnTo>
                    <a:lnTo>
                      <a:pt x="1023" y="117"/>
                    </a:lnTo>
                    <a:lnTo>
                      <a:pt x="1020" y="115"/>
                    </a:lnTo>
                    <a:lnTo>
                      <a:pt x="1020" y="114"/>
                    </a:lnTo>
                    <a:lnTo>
                      <a:pt x="1020" y="112"/>
                    </a:lnTo>
                    <a:lnTo>
                      <a:pt x="1020" y="111"/>
                    </a:lnTo>
                    <a:lnTo>
                      <a:pt x="1022" y="111"/>
                    </a:lnTo>
                    <a:lnTo>
                      <a:pt x="1022" y="109"/>
                    </a:lnTo>
                    <a:lnTo>
                      <a:pt x="1022" y="109"/>
                    </a:lnTo>
                    <a:lnTo>
                      <a:pt x="1023" y="108"/>
                    </a:lnTo>
                    <a:lnTo>
                      <a:pt x="1022" y="106"/>
                    </a:lnTo>
                    <a:lnTo>
                      <a:pt x="1020" y="103"/>
                    </a:lnTo>
                    <a:lnTo>
                      <a:pt x="1019" y="105"/>
                    </a:lnTo>
                    <a:lnTo>
                      <a:pt x="1017" y="103"/>
                    </a:lnTo>
                    <a:lnTo>
                      <a:pt x="1016" y="102"/>
                    </a:lnTo>
                    <a:lnTo>
                      <a:pt x="1016" y="99"/>
                    </a:lnTo>
                    <a:lnTo>
                      <a:pt x="1016" y="97"/>
                    </a:lnTo>
                    <a:lnTo>
                      <a:pt x="1016" y="95"/>
                    </a:lnTo>
                    <a:lnTo>
                      <a:pt x="1016" y="95"/>
                    </a:lnTo>
                    <a:lnTo>
                      <a:pt x="1016" y="94"/>
                    </a:lnTo>
                    <a:lnTo>
                      <a:pt x="1016" y="92"/>
                    </a:lnTo>
                    <a:lnTo>
                      <a:pt x="1016" y="91"/>
                    </a:lnTo>
                    <a:lnTo>
                      <a:pt x="1016" y="91"/>
                    </a:lnTo>
                    <a:lnTo>
                      <a:pt x="1016" y="89"/>
                    </a:lnTo>
                    <a:lnTo>
                      <a:pt x="1016" y="88"/>
                    </a:lnTo>
                    <a:lnTo>
                      <a:pt x="1014" y="86"/>
                    </a:lnTo>
                    <a:lnTo>
                      <a:pt x="1016" y="83"/>
                    </a:lnTo>
                    <a:lnTo>
                      <a:pt x="1016" y="82"/>
                    </a:lnTo>
                    <a:lnTo>
                      <a:pt x="1014" y="80"/>
                    </a:lnTo>
                    <a:lnTo>
                      <a:pt x="1014" y="80"/>
                    </a:lnTo>
                    <a:lnTo>
                      <a:pt x="1014" y="80"/>
                    </a:lnTo>
                    <a:lnTo>
                      <a:pt x="1016" y="80"/>
                    </a:lnTo>
                    <a:lnTo>
                      <a:pt x="1017" y="80"/>
                    </a:lnTo>
                    <a:lnTo>
                      <a:pt x="1019" y="82"/>
                    </a:lnTo>
                    <a:lnTo>
                      <a:pt x="1020" y="82"/>
                    </a:lnTo>
                    <a:lnTo>
                      <a:pt x="1023" y="80"/>
                    </a:lnTo>
                    <a:lnTo>
                      <a:pt x="1025" y="80"/>
                    </a:lnTo>
                    <a:lnTo>
                      <a:pt x="1029" y="80"/>
                    </a:lnTo>
                    <a:lnTo>
                      <a:pt x="1031" y="80"/>
                    </a:lnTo>
                    <a:lnTo>
                      <a:pt x="1034" y="83"/>
                    </a:lnTo>
                    <a:lnTo>
                      <a:pt x="1037" y="85"/>
                    </a:lnTo>
                    <a:lnTo>
                      <a:pt x="1038" y="85"/>
                    </a:lnTo>
                    <a:lnTo>
                      <a:pt x="1046" y="86"/>
                    </a:lnTo>
                    <a:lnTo>
                      <a:pt x="1049" y="85"/>
                    </a:lnTo>
                    <a:lnTo>
                      <a:pt x="1051" y="85"/>
                    </a:lnTo>
                    <a:lnTo>
                      <a:pt x="1054" y="88"/>
                    </a:lnTo>
                    <a:lnTo>
                      <a:pt x="1054" y="89"/>
                    </a:lnTo>
                    <a:lnTo>
                      <a:pt x="1052" y="91"/>
                    </a:lnTo>
                    <a:lnTo>
                      <a:pt x="1051" y="91"/>
                    </a:lnTo>
                    <a:lnTo>
                      <a:pt x="1049" y="92"/>
                    </a:lnTo>
                    <a:lnTo>
                      <a:pt x="1051" y="94"/>
                    </a:lnTo>
                    <a:lnTo>
                      <a:pt x="1054" y="95"/>
                    </a:lnTo>
                    <a:lnTo>
                      <a:pt x="1055" y="99"/>
                    </a:lnTo>
                    <a:lnTo>
                      <a:pt x="1055" y="100"/>
                    </a:lnTo>
                    <a:lnTo>
                      <a:pt x="1055" y="100"/>
                    </a:lnTo>
                    <a:lnTo>
                      <a:pt x="1055" y="102"/>
                    </a:lnTo>
                    <a:lnTo>
                      <a:pt x="1055" y="102"/>
                    </a:lnTo>
                    <a:lnTo>
                      <a:pt x="1058" y="100"/>
                    </a:lnTo>
                    <a:lnTo>
                      <a:pt x="1061" y="100"/>
                    </a:lnTo>
                    <a:lnTo>
                      <a:pt x="1064" y="103"/>
                    </a:lnTo>
                    <a:lnTo>
                      <a:pt x="1066" y="103"/>
                    </a:lnTo>
                    <a:lnTo>
                      <a:pt x="1066" y="105"/>
                    </a:lnTo>
                    <a:lnTo>
                      <a:pt x="1066" y="106"/>
                    </a:lnTo>
                    <a:lnTo>
                      <a:pt x="1063" y="109"/>
                    </a:lnTo>
                    <a:lnTo>
                      <a:pt x="1061" y="111"/>
                    </a:lnTo>
                    <a:lnTo>
                      <a:pt x="1058" y="112"/>
                    </a:lnTo>
                    <a:lnTo>
                      <a:pt x="1058" y="114"/>
                    </a:lnTo>
                    <a:lnTo>
                      <a:pt x="1061" y="114"/>
                    </a:lnTo>
                    <a:lnTo>
                      <a:pt x="1064" y="114"/>
                    </a:lnTo>
                    <a:lnTo>
                      <a:pt x="1066" y="115"/>
                    </a:lnTo>
                    <a:lnTo>
                      <a:pt x="1066" y="115"/>
                    </a:lnTo>
                    <a:lnTo>
                      <a:pt x="1067" y="117"/>
                    </a:lnTo>
                    <a:lnTo>
                      <a:pt x="1067" y="118"/>
                    </a:lnTo>
                    <a:lnTo>
                      <a:pt x="1067" y="120"/>
                    </a:lnTo>
                    <a:lnTo>
                      <a:pt x="1067" y="121"/>
                    </a:lnTo>
                    <a:lnTo>
                      <a:pt x="1064" y="124"/>
                    </a:lnTo>
                    <a:lnTo>
                      <a:pt x="1063" y="126"/>
                    </a:lnTo>
                    <a:lnTo>
                      <a:pt x="1060" y="127"/>
                    </a:lnTo>
                    <a:lnTo>
                      <a:pt x="1058" y="127"/>
                    </a:lnTo>
                    <a:lnTo>
                      <a:pt x="1058" y="127"/>
                    </a:lnTo>
                    <a:lnTo>
                      <a:pt x="1057" y="126"/>
                    </a:lnTo>
                    <a:lnTo>
                      <a:pt x="1055" y="126"/>
                    </a:lnTo>
                    <a:lnTo>
                      <a:pt x="1052" y="127"/>
                    </a:lnTo>
                    <a:lnTo>
                      <a:pt x="1052" y="127"/>
                    </a:lnTo>
                    <a:lnTo>
                      <a:pt x="1051" y="127"/>
                    </a:lnTo>
                    <a:lnTo>
                      <a:pt x="1051" y="129"/>
                    </a:lnTo>
                    <a:lnTo>
                      <a:pt x="1052" y="130"/>
                    </a:lnTo>
                    <a:lnTo>
                      <a:pt x="1052" y="132"/>
                    </a:lnTo>
                    <a:lnTo>
                      <a:pt x="1054" y="132"/>
                    </a:lnTo>
                    <a:lnTo>
                      <a:pt x="1052" y="133"/>
                    </a:lnTo>
                    <a:lnTo>
                      <a:pt x="1052" y="133"/>
                    </a:lnTo>
                    <a:lnTo>
                      <a:pt x="1054" y="133"/>
                    </a:lnTo>
                    <a:lnTo>
                      <a:pt x="1055" y="138"/>
                    </a:lnTo>
                    <a:lnTo>
                      <a:pt x="1055" y="138"/>
                    </a:lnTo>
                    <a:lnTo>
                      <a:pt x="1055" y="138"/>
                    </a:lnTo>
                    <a:lnTo>
                      <a:pt x="1057" y="137"/>
                    </a:lnTo>
                    <a:lnTo>
                      <a:pt x="1057" y="137"/>
                    </a:lnTo>
                    <a:lnTo>
                      <a:pt x="1058" y="137"/>
                    </a:lnTo>
                    <a:lnTo>
                      <a:pt x="1058" y="138"/>
                    </a:lnTo>
                    <a:lnTo>
                      <a:pt x="1057" y="141"/>
                    </a:lnTo>
                    <a:lnTo>
                      <a:pt x="1057" y="143"/>
                    </a:lnTo>
                    <a:lnTo>
                      <a:pt x="1057" y="144"/>
                    </a:lnTo>
                    <a:lnTo>
                      <a:pt x="1057" y="146"/>
                    </a:lnTo>
                    <a:lnTo>
                      <a:pt x="1058" y="147"/>
                    </a:lnTo>
                    <a:lnTo>
                      <a:pt x="1060" y="150"/>
                    </a:lnTo>
                    <a:lnTo>
                      <a:pt x="1061" y="152"/>
                    </a:lnTo>
                    <a:lnTo>
                      <a:pt x="1064" y="155"/>
                    </a:lnTo>
                    <a:lnTo>
                      <a:pt x="1064" y="156"/>
                    </a:lnTo>
                    <a:lnTo>
                      <a:pt x="1066" y="159"/>
                    </a:lnTo>
                    <a:lnTo>
                      <a:pt x="1067" y="161"/>
                    </a:lnTo>
                    <a:lnTo>
                      <a:pt x="1066" y="164"/>
                    </a:lnTo>
                    <a:lnTo>
                      <a:pt x="1066" y="168"/>
                    </a:lnTo>
                    <a:lnTo>
                      <a:pt x="1064" y="172"/>
                    </a:lnTo>
                    <a:lnTo>
                      <a:pt x="1064" y="173"/>
                    </a:lnTo>
                    <a:lnTo>
                      <a:pt x="1063" y="175"/>
                    </a:lnTo>
                    <a:lnTo>
                      <a:pt x="1061" y="176"/>
                    </a:lnTo>
                    <a:lnTo>
                      <a:pt x="1060" y="176"/>
                    </a:lnTo>
                    <a:lnTo>
                      <a:pt x="1058" y="176"/>
                    </a:lnTo>
                    <a:lnTo>
                      <a:pt x="1058" y="178"/>
                    </a:lnTo>
                    <a:lnTo>
                      <a:pt x="1057" y="181"/>
                    </a:lnTo>
                    <a:lnTo>
                      <a:pt x="1055" y="182"/>
                    </a:lnTo>
                    <a:lnTo>
                      <a:pt x="1055" y="184"/>
                    </a:lnTo>
                    <a:lnTo>
                      <a:pt x="1054" y="184"/>
                    </a:lnTo>
                    <a:lnTo>
                      <a:pt x="1051" y="187"/>
                    </a:lnTo>
                    <a:lnTo>
                      <a:pt x="1051" y="188"/>
                    </a:lnTo>
                    <a:lnTo>
                      <a:pt x="1046" y="190"/>
                    </a:lnTo>
                    <a:lnTo>
                      <a:pt x="1043" y="193"/>
                    </a:lnTo>
                    <a:lnTo>
                      <a:pt x="1041" y="194"/>
                    </a:lnTo>
                    <a:lnTo>
                      <a:pt x="1040" y="194"/>
                    </a:lnTo>
                    <a:lnTo>
                      <a:pt x="1038" y="194"/>
                    </a:lnTo>
                    <a:lnTo>
                      <a:pt x="1038" y="194"/>
                    </a:lnTo>
                    <a:lnTo>
                      <a:pt x="1038" y="191"/>
                    </a:lnTo>
                    <a:lnTo>
                      <a:pt x="1037" y="191"/>
                    </a:lnTo>
                    <a:lnTo>
                      <a:pt x="1037" y="190"/>
                    </a:lnTo>
                    <a:lnTo>
                      <a:pt x="1034" y="185"/>
                    </a:lnTo>
                    <a:lnTo>
                      <a:pt x="1034" y="184"/>
                    </a:lnTo>
                    <a:lnTo>
                      <a:pt x="1032" y="184"/>
                    </a:lnTo>
                    <a:lnTo>
                      <a:pt x="1031" y="184"/>
                    </a:lnTo>
                    <a:lnTo>
                      <a:pt x="1031" y="184"/>
                    </a:lnTo>
                    <a:lnTo>
                      <a:pt x="1029" y="182"/>
                    </a:lnTo>
                    <a:lnTo>
                      <a:pt x="1029" y="181"/>
                    </a:lnTo>
                    <a:lnTo>
                      <a:pt x="1029" y="181"/>
                    </a:lnTo>
                    <a:lnTo>
                      <a:pt x="1029" y="181"/>
                    </a:lnTo>
                    <a:lnTo>
                      <a:pt x="1029" y="179"/>
                    </a:lnTo>
                    <a:lnTo>
                      <a:pt x="1028" y="178"/>
                    </a:lnTo>
                    <a:lnTo>
                      <a:pt x="1026" y="176"/>
                    </a:lnTo>
                    <a:lnTo>
                      <a:pt x="1026" y="176"/>
                    </a:lnTo>
                    <a:lnTo>
                      <a:pt x="1025" y="175"/>
                    </a:lnTo>
                    <a:lnTo>
                      <a:pt x="1023" y="175"/>
                    </a:lnTo>
                    <a:lnTo>
                      <a:pt x="1020" y="176"/>
                    </a:lnTo>
                    <a:lnTo>
                      <a:pt x="1020" y="178"/>
                    </a:lnTo>
                    <a:lnTo>
                      <a:pt x="1020" y="179"/>
                    </a:lnTo>
                    <a:lnTo>
                      <a:pt x="1020" y="179"/>
                    </a:lnTo>
                    <a:lnTo>
                      <a:pt x="1022" y="179"/>
                    </a:lnTo>
                    <a:lnTo>
                      <a:pt x="1022" y="178"/>
                    </a:lnTo>
                    <a:lnTo>
                      <a:pt x="1023" y="178"/>
                    </a:lnTo>
                    <a:lnTo>
                      <a:pt x="1025" y="178"/>
                    </a:lnTo>
                    <a:lnTo>
                      <a:pt x="1025" y="178"/>
                    </a:lnTo>
                    <a:lnTo>
                      <a:pt x="1026" y="179"/>
                    </a:lnTo>
                    <a:lnTo>
                      <a:pt x="1026" y="179"/>
                    </a:lnTo>
                    <a:lnTo>
                      <a:pt x="1029" y="184"/>
                    </a:lnTo>
                    <a:lnTo>
                      <a:pt x="1031" y="185"/>
                    </a:lnTo>
                    <a:lnTo>
                      <a:pt x="1031" y="187"/>
                    </a:lnTo>
                    <a:lnTo>
                      <a:pt x="1031" y="188"/>
                    </a:lnTo>
                    <a:lnTo>
                      <a:pt x="1032" y="190"/>
                    </a:lnTo>
                    <a:lnTo>
                      <a:pt x="1034" y="193"/>
                    </a:lnTo>
                    <a:lnTo>
                      <a:pt x="1035" y="197"/>
                    </a:lnTo>
                    <a:lnTo>
                      <a:pt x="1035" y="199"/>
                    </a:lnTo>
                    <a:lnTo>
                      <a:pt x="1035" y="199"/>
                    </a:lnTo>
                    <a:lnTo>
                      <a:pt x="1034" y="199"/>
                    </a:lnTo>
                    <a:lnTo>
                      <a:pt x="1032" y="199"/>
                    </a:lnTo>
                    <a:lnTo>
                      <a:pt x="1029" y="197"/>
                    </a:lnTo>
                    <a:lnTo>
                      <a:pt x="1029" y="197"/>
                    </a:lnTo>
                    <a:lnTo>
                      <a:pt x="1028" y="197"/>
                    </a:lnTo>
                    <a:lnTo>
                      <a:pt x="1028" y="200"/>
                    </a:lnTo>
                    <a:lnTo>
                      <a:pt x="1028" y="200"/>
                    </a:lnTo>
                    <a:lnTo>
                      <a:pt x="1025" y="200"/>
                    </a:lnTo>
                    <a:lnTo>
                      <a:pt x="1022" y="197"/>
                    </a:lnTo>
                    <a:lnTo>
                      <a:pt x="1020" y="196"/>
                    </a:lnTo>
                    <a:lnTo>
                      <a:pt x="1019" y="194"/>
                    </a:lnTo>
                    <a:lnTo>
                      <a:pt x="1017" y="193"/>
                    </a:lnTo>
                    <a:lnTo>
                      <a:pt x="1016" y="190"/>
                    </a:lnTo>
                    <a:lnTo>
                      <a:pt x="1014" y="188"/>
                    </a:lnTo>
                    <a:lnTo>
                      <a:pt x="1011" y="190"/>
                    </a:lnTo>
                    <a:lnTo>
                      <a:pt x="1008" y="190"/>
                    </a:lnTo>
                    <a:lnTo>
                      <a:pt x="1000" y="190"/>
                    </a:lnTo>
                    <a:lnTo>
                      <a:pt x="1000" y="190"/>
                    </a:lnTo>
                    <a:lnTo>
                      <a:pt x="999" y="190"/>
                    </a:lnTo>
                    <a:lnTo>
                      <a:pt x="1000" y="191"/>
                    </a:lnTo>
                    <a:lnTo>
                      <a:pt x="1000" y="193"/>
                    </a:lnTo>
                    <a:lnTo>
                      <a:pt x="999" y="193"/>
                    </a:lnTo>
                    <a:lnTo>
                      <a:pt x="999" y="193"/>
                    </a:lnTo>
                    <a:lnTo>
                      <a:pt x="1000" y="194"/>
                    </a:lnTo>
                    <a:lnTo>
                      <a:pt x="1002" y="196"/>
                    </a:lnTo>
                    <a:lnTo>
                      <a:pt x="1005" y="197"/>
                    </a:lnTo>
                    <a:lnTo>
                      <a:pt x="1007" y="199"/>
                    </a:lnTo>
                    <a:lnTo>
                      <a:pt x="1008" y="200"/>
                    </a:lnTo>
                    <a:lnTo>
                      <a:pt x="1010" y="202"/>
                    </a:lnTo>
                    <a:lnTo>
                      <a:pt x="1010" y="202"/>
                    </a:lnTo>
                    <a:lnTo>
                      <a:pt x="1008" y="205"/>
                    </a:lnTo>
                    <a:lnTo>
                      <a:pt x="1008" y="205"/>
                    </a:lnTo>
                    <a:lnTo>
                      <a:pt x="1000" y="216"/>
                    </a:lnTo>
                    <a:lnTo>
                      <a:pt x="997" y="220"/>
                    </a:lnTo>
                    <a:lnTo>
                      <a:pt x="996" y="223"/>
                    </a:lnTo>
                    <a:lnTo>
                      <a:pt x="994" y="225"/>
                    </a:lnTo>
                    <a:lnTo>
                      <a:pt x="993" y="225"/>
                    </a:lnTo>
                    <a:lnTo>
                      <a:pt x="991" y="226"/>
                    </a:lnTo>
                    <a:lnTo>
                      <a:pt x="988" y="226"/>
                    </a:lnTo>
                    <a:lnTo>
                      <a:pt x="984" y="225"/>
                    </a:lnTo>
                    <a:lnTo>
                      <a:pt x="982" y="225"/>
                    </a:lnTo>
                    <a:lnTo>
                      <a:pt x="979" y="220"/>
                    </a:lnTo>
                    <a:lnTo>
                      <a:pt x="978" y="219"/>
                    </a:lnTo>
                    <a:lnTo>
                      <a:pt x="976" y="217"/>
                    </a:lnTo>
                    <a:lnTo>
                      <a:pt x="975" y="216"/>
                    </a:lnTo>
                    <a:lnTo>
                      <a:pt x="975" y="216"/>
                    </a:lnTo>
                    <a:lnTo>
                      <a:pt x="973" y="216"/>
                    </a:lnTo>
                    <a:lnTo>
                      <a:pt x="970" y="214"/>
                    </a:lnTo>
                    <a:lnTo>
                      <a:pt x="967" y="210"/>
                    </a:lnTo>
                    <a:lnTo>
                      <a:pt x="964" y="208"/>
                    </a:lnTo>
                    <a:lnTo>
                      <a:pt x="962" y="208"/>
                    </a:lnTo>
                    <a:lnTo>
                      <a:pt x="961" y="208"/>
                    </a:lnTo>
                    <a:lnTo>
                      <a:pt x="961" y="208"/>
                    </a:lnTo>
                    <a:lnTo>
                      <a:pt x="961" y="210"/>
                    </a:lnTo>
                    <a:lnTo>
                      <a:pt x="961" y="210"/>
                    </a:lnTo>
                    <a:lnTo>
                      <a:pt x="959" y="210"/>
                    </a:lnTo>
                    <a:lnTo>
                      <a:pt x="958" y="210"/>
                    </a:lnTo>
                    <a:lnTo>
                      <a:pt x="956" y="208"/>
                    </a:lnTo>
                    <a:lnTo>
                      <a:pt x="953" y="208"/>
                    </a:lnTo>
                    <a:lnTo>
                      <a:pt x="952" y="208"/>
                    </a:lnTo>
                    <a:lnTo>
                      <a:pt x="949" y="208"/>
                    </a:lnTo>
                    <a:lnTo>
                      <a:pt x="947" y="206"/>
                    </a:lnTo>
                    <a:lnTo>
                      <a:pt x="944" y="206"/>
                    </a:lnTo>
                    <a:lnTo>
                      <a:pt x="943" y="206"/>
                    </a:lnTo>
                    <a:lnTo>
                      <a:pt x="943" y="208"/>
                    </a:lnTo>
                    <a:lnTo>
                      <a:pt x="944" y="210"/>
                    </a:lnTo>
                    <a:lnTo>
                      <a:pt x="947" y="211"/>
                    </a:lnTo>
                    <a:lnTo>
                      <a:pt x="946" y="210"/>
                    </a:lnTo>
                    <a:lnTo>
                      <a:pt x="946" y="210"/>
                    </a:lnTo>
                    <a:lnTo>
                      <a:pt x="947" y="208"/>
                    </a:lnTo>
                    <a:lnTo>
                      <a:pt x="952" y="210"/>
                    </a:lnTo>
                    <a:lnTo>
                      <a:pt x="958" y="211"/>
                    </a:lnTo>
                    <a:lnTo>
                      <a:pt x="959" y="211"/>
                    </a:lnTo>
                    <a:lnTo>
                      <a:pt x="961" y="213"/>
                    </a:lnTo>
                    <a:lnTo>
                      <a:pt x="962" y="214"/>
                    </a:lnTo>
                    <a:lnTo>
                      <a:pt x="964" y="217"/>
                    </a:lnTo>
                    <a:lnTo>
                      <a:pt x="969" y="223"/>
                    </a:lnTo>
                    <a:lnTo>
                      <a:pt x="970" y="225"/>
                    </a:lnTo>
                    <a:lnTo>
                      <a:pt x="972" y="225"/>
                    </a:lnTo>
                    <a:lnTo>
                      <a:pt x="982" y="228"/>
                    </a:lnTo>
                    <a:lnTo>
                      <a:pt x="985" y="228"/>
                    </a:lnTo>
                    <a:lnTo>
                      <a:pt x="991" y="228"/>
                    </a:lnTo>
                    <a:lnTo>
                      <a:pt x="994" y="229"/>
                    </a:lnTo>
                    <a:lnTo>
                      <a:pt x="996" y="229"/>
                    </a:lnTo>
                    <a:lnTo>
                      <a:pt x="996" y="232"/>
                    </a:lnTo>
                    <a:lnTo>
                      <a:pt x="996" y="234"/>
                    </a:lnTo>
                    <a:lnTo>
                      <a:pt x="994" y="238"/>
                    </a:lnTo>
                    <a:lnTo>
                      <a:pt x="993" y="240"/>
                    </a:lnTo>
                    <a:lnTo>
                      <a:pt x="985" y="252"/>
                    </a:lnTo>
                    <a:lnTo>
                      <a:pt x="985" y="255"/>
                    </a:lnTo>
                    <a:lnTo>
                      <a:pt x="984" y="257"/>
                    </a:lnTo>
                    <a:lnTo>
                      <a:pt x="982" y="260"/>
                    </a:lnTo>
                    <a:lnTo>
                      <a:pt x="979" y="261"/>
                    </a:lnTo>
                    <a:lnTo>
                      <a:pt x="976" y="264"/>
                    </a:lnTo>
                    <a:lnTo>
                      <a:pt x="975" y="264"/>
                    </a:lnTo>
                    <a:lnTo>
                      <a:pt x="972" y="264"/>
                    </a:lnTo>
                    <a:lnTo>
                      <a:pt x="972" y="263"/>
                    </a:lnTo>
                    <a:lnTo>
                      <a:pt x="970" y="261"/>
                    </a:lnTo>
                    <a:lnTo>
                      <a:pt x="969" y="261"/>
                    </a:lnTo>
                    <a:lnTo>
                      <a:pt x="970" y="264"/>
                    </a:lnTo>
                    <a:lnTo>
                      <a:pt x="970" y="264"/>
                    </a:lnTo>
                    <a:lnTo>
                      <a:pt x="969" y="264"/>
                    </a:lnTo>
                    <a:lnTo>
                      <a:pt x="967" y="263"/>
                    </a:lnTo>
                    <a:lnTo>
                      <a:pt x="965" y="263"/>
                    </a:lnTo>
                    <a:lnTo>
                      <a:pt x="965" y="264"/>
                    </a:lnTo>
                    <a:lnTo>
                      <a:pt x="965" y="264"/>
                    </a:lnTo>
                    <a:lnTo>
                      <a:pt x="964" y="263"/>
                    </a:lnTo>
                    <a:lnTo>
                      <a:pt x="962" y="261"/>
                    </a:lnTo>
                    <a:lnTo>
                      <a:pt x="962" y="261"/>
                    </a:lnTo>
                    <a:lnTo>
                      <a:pt x="962" y="260"/>
                    </a:lnTo>
                    <a:lnTo>
                      <a:pt x="962" y="260"/>
                    </a:lnTo>
                    <a:lnTo>
                      <a:pt x="959" y="260"/>
                    </a:lnTo>
                    <a:lnTo>
                      <a:pt x="958" y="261"/>
                    </a:lnTo>
                    <a:lnTo>
                      <a:pt x="959" y="261"/>
                    </a:lnTo>
                    <a:lnTo>
                      <a:pt x="959" y="261"/>
                    </a:lnTo>
                    <a:lnTo>
                      <a:pt x="961" y="264"/>
                    </a:lnTo>
                    <a:lnTo>
                      <a:pt x="961" y="266"/>
                    </a:lnTo>
                    <a:lnTo>
                      <a:pt x="961" y="266"/>
                    </a:lnTo>
                    <a:lnTo>
                      <a:pt x="958" y="264"/>
                    </a:lnTo>
                    <a:lnTo>
                      <a:pt x="958" y="264"/>
                    </a:lnTo>
                    <a:lnTo>
                      <a:pt x="959" y="267"/>
                    </a:lnTo>
                    <a:lnTo>
                      <a:pt x="959" y="269"/>
                    </a:lnTo>
                    <a:lnTo>
                      <a:pt x="959" y="269"/>
                    </a:lnTo>
                    <a:lnTo>
                      <a:pt x="958" y="273"/>
                    </a:lnTo>
                    <a:lnTo>
                      <a:pt x="956" y="273"/>
                    </a:lnTo>
                    <a:lnTo>
                      <a:pt x="955" y="275"/>
                    </a:lnTo>
                    <a:lnTo>
                      <a:pt x="953" y="275"/>
                    </a:lnTo>
                    <a:lnTo>
                      <a:pt x="953" y="273"/>
                    </a:lnTo>
                    <a:lnTo>
                      <a:pt x="952" y="273"/>
                    </a:lnTo>
                    <a:lnTo>
                      <a:pt x="952" y="275"/>
                    </a:lnTo>
                    <a:lnTo>
                      <a:pt x="950" y="275"/>
                    </a:lnTo>
                    <a:lnTo>
                      <a:pt x="950" y="276"/>
                    </a:lnTo>
                    <a:lnTo>
                      <a:pt x="947" y="275"/>
                    </a:lnTo>
                    <a:lnTo>
                      <a:pt x="946" y="275"/>
                    </a:lnTo>
                    <a:lnTo>
                      <a:pt x="941" y="272"/>
                    </a:lnTo>
                    <a:lnTo>
                      <a:pt x="940" y="272"/>
                    </a:lnTo>
                    <a:lnTo>
                      <a:pt x="937" y="270"/>
                    </a:lnTo>
                    <a:lnTo>
                      <a:pt x="935" y="270"/>
                    </a:lnTo>
                    <a:lnTo>
                      <a:pt x="935" y="270"/>
                    </a:lnTo>
                    <a:lnTo>
                      <a:pt x="937" y="270"/>
                    </a:lnTo>
                    <a:lnTo>
                      <a:pt x="937" y="269"/>
                    </a:lnTo>
                    <a:lnTo>
                      <a:pt x="935" y="269"/>
                    </a:lnTo>
                    <a:lnTo>
                      <a:pt x="935" y="269"/>
                    </a:lnTo>
                    <a:lnTo>
                      <a:pt x="934" y="270"/>
                    </a:lnTo>
                    <a:lnTo>
                      <a:pt x="932" y="270"/>
                    </a:lnTo>
                    <a:lnTo>
                      <a:pt x="931" y="270"/>
                    </a:lnTo>
                    <a:lnTo>
                      <a:pt x="927" y="269"/>
                    </a:lnTo>
                    <a:lnTo>
                      <a:pt x="923" y="266"/>
                    </a:lnTo>
                    <a:lnTo>
                      <a:pt x="917" y="263"/>
                    </a:lnTo>
                    <a:lnTo>
                      <a:pt x="914" y="260"/>
                    </a:lnTo>
                    <a:lnTo>
                      <a:pt x="915" y="263"/>
                    </a:lnTo>
                    <a:lnTo>
                      <a:pt x="915" y="264"/>
                    </a:lnTo>
                    <a:lnTo>
                      <a:pt x="915" y="264"/>
                    </a:lnTo>
                    <a:lnTo>
                      <a:pt x="915" y="266"/>
                    </a:lnTo>
                    <a:lnTo>
                      <a:pt x="915" y="267"/>
                    </a:lnTo>
                    <a:lnTo>
                      <a:pt x="918" y="269"/>
                    </a:lnTo>
                    <a:lnTo>
                      <a:pt x="920" y="269"/>
                    </a:lnTo>
                    <a:lnTo>
                      <a:pt x="920" y="269"/>
                    </a:lnTo>
                    <a:lnTo>
                      <a:pt x="918" y="267"/>
                    </a:lnTo>
                    <a:lnTo>
                      <a:pt x="918" y="267"/>
                    </a:lnTo>
                    <a:lnTo>
                      <a:pt x="918" y="266"/>
                    </a:lnTo>
                    <a:lnTo>
                      <a:pt x="918" y="266"/>
                    </a:lnTo>
                    <a:lnTo>
                      <a:pt x="920" y="266"/>
                    </a:lnTo>
                    <a:lnTo>
                      <a:pt x="921" y="267"/>
                    </a:lnTo>
                    <a:lnTo>
                      <a:pt x="929" y="270"/>
                    </a:lnTo>
                    <a:lnTo>
                      <a:pt x="931" y="272"/>
                    </a:lnTo>
                    <a:lnTo>
                      <a:pt x="932" y="272"/>
                    </a:lnTo>
                    <a:lnTo>
                      <a:pt x="934" y="273"/>
                    </a:lnTo>
                    <a:lnTo>
                      <a:pt x="932" y="273"/>
                    </a:lnTo>
                    <a:lnTo>
                      <a:pt x="929" y="276"/>
                    </a:lnTo>
                    <a:lnTo>
                      <a:pt x="929" y="276"/>
                    </a:lnTo>
                    <a:lnTo>
                      <a:pt x="932" y="276"/>
                    </a:lnTo>
                    <a:lnTo>
                      <a:pt x="934" y="273"/>
                    </a:lnTo>
                    <a:lnTo>
                      <a:pt x="935" y="273"/>
                    </a:lnTo>
                    <a:lnTo>
                      <a:pt x="937" y="272"/>
                    </a:lnTo>
                    <a:lnTo>
                      <a:pt x="938" y="273"/>
                    </a:lnTo>
                    <a:lnTo>
                      <a:pt x="941" y="276"/>
                    </a:lnTo>
                    <a:lnTo>
                      <a:pt x="943" y="278"/>
                    </a:lnTo>
                    <a:lnTo>
                      <a:pt x="946" y="278"/>
                    </a:lnTo>
                    <a:lnTo>
                      <a:pt x="947" y="279"/>
                    </a:lnTo>
                    <a:lnTo>
                      <a:pt x="950" y="283"/>
                    </a:lnTo>
                    <a:lnTo>
                      <a:pt x="950" y="284"/>
                    </a:lnTo>
                    <a:lnTo>
                      <a:pt x="952" y="289"/>
                    </a:lnTo>
                    <a:lnTo>
                      <a:pt x="950" y="290"/>
                    </a:lnTo>
                    <a:lnTo>
                      <a:pt x="950" y="292"/>
                    </a:lnTo>
                    <a:lnTo>
                      <a:pt x="950" y="292"/>
                    </a:lnTo>
                    <a:lnTo>
                      <a:pt x="949" y="293"/>
                    </a:lnTo>
                    <a:lnTo>
                      <a:pt x="947" y="293"/>
                    </a:lnTo>
                    <a:lnTo>
                      <a:pt x="946" y="293"/>
                    </a:lnTo>
                    <a:lnTo>
                      <a:pt x="943" y="296"/>
                    </a:lnTo>
                    <a:lnTo>
                      <a:pt x="941" y="296"/>
                    </a:lnTo>
                    <a:lnTo>
                      <a:pt x="937" y="296"/>
                    </a:lnTo>
                    <a:lnTo>
                      <a:pt x="935" y="295"/>
                    </a:lnTo>
                    <a:lnTo>
                      <a:pt x="934" y="295"/>
                    </a:lnTo>
                    <a:lnTo>
                      <a:pt x="934" y="296"/>
                    </a:lnTo>
                    <a:lnTo>
                      <a:pt x="932" y="296"/>
                    </a:lnTo>
                    <a:lnTo>
                      <a:pt x="931" y="296"/>
                    </a:lnTo>
                    <a:lnTo>
                      <a:pt x="931" y="298"/>
                    </a:lnTo>
                    <a:lnTo>
                      <a:pt x="931" y="298"/>
                    </a:lnTo>
                    <a:lnTo>
                      <a:pt x="931" y="299"/>
                    </a:lnTo>
                    <a:lnTo>
                      <a:pt x="931" y="299"/>
                    </a:lnTo>
                    <a:lnTo>
                      <a:pt x="932" y="301"/>
                    </a:lnTo>
                    <a:lnTo>
                      <a:pt x="934" y="301"/>
                    </a:lnTo>
                    <a:lnTo>
                      <a:pt x="935" y="301"/>
                    </a:lnTo>
                    <a:lnTo>
                      <a:pt x="935" y="302"/>
                    </a:lnTo>
                    <a:lnTo>
                      <a:pt x="935" y="302"/>
                    </a:lnTo>
                    <a:lnTo>
                      <a:pt x="935" y="304"/>
                    </a:lnTo>
                    <a:lnTo>
                      <a:pt x="934" y="304"/>
                    </a:lnTo>
                    <a:lnTo>
                      <a:pt x="932" y="302"/>
                    </a:lnTo>
                    <a:lnTo>
                      <a:pt x="932" y="302"/>
                    </a:lnTo>
                    <a:lnTo>
                      <a:pt x="931" y="304"/>
                    </a:lnTo>
                    <a:lnTo>
                      <a:pt x="931" y="304"/>
                    </a:lnTo>
                    <a:lnTo>
                      <a:pt x="929" y="304"/>
                    </a:lnTo>
                    <a:lnTo>
                      <a:pt x="927" y="304"/>
                    </a:lnTo>
                    <a:lnTo>
                      <a:pt x="927" y="305"/>
                    </a:lnTo>
                    <a:lnTo>
                      <a:pt x="927" y="305"/>
                    </a:lnTo>
                    <a:lnTo>
                      <a:pt x="926" y="307"/>
                    </a:lnTo>
                    <a:lnTo>
                      <a:pt x="926" y="308"/>
                    </a:lnTo>
                    <a:lnTo>
                      <a:pt x="926" y="308"/>
                    </a:lnTo>
                    <a:lnTo>
                      <a:pt x="926" y="310"/>
                    </a:lnTo>
                    <a:lnTo>
                      <a:pt x="927" y="311"/>
                    </a:lnTo>
                    <a:lnTo>
                      <a:pt x="929" y="313"/>
                    </a:lnTo>
                    <a:lnTo>
                      <a:pt x="929" y="314"/>
                    </a:lnTo>
                    <a:lnTo>
                      <a:pt x="927" y="313"/>
                    </a:lnTo>
                    <a:lnTo>
                      <a:pt x="927" y="313"/>
                    </a:lnTo>
                    <a:lnTo>
                      <a:pt x="926" y="311"/>
                    </a:lnTo>
                    <a:lnTo>
                      <a:pt x="924" y="310"/>
                    </a:lnTo>
                    <a:lnTo>
                      <a:pt x="921" y="308"/>
                    </a:lnTo>
                    <a:lnTo>
                      <a:pt x="920" y="308"/>
                    </a:lnTo>
                    <a:lnTo>
                      <a:pt x="920" y="308"/>
                    </a:lnTo>
                    <a:lnTo>
                      <a:pt x="923" y="311"/>
                    </a:lnTo>
                    <a:lnTo>
                      <a:pt x="924" y="311"/>
                    </a:lnTo>
                    <a:lnTo>
                      <a:pt x="924" y="313"/>
                    </a:lnTo>
                    <a:lnTo>
                      <a:pt x="921" y="314"/>
                    </a:lnTo>
                    <a:lnTo>
                      <a:pt x="921" y="314"/>
                    </a:lnTo>
                    <a:lnTo>
                      <a:pt x="923" y="316"/>
                    </a:lnTo>
                    <a:lnTo>
                      <a:pt x="923" y="316"/>
                    </a:lnTo>
                    <a:lnTo>
                      <a:pt x="921" y="316"/>
                    </a:lnTo>
                    <a:lnTo>
                      <a:pt x="921" y="317"/>
                    </a:lnTo>
                    <a:lnTo>
                      <a:pt x="918" y="317"/>
                    </a:lnTo>
                    <a:lnTo>
                      <a:pt x="918" y="317"/>
                    </a:lnTo>
                    <a:lnTo>
                      <a:pt x="918" y="319"/>
                    </a:lnTo>
                    <a:lnTo>
                      <a:pt x="920" y="319"/>
                    </a:lnTo>
                    <a:lnTo>
                      <a:pt x="918" y="321"/>
                    </a:lnTo>
                    <a:lnTo>
                      <a:pt x="918" y="321"/>
                    </a:lnTo>
                    <a:lnTo>
                      <a:pt x="915" y="319"/>
                    </a:lnTo>
                    <a:lnTo>
                      <a:pt x="917" y="322"/>
                    </a:lnTo>
                    <a:lnTo>
                      <a:pt x="917" y="322"/>
                    </a:lnTo>
                    <a:lnTo>
                      <a:pt x="917" y="324"/>
                    </a:lnTo>
                    <a:lnTo>
                      <a:pt x="918" y="324"/>
                    </a:lnTo>
                    <a:lnTo>
                      <a:pt x="918" y="324"/>
                    </a:lnTo>
                    <a:lnTo>
                      <a:pt x="918" y="325"/>
                    </a:lnTo>
                    <a:lnTo>
                      <a:pt x="917" y="327"/>
                    </a:lnTo>
                    <a:lnTo>
                      <a:pt x="914" y="328"/>
                    </a:lnTo>
                    <a:lnTo>
                      <a:pt x="911" y="331"/>
                    </a:lnTo>
                    <a:lnTo>
                      <a:pt x="911" y="333"/>
                    </a:lnTo>
                    <a:lnTo>
                      <a:pt x="912" y="334"/>
                    </a:lnTo>
                    <a:lnTo>
                      <a:pt x="912" y="336"/>
                    </a:lnTo>
                    <a:lnTo>
                      <a:pt x="911" y="336"/>
                    </a:lnTo>
                    <a:lnTo>
                      <a:pt x="909" y="336"/>
                    </a:lnTo>
                    <a:lnTo>
                      <a:pt x="909" y="336"/>
                    </a:lnTo>
                    <a:lnTo>
                      <a:pt x="909" y="337"/>
                    </a:lnTo>
                    <a:lnTo>
                      <a:pt x="909" y="339"/>
                    </a:lnTo>
                    <a:lnTo>
                      <a:pt x="909" y="340"/>
                    </a:lnTo>
                    <a:lnTo>
                      <a:pt x="909" y="343"/>
                    </a:lnTo>
                    <a:lnTo>
                      <a:pt x="906" y="348"/>
                    </a:lnTo>
                    <a:lnTo>
                      <a:pt x="905" y="351"/>
                    </a:lnTo>
                    <a:lnTo>
                      <a:pt x="905" y="354"/>
                    </a:lnTo>
                    <a:lnTo>
                      <a:pt x="903" y="356"/>
                    </a:lnTo>
                    <a:lnTo>
                      <a:pt x="902" y="356"/>
                    </a:lnTo>
                    <a:lnTo>
                      <a:pt x="902" y="357"/>
                    </a:lnTo>
                    <a:lnTo>
                      <a:pt x="902" y="357"/>
                    </a:lnTo>
                    <a:lnTo>
                      <a:pt x="902" y="357"/>
                    </a:lnTo>
                    <a:lnTo>
                      <a:pt x="903" y="359"/>
                    </a:lnTo>
                    <a:lnTo>
                      <a:pt x="902" y="362"/>
                    </a:lnTo>
                    <a:lnTo>
                      <a:pt x="902" y="366"/>
                    </a:lnTo>
                    <a:lnTo>
                      <a:pt x="900" y="371"/>
                    </a:lnTo>
                    <a:lnTo>
                      <a:pt x="902" y="381"/>
                    </a:lnTo>
                    <a:lnTo>
                      <a:pt x="900" y="387"/>
                    </a:lnTo>
                    <a:lnTo>
                      <a:pt x="900" y="389"/>
                    </a:lnTo>
                    <a:lnTo>
                      <a:pt x="900" y="390"/>
                    </a:lnTo>
                    <a:lnTo>
                      <a:pt x="899" y="392"/>
                    </a:lnTo>
                    <a:lnTo>
                      <a:pt x="900" y="392"/>
                    </a:lnTo>
                    <a:lnTo>
                      <a:pt x="902" y="392"/>
                    </a:lnTo>
                    <a:lnTo>
                      <a:pt x="902" y="394"/>
                    </a:lnTo>
                    <a:lnTo>
                      <a:pt x="902" y="395"/>
                    </a:lnTo>
                    <a:lnTo>
                      <a:pt x="902" y="397"/>
                    </a:lnTo>
                    <a:lnTo>
                      <a:pt x="903" y="397"/>
                    </a:lnTo>
                    <a:lnTo>
                      <a:pt x="903" y="397"/>
                    </a:lnTo>
                    <a:lnTo>
                      <a:pt x="903" y="397"/>
                    </a:lnTo>
                    <a:lnTo>
                      <a:pt x="905" y="400"/>
                    </a:lnTo>
                    <a:lnTo>
                      <a:pt x="906" y="400"/>
                    </a:lnTo>
                    <a:lnTo>
                      <a:pt x="908" y="401"/>
                    </a:lnTo>
                    <a:lnTo>
                      <a:pt x="906" y="409"/>
                    </a:lnTo>
                    <a:lnTo>
                      <a:pt x="906" y="410"/>
                    </a:lnTo>
                    <a:lnTo>
                      <a:pt x="908" y="407"/>
                    </a:lnTo>
                    <a:lnTo>
                      <a:pt x="908" y="403"/>
                    </a:lnTo>
                    <a:lnTo>
                      <a:pt x="909" y="400"/>
                    </a:lnTo>
                    <a:lnTo>
                      <a:pt x="909" y="398"/>
                    </a:lnTo>
                    <a:lnTo>
                      <a:pt x="914" y="398"/>
                    </a:lnTo>
                    <a:lnTo>
                      <a:pt x="917" y="400"/>
                    </a:lnTo>
                    <a:lnTo>
                      <a:pt x="918" y="400"/>
                    </a:lnTo>
                    <a:lnTo>
                      <a:pt x="920" y="400"/>
                    </a:lnTo>
                    <a:lnTo>
                      <a:pt x="920" y="400"/>
                    </a:lnTo>
                    <a:lnTo>
                      <a:pt x="921" y="401"/>
                    </a:lnTo>
                    <a:lnTo>
                      <a:pt x="921" y="404"/>
                    </a:lnTo>
                    <a:lnTo>
                      <a:pt x="921" y="406"/>
                    </a:lnTo>
                    <a:lnTo>
                      <a:pt x="923" y="412"/>
                    </a:lnTo>
                    <a:lnTo>
                      <a:pt x="924" y="415"/>
                    </a:lnTo>
                    <a:lnTo>
                      <a:pt x="926" y="421"/>
                    </a:lnTo>
                    <a:lnTo>
                      <a:pt x="926" y="422"/>
                    </a:lnTo>
                    <a:lnTo>
                      <a:pt x="929" y="428"/>
                    </a:lnTo>
                    <a:lnTo>
                      <a:pt x="929" y="430"/>
                    </a:lnTo>
                    <a:lnTo>
                      <a:pt x="929" y="432"/>
                    </a:lnTo>
                    <a:lnTo>
                      <a:pt x="929" y="433"/>
                    </a:lnTo>
                    <a:lnTo>
                      <a:pt x="929" y="435"/>
                    </a:lnTo>
                    <a:lnTo>
                      <a:pt x="929" y="438"/>
                    </a:lnTo>
                    <a:lnTo>
                      <a:pt x="927" y="439"/>
                    </a:lnTo>
                    <a:lnTo>
                      <a:pt x="926" y="439"/>
                    </a:lnTo>
                    <a:lnTo>
                      <a:pt x="926" y="441"/>
                    </a:lnTo>
                    <a:lnTo>
                      <a:pt x="924" y="441"/>
                    </a:lnTo>
                    <a:lnTo>
                      <a:pt x="924" y="441"/>
                    </a:lnTo>
                    <a:lnTo>
                      <a:pt x="926" y="441"/>
                    </a:lnTo>
                    <a:lnTo>
                      <a:pt x="927" y="441"/>
                    </a:lnTo>
                    <a:lnTo>
                      <a:pt x="929" y="439"/>
                    </a:lnTo>
                    <a:lnTo>
                      <a:pt x="929" y="439"/>
                    </a:lnTo>
                    <a:lnTo>
                      <a:pt x="931" y="439"/>
                    </a:lnTo>
                    <a:lnTo>
                      <a:pt x="932" y="439"/>
                    </a:lnTo>
                    <a:lnTo>
                      <a:pt x="931" y="441"/>
                    </a:lnTo>
                    <a:lnTo>
                      <a:pt x="931" y="441"/>
                    </a:lnTo>
                    <a:lnTo>
                      <a:pt x="932" y="439"/>
                    </a:lnTo>
                    <a:lnTo>
                      <a:pt x="935" y="438"/>
                    </a:lnTo>
                    <a:lnTo>
                      <a:pt x="946" y="435"/>
                    </a:lnTo>
                    <a:lnTo>
                      <a:pt x="949" y="433"/>
                    </a:lnTo>
                    <a:lnTo>
                      <a:pt x="952" y="435"/>
                    </a:lnTo>
                    <a:lnTo>
                      <a:pt x="955" y="436"/>
                    </a:lnTo>
                    <a:lnTo>
                      <a:pt x="958" y="438"/>
                    </a:lnTo>
                    <a:lnTo>
                      <a:pt x="962" y="439"/>
                    </a:lnTo>
                    <a:lnTo>
                      <a:pt x="967" y="441"/>
                    </a:lnTo>
                    <a:lnTo>
                      <a:pt x="969" y="442"/>
                    </a:lnTo>
                    <a:lnTo>
                      <a:pt x="973" y="442"/>
                    </a:lnTo>
                    <a:lnTo>
                      <a:pt x="975" y="444"/>
                    </a:lnTo>
                    <a:lnTo>
                      <a:pt x="976" y="445"/>
                    </a:lnTo>
                    <a:lnTo>
                      <a:pt x="979" y="448"/>
                    </a:lnTo>
                    <a:lnTo>
                      <a:pt x="981" y="450"/>
                    </a:lnTo>
                    <a:lnTo>
                      <a:pt x="984" y="451"/>
                    </a:lnTo>
                    <a:lnTo>
                      <a:pt x="985" y="454"/>
                    </a:lnTo>
                    <a:lnTo>
                      <a:pt x="990" y="460"/>
                    </a:lnTo>
                    <a:lnTo>
                      <a:pt x="990" y="462"/>
                    </a:lnTo>
                    <a:lnTo>
                      <a:pt x="993" y="462"/>
                    </a:lnTo>
                    <a:lnTo>
                      <a:pt x="997" y="463"/>
                    </a:lnTo>
                    <a:lnTo>
                      <a:pt x="1003" y="467"/>
                    </a:lnTo>
                    <a:lnTo>
                      <a:pt x="1007" y="468"/>
                    </a:lnTo>
                    <a:lnTo>
                      <a:pt x="1010" y="468"/>
                    </a:lnTo>
                    <a:lnTo>
                      <a:pt x="1011" y="470"/>
                    </a:lnTo>
                    <a:lnTo>
                      <a:pt x="1013" y="471"/>
                    </a:lnTo>
                    <a:lnTo>
                      <a:pt x="1014" y="471"/>
                    </a:lnTo>
                    <a:lnTo>
                      <a:pt x="1016" y="473"/>
                    </a:lnTo>
                    <a:lnTo>
                      <a:pt x="1016" y="474"/>
                    </a:lnTo>
                    <a:lnTo>
                      <a:pt x="1017" y="476"/>
                    </a:lnTo>
                    <a:lnTo>
                      <a:pt x="1019" y="476"/>
                    </a:lnTo>
                    <a:lnTo>
                      <a:pt x="1019" y="477"/>
                    </a:lnTo>
                    <a:lnTo>
                      <a:pt x="1017" y="482"/>
                    </a:lnTo>
                    <a:lnTo>
                      <a:pt x="1017" y="482"/>
                    </a:lnTo>
                    <a:lnTo>
                      <a:pt x="1019" y="479"/>
                    </a:lnTo>
                    <a:lnTo>
                      <a:pt x="1019" y="477"/>
                    </a:lnTo>
                    <a:lnTo>
                      <a:pt x="1020" y="477"/>
                    </a:lnTo>
                    <a:lnTo>
                      <a:pt x="1022" y="477"/>
                    </a:lnTo>
                    <a:lnTo>
                      <a:pt x="1025" y="477"/>
                    </a:lnTo>
                    <a:lnTo>
                      <a:pt x="1026" y="477"/>
                    </a:lnTo>
                    <a:lnTo>
                      <a:pt x="1029" y="477"/>
                    </a:lnTo>
                    <a:lnTo>
                      <a:pt x="1031" y="477"/>
                    </a:lnTo>
                    <a:lnTo>
                      <a:pt x="1032" y="477"/>
                    </a:lnTo>
                    <a:lnTo>
                      <a:pt x="1032" y="477"/>
                    </a:lnTo>
                    <a:lnTo>
                      <a:pt x="1034" y="477"/>
                    </a:lnTo>
                    <a:lnTo>
                      <a:pt x="1034" y="477"/>
                    </a:lnTo>
                    <a:lnTo>
                      <a:pt x="1037" y="477"/>
                    </a:lnTo>
                    <a:lnTo>
                      <a:pt x="1038" y="477"/>
                    </a:lnTo>
                    <a:lnTo>
                      <a:pt x="1043" y="479"/>
                    </a:lnTo>
                    <a:lnTo>
                      <a:pt x="1046" y="479"/>
                    </a:lnTo>
                    <a:lnTo>
                      <a:pt x="1046" y="479"/>
                    </a:lnTo>
                    <a:lnTo>
                      <a:pt x="1048" y="480"/>
                    </a:lnTo>
                    <a:lnTo>
                      <a:pt x="1048" y="480"/>
                    </a:lnTo>
                    <a:lnTo>
                      <a:pt x="1049" y="480"/>
                    </a:lnTo>
                    <a:lnTo>
                      <a:pt x="1051" y="480"/>
                    </a:lnTo>
                    <a:lnTo>
                      <a:pt x="1054" y="482"/>
                    </a:lnTo>
                    <a:lnTo>
                      <a:pt x="1054" y="483"/>
                    </a:lnTo>
                    <a:lnTo>
                      <a:pt x="1055" y="486"/>
                    </a:lnTo>
                    <a:lnTo>
                      <a:pt x="1055" y="488"/>
                    </a:lnTo>
                    <a:lnTo>
                      <a:pt x="1054" y="494"/>
                    </a:lnTo>
                    <a:lnTo>
                      <a:pt x="1052" y="497"/>
                    </a:lnTo>
                    <a:lnTo>
                      <a:pt x="1052" y="500"/>
                    </a:lnTo>
                    <a:lnTo>
                      <a:pt x="1054" y="501"/>
                    </a:lnTo>
                    <a:lnTo>
                      <a:pt x="1055" y="503"/>
                    </a:lnTo>
                    <a:lnTo>
                      <a:pt x="1055" y="503"/>
                    </a:lnTo>
                    <a:lnTo>
                      <a:pt x="1055" y="508"/>
                    </a:lnTo>
                    <a:lnTo>
                      <a:pt x="1057" y="509"/>
                    </a:lnTo>
                    <a:lnTo>
                      <a:pt x="1055" y="511"/>
                    </a:lnTo>
                    <a:lnTo>
                      <a:pt x="1055" y="512"/>
                    </a:lnTo>
                    <a:lnTo>
                      <a:pt x="1055" y="515"/>
                    </a:lnTo>
                    <a:lnTo>
                      <a:pt x="1057" y="518"/>
                    </a:lnTo>
                    <a:lnTo>
                      <a:pt x="1055" y="520"/>
                    </a:lnTo>
                    <a:lnTo>
                      <a:pt x="1055" y="521"/>
                    </a:lnTo>
                    <a:lnTo>
                      <a:pt x="1055" y="521"/>
                    </a:lnTo>
                    <a:lnTo>
                      <a:pt x="1054" y="524"/>
                    </a:lnTo>
                    <a:lnTo>
                      <a:pt x="1054" y="524"/>
                    </a:lnTo>
                    <a:lnTo>
                      <a:pt x="1055" y="526"/>
                    </a:lnTo>
                    <a:lnTo>
                      <a:pt x="1055" y="527"/>
                    </a:lnTo>
                    <a:lnTo>
                      <a:pt x="1057" y="527"/>
                    </a:lnTo>
                    <a:lnTo>
                      <a:pt x="1058" y="529"/>
                    </a:lnTo>
                    <a:lnTo>
                      <a:pt x="1060" y="532"/>
                    </a:lnTo>
                    <a:lnTo>
                      <a:pt x="1061" y="533"/>
                    </a:lnTo>
                    <a:lnTo>
                      <a:pt x="1063" y="536"/>
                    </a:lnTo>
                    <a:lnTo>
                      <a:pt x="1063" y="538"/>
                    </a:lnTo>
                    <a:lnTo>
                      <a:pt x="1063" y="539"/>
                    </a:lnTo>
                    <a:lnTo>
                      <a:pt x="1061" y="539"/>
                    </a:lnTo>
                    <a:lnTo>
                      <a:pt x="1061" y="541"/>
                    </a:lnTo>
                    <a:lnTo>
                      <a:pt x="1060" y="541"/>
                    </a:lnTo>
                    <a:lnTo>
                      <a:pt x="1060" y="541"/>
                    </a:lnTo>
                    <a:lnTo>
                      <a:pt x="1063" y="541"/>
                    </a:lnTo>
                    <a:lnTo>
                      <a:pt x="1063" y="541"/>
                    </a:lnTo>
                    <a:lnTo>
                      <a:pt x="1064" y="541"/>
                    </a:lnTo>
                    <a:lnTo>
                      <a:pt x="1066" y="543"/>
                    </a:lnTo>
                    <a:lnTo>
                      <a:pt x="1066" y="544"/>
                    </a:lnTo>
                    <a:lnTo>
                      <a:pt x="1069" y="544"/>
                    </a:lnTo>
                    <a:lnTo>
                      <a:pt x="1070" y="546"/>
                    </a:lnTo>
                    <a:lnTo>
                      <a:pt x="1073" y="550"/>
                    </a:lnTo>
                    <a:lnTo>
                      <a:pt x="1075" y="550"/>
                    </a:lnTo>
                    <a:lnTo>
                      <a:pt x="1075" y="552"/>
                    </a:lnTo>
                    <a:lnTo>
                      <a:pt x="1076" y="555"/>
                    </a:lnTo>
                    <a:lnTo>
                      <a:pt x="1076" y="556"/>
                    </a:lnTo>
                    <a:lnTo>
                      <a:pt x="1076" y="558"/>
                    </a:lnTo>
                    <a:lnTo>
                      <a:pt x="1076" y="558"/>
                    </a:lnTo>
                    <a:lnTo>
                      <a:pt x="1073" y="559"/>
                    </a:lnTo>
                    <a:lnTo>
                      <a:pt x="1072" y="562"/>
                    </a:lnTo>
                    <a:lnTo>
                      <a:pt x="1072" y="562"/>
                    </a:lnTo>
                    <a:lnTo>
                      <a:pt x="1073" y="561"/>
                    </a:lnTo>
                    <a:lnTo>
                      <a:pt x="1076" y="559"/>
                    </a:lnTo>
                    <a:lnTo>
                      <a:pt x="1078" y="559"/>
                    </a:lnTo>
                    <a:lnTo>
                      <a:pt x="1079" y="559"/>
                    </a:lnTo>
                    <a:lnTo>
                      <a:pt x="1081" y="559"/>
                    </a:lnTo>
                    <a:lnTo>
                      <a:pt x="1082" y="561"/>
                    </a:lnTo>
                    <a:lnTo>
                      <a:pt x="1084" y="562"/>
                    </a:lnTo>
                    <a:lnTo>
                      <a:pt x="1087" y="565"/>
                    </a:lnTo>
                    <a:lnTo>
                      <a:pt x="1089" y="567"/>
                    </a:lnTo>
                    <a:lnTo>
                      <a:pt x="1090" y="570"/>
                    </a:lnTo>
                    <a:lnTo>
                      <a:pt x="1090" y="568"/>
                    </a:lnTo>
                    <a:lnTo>
                      <a:pt x="1089" y="567"/>
                    </a:lnTo>
                    <a:lnTo>
                      <a:pt x="1087" y="564"/>
                    </a:lnTo>
                    <a:lnTo>
                      <a:pt x="1086" y="562"/>
                    </a:lnTo>
                    <a:lnTo>
                      <a:pt x="1086" y="562"/>
                    </a:lnTo>
                    <a:lnTo>
                      <a:pt x="1086" y="561"/>
                    </a:lnTo>
                    <a:lnTo>
                      <a:pt x="1086" y="561"/>
                    </a:lnTo>
                    <a:lnTo>
                      <a:pt x="1086" y="558"/>
                    </a:lnTo>
                    <a:lnTo>
                      <a:pt x="1087" y="558"/>
                    </a:lnTo>
                    <a:lnTo>
                      <a:pt x="1087" y="556"/>
                    </a:lnTo>
                    <a:lnTo>
                      <a:pt x="1089" y="555"/>
                    </a:lnTo>
                    <a:lnTo>
                      <a:pt x="1089" y="555"/>
                    </a:lnTo>
                    <a:lnTo>
                      <a:pt x="1089" y="553"/>
                    </a:lnTo>
                    <a:lnTo>
                      <a:pt x="1090" y="553"/>
                    </a:lnTo>
                    <a:lnTo>
                      <a:pt x="1092" y="553"/>
                    </a:lnTo>
                    <a:lnTo>
                      <a:pt x="1092" y="555"/>
                    </a:lnTo>
                    <a:lnTo>
                      <a:pt x="1092" y="555"/>
                    </a:lnTo>
                    <a:lnTo>
                      <a:pt x="1093" y="555"/>
                    </a:lnTo>
                    <a:lnTo>
                      <a:pt x="1093" y="555"/>
                    </a:lnTo>
                    <a:lnTo>
                      <a:pt x="1095" y="556"/>
                    </a:lnTo>
                    <a:lnTo>
                      <a:pt x="1095" y="556"/>
                    </a:lnTo>
                    <a:lnTo>
                      <a:pt x="1095" y="558"/>
                    </a:lnTo>
                    <a:lnTo>
                      <a:pt x="1095" y="561"/>
                    </a:lnTo>
                    <a:lnTo>
                      <a:pt x="1096" y="561"/>
                    </a:lnTo>
                    <a:lnTo>
                      <a:pt x="1096" y="559"/>
                    </a:lnTo>
                    <a:lnTo>
                      <a:pt x="1096" y="558"/>
                    </a:lnTo>
                    <a:lnTo>
                      <a:pt x="1096" y="556"/>
                    </a:lnTo>
                    <a:lnTo>
                      <a:pt x="1098" y="555"/>
                    </a:lnTo>
                    <a:lnTo>
                      <a:pt x="1098" y="555"/>
                    </a:lnTo>
                    <a:lnTo>
                      <a:pt x="1098" y="555"/>
                    </a:lnTo>
                    <a:lnTo>
                      <a:pt x="1095" y="550"/>
                    </a:lnTo>
                    <a:lnTo>
                      <a:pt x="1095" y="550"/>
                    </a:lnTo>
                    <a:lnTo>
                      <a:pt x="1096" y="550"/>
                    </a:lnTo>
                    <a:lnTo>
                      <a:pt x="1096" y="549"/>
                    </a:lnTo>
                    <a:lnTo>
                      <a:pt x="1096" y="547"/>
                    </a:lnTo>
                    <a:lnTo>
                      <a:pt x="1096" y="546"/>
                    </a:lnTo>
                    <a:lnTo>
                      <a:pt x="1098" y="544"/>
                    </a:lnTo>
                    <a:lnTo>
                      <a:pt x="1099" y="543"/>
                    </a:lnTo>
                    <a:lnTo>
                      <a:pt x="1101" y="541"/>
                    </a:lnTo>
                    <a:lnTo>
                      <a:pt x="1101" y="541"/>
                    </a:lnTo>
                    <a:lnTo>
                      <a:pt x="1101" y="539"/>
                    </a:lnTo>
                    <a:lnTo>
                      <a:pt x="1101" y="539"/>
                    </a:lnTo>
                    <a:lnTo>
                      <a:pt x="1101" y="539"/>
                    </a:lnTo>
                    <a:lnTo>
                      <a:pt x="1101" y="538"/>
                    </a:lnTo>
                    <a:lnTo>
                      <a:pt x="1101" y="535"/>
                    </a:lnTo>
                    <a:lnTo>
                      <a:pt x="1099" y="535"/>
                    </a:lnTo>
                    <a:lnTo>
                      <a:pt x="1098" y="533"/>
                    </a:lnTo>
                    <a:lnTo>
                      <a:pt x="1098" y="532"/>
                    </a:lnTo>
                    <a:lnTo>
                      <a:pt x="1098" y="530"/>
                    </a:lnTo>
                    <a:lnTo>
                      <a:pt x="1098" y="529"/>
                    </a:lnTo>
                    <a:lnTo>
                      <a:pt x="1098" y="529"/>
                    </a:lnTo>
                    <a:lnTo>
                      <a:pt x="1098" y="527"/>
                    </a:lnTo>
                    <a:lnTo>
                      <a:pt x="1096" y="526"/>
                    </a:lnTo>
                    <a:lnTo>
                      <a:pt x="1096" y="524"/>
                    </a:lnTo>
                    <a:lnTo>
                      <a:pt x="1095" y="521"/>
                    </a:lnTo>
                    <a:lnTo>
                      <a:pt x="1095" y="517"/>
                    </a:lnTo>
                    <a:lnTo>
                      <a:pt x="1095" y="514"/>
                    </a:lnTo>
                    <a:lnTo>
                      <a:pt x="1093" y="512"/>
                    </a:lnTo>
                    <a:lnTo>
                      <a:pt x="1093" y="511"/>
                    </a:lnTo>
                    <a:lnTo>
                      <a:pt x="1093" y="511"/>
                    </a:lnTo>
                    <a:lnTo>
                      <a:pt x="1095" y="509"/>
                    </a:lnTo>
                    <a:lnTo>
                      <a:pt x="1095" y="508"/>
                    </a:lnTo>
                    <a:lnTo>
                      <a:pt x="1095" y="508"/>
                    </a:lnTo>
                    <a:lnTo>
                      <a:pt x="1095" y="508"/>
                    </a:lnTo>
                    <a:lnTo>
                      <a:pt x="1095" y="508"/>
                    </a:lnTo>
                    <a:lnTo>
                      <a:pt x="1093" y="506"/>
                    </a:lnTo>
                    <a:lnTo>
                      <a:pt x="1093" y="506"/>
                    </a:lnTo>
                    <a:lnTo>
                      <a:pt x="1095" y="505"/>
                    </a:lnTo>
                    <a:lnTo>
                      <a:pt x="1095" y="505"/>
                    </a:lnTo>
                    <a:lnTo>
                      <a:pt x="1093" y="503"/>
                    </a:lnTo>
                    <a:lnTo>
                      <a:pt x="1092" y="503"/>
                    </a:lnTo>
                    <a:lnTo>
                      <a:pt x="1092" y="501"/>
                    </a:lnTo>
                    <a:lnTo>
                      <a:pt x="1093" y="501"/>
                    </a:lnTo>
                    <a:lnTo>
                      <a:pt x="1093" y="501"/>
                    </a:lnTo>
                    <a:lnTo>
                      <a:pt x="1092" y="500"/>
                    </a:lnTo>
                    <a:lnTo>
                      <a:pt x="1092" y="500"/>
                    </a:lnTo>
                    <a:lnTo>
                      <a:pt x="1090" y="498"/>
                    </a:lnTo>
                    <a:lnTo>
                      <a:pt x="1089" y="497"/>
                    </a:lnTo>
                    <a:lnTo>
                      <a:pt x="1089" y="497"/>
                    </a:lnTo>
                    <a:lnTo>
                      <a:pt x="1089" y="494"/>
                    </a:lnTo>
                    <a:lnTo>
                      <a:pt x="1087" y="492"/>
                    </a:lnTo>
                    <a:lnTo>
                      <a:pt x="1087" y="491"/>
                    </a:lnTo>
                    <a:lnTo>
                      <a:pt x="1087" y="491"/>
                    </a:lnTo>
                    <a:lnTo>
                      <a:pt x="1086" y="491"/>
                    </a:lnTo>
                    <a:lnTo>
                      <a:pt x="1086" y="491"/>
                    </a:lnTo>
                    <a:lnTo>
                      <a:pt x="1087" y="489"/>
                    </a:lnTo>
                    <a:lnTo>
                      <a:pt x="1096" y="486"/>
                    </a:lnTo>
                    <a:lnTo>
                      <a:pt x="1096" y="485"/>
                    </a:lnTo>
                    <a:lnTo>
                      <a:pt x="1101" y="483"/>
                    </a:lnTo>
                    <a:lnTo>
                      <a:pt x="1104" y="482"/>
                    </a:lnTo>
                    <a:lnTo>
                      <a:pt x="1105" y="480"/>
                    </a:lnTo>
                    <a:lnTo>
                      <a:pt x="1108" y="479"/>
                    </a:lnTo>
                    <a:lnTo>
                      <a:pt x="1110" y="477"/>
                    </a:lnTo>
                    <a:lnTo>
                      <a:pt x="1110" y="476"/>
                    </a:lnTo>
                    <a:lnTo>
                      <a:pt x="1114" y="471"/>
                    </a:lnTo>
                    <a:lnTo>
                      <a:pt x="1117" y="470"/>
                    </a:lnTo>
                    <a:lnTo>
                      <a:pt x="1119" y="467"/>
                    </a:lnTo>
                    <a:lnTo>
                      <a:pt x="1120" y="465"/>
                    </a:lnTo>
                    <a:lnTo>
                      <a:pt x="1122" y="462"/>
                    </a:lnTo>
                    <a:lnTo>
                      <a:pt x="1123" y="459"/>
                    </a:lnTo>
                    <a:lnTo>
                      <a:pt x="1123" y="457"/>
                    </a:lnTo>
                    <a:lnTo>
                      <a:pt x="1125" y="454"/>
                    </a:lnTo>
                    <a:lnTo>
                      <a:pt x="1125" y="451"/>
                    </a:lnTo>
                    <a:lnTo>
                      <a:pt x="1125" y="447"/>
                    </a:lnTo>
                    <a:lnTo>
                      <a:pt x="1125" y="442"/>
                    </a:lnTo>
                    <a:lnTo>
                      <a:pt x="1125" y="436"/>
                    </a:lnTo>
                    <a:lnTo>
                      <a:pt x="1123" y="433"/>
                    </a:lnTo>
                    <a:lnTo>
                      <a:pt x="1123" y="432"/>
                    </a:lnTo>
                    <a:lnTo>
                      <a:pt x="1122" y="425"/>
                    </a:lnTo>
                    <a:lnTo>
                      <a:pt x="1122" y="424"/>
                    </a:lnTo>
                    <a:lnTo>
                      <a:pt x="1120" y="422"/>
                    </a:lnTo>
                    <a:lnTo>
                      <a:pt x="1117" y="416"/>
                    </a:lnTo>
                    <a:lnTo>
                      <a:pt x="1113" y="412"/>
                    </a:lnTo>
                    <a:lnTo>
                      <a:pt x="1113" y="412"/>
                    </a:lnTo>
                    <a:lnTo>
                      <a:pt x="1111" y="410"/>
                    </a:lnTo>
                    <a:lnTo>
                      <a:pt x="1108" y="409"/>
                    </a:lnTo>
                    <a:lnTo>
                      <a:pt x="1107" y="407"/>
                    </a:lnTo>
                    <a:lnTo>
                      <a:pt x="1102" y="403"/>
                    </a:lnTo>
                    <a:lnTo>
                      <a:pt x="1101" y="403"/>
                    </a:lnTo>
                    <a:lnTo>
                      <a:pt x="1101" y="401"/>
                    </a:lnTo>
                    <a:lnTo>
                      <a:pt x="1101" y="401"/>
                    </a:lnTo>
                    <a:lnTo>
                      <a:pt x="1101" y="398"/>
                    </a:lnTo>
                    <a:lnTo>
                      <a:pt x="1101" y="397"/>
                    </a:lnTo>
                    <a:lnTo>
                      <a:pt x="1101" y="397"/>
                    </a:lnTo>
                    <a:lnTo>
                      <a:pt x="1102" y="395"/>
                    </a:lnTo>
                    <a:lnTo>
                      <a:pt x="1104" y="392"/>
                    </a:lnTo>
                    <a:lnTo>
                      <a:pt x="1105" y="390"/>
                    </a:lnTo>
                    <a:lnTo>
                      <a:pt x="1105" y="389"/>
                    </a:lnTo>
                    <a:lnTo>
                      <a:pt x="1107" y="387"/>
                    </a:lnTo>
                    <a:lnTo>
                      <a:pt x="1108" y="386"/>
                    </a:lnTo>
                    <a:lnTo>
                      <a:pt x="1110" y="384"/>
                    </a:lnTo>
                    <a:lnTo>
                      <a:pt x="1110" y="383"/>
                    </a:lnTo>
                    <a:lnTo>
                      <a:pt x="1108" y="383"/>
                    </a:lnTo>
                    <a:lnTo>
                      <a:pt x="1108" y="381"/>
                    </a:lnTo>
                    <a:lnTo>
                      <a:pt x="1110" y="380"/>
                    </a:lnTo>
                    <a:lnTo>
                      <a:pt x="1110" y="380"/>
                    </a:lnTo>
                    <a:lnTo>
                      <a:pt x="1110" y="377"/>
                    </a:lnTo>
                    <a:lnTo>
                      <a:pt x="1110" y="377"/>
                    </a:lnTo>
                    <a:lnTo>
                      <a:pt x="1111" y="377"/>
                    </a:lnTo>
                    <a:lnTo>
                      <a:pt x="1114" y="380"/>
                    </a:lnTo>
                    <a:lnTo>
                      <a:pt x="1114" y="380"/>
                    </a:lnTo>
                    <a:lnTo>
                      <a:pt x="1114" y="378"/>
                    </a:lnTo>
                    <a:lnTo>
                      <a:pt x="1113" y="377"/>
                    </a:lnTo>
                    <a:lnTo>
                      <a:pt x="1113" y="375"/>
                    </a:lnTo>
                    <a:lnTo>
                      <a:pt x="1114" y="374"/>
                    </a:lnTo>
                    <a:lnTo>
                      <a:pt x="1114" y="374"/>
                    </a:lnTo>
                    <a:lnTo>
                      <a:pt x="1114" y="372"/>
                    </a:lnTo>
                    <a:lnTo>
                      <a:pt x="1114" y="371"/>
                    </a:lnTo>
                    <a:lnTo>
                      <a:pt x="1116" y="368"/>
                    </a:lnTo>
                    <a:lnTo>
                      <a:pt x="1116" y="368"/>
                    </a:lnTo>
                    <a:lnTo>
                      <a:pt x="1113" y="368"/>
                    </a:lnTo>
                    <a:lnTo>
                      <a:pt x="1111" y="366"/>
                    </a:lnTo>
                    <a:lnTo>
                      <a:pt x="1111" y="366"/>
                    </a:lnTo>
                    <a:lnTo>
                      <a:pt x="1113" y="366"/>
                    </a:lnTo>
                    <a:lnTo>
                      <a:pt x="1113" y="365"/>
                    </a:lnTo>
                    <a:lnTo>
                      <a:pt x="1111" y="360"/>
                    </a:lnTo>
                    <a:lnTo>
                      <a:pt x="1111" y="359"/>
                    </a:lnTo>
                    <a:lnTo>
                      <a:pt x="1111" y="357"/>
                    </a:lnTo>
                    <a:lnTo>
                      <a:pt x="1113" y="356"/>
                    </a:lnTo>
                    <a:lnTo>
                      <a:pt x="1113" y="356"/>
                    </a:lnTo>
                    <a:lnTo>
                      <a:pt x="1111" y="356"/>
                    </a:lnTo>
                    <a:lnTo>
                      <a:pt x="1110" y="354"/>
                    </a:lnTo>
                    <a:lnTo>
                      <a:pt x="1110" y="352"/>
                    </a:lnTo>
                    <a:lnTo>
                      <a:pt x="1110" y="352"/>
                    </a:lnTo>
                    <a:lnTo>
                      <a:pt x="1110" y="351"/>
                    </a:lnTo>
                    <a:lnTo>
                      <a:pt x="1111" y="349"/>
                    </a:lnTo>
                    <a:lnTo>
                      <a:pt x="1111" y="349"/>
                    </a:lnTo>
                    <a:lnTo>
                      <a:pt x="1111" y="348"/>
                    </a:lnTo>
                    <a:lnTo>
                      <a:pt x="1108" y="349"/>
                    </a:lnTo>
                    <a:lnTo>
                      <a:pt x="1107" y="348"/>
                    </a:lnTo>
                    <a:lnTo>
                      <a:pt x="1105" y="349"/>
                    </a:lnTo>
                    <a:lnTo>
                      <a:pt x="1105" y="348"/>
                    </a:lnTo>
                    <a:lnTo>
                      <a:pt x="1105" y="348"/>
                    </a:lnTo>
                    <a:lnTo>
                      <a:pt x="1108" y="343"/>
                    </a:lnTo>
                    <a:lnTo>
                      <a:pt x="1108" y="342"/>
                    </a:lnTo>
                    <a:lnTo>
                      <a:pt x="1110" y="340"/>
                    </a:lnTo>
                    <a:lnTo>
                      <a:pt x="1110" y="339"/>
                    </a:lnTo>
                    <a:lnTo>
                      <a:pt x="1110" y="339"/>
                    </a:lnTo>
                    <a:lnTo>
                      <a:pt x="1110" y="334"/>
                    </a:lnTo>
                    <a:lnTo>
                      <a:pt x="1110" y="333"/>
                    </a:lnTo>
                    <a:lnTo>
                      <a:pt x="1111" y="331"/>
                    </a:lnTo>
                    <a:lnTo>
                      <a:pt x="1113" y="330"/>
                    </a:lnTo>
                    <a:lnTo>
                      <a:pt x="1110" y="328"/>
                    </a:lnTo>
                    <a:lnTo>
                      <a:pt x="1110" y="327"/>
                    </a:lnTo>
                    <a:lnTo>
                      <a:pt x="1108" y="325"/>
                    </a:lnTo>
                    <a:lnTo>
                      <a:pt x="1107" y="325"/>
                    </a:lnTo>
                    <a:lnTo>
                      <a:pt x="1107" y="322"/>
                    </a:lnTo>
                    <a:lnTo>
                      <a:pt x="1105" y="321"/>
                    </a:lnTo>
                    <a:lnTo>
                      <a:pt x="1105" y="316"/>
                    </a:lnTo>
                    <a:lnTo>
                      <a:pt x="1105" y="313"/>
                    </a:lnTo>
                    <a:lnTo>
                      <a:pt x="1105" y="311"/>
                    </a:lnTo>
                    <a:lnTo>
                      <a:pt x="1105" y="310"/>
                    </a:lnTo>
                    <a:lnTo>
                      <a:pt x="1105" y="308"/>
                    </a:lnTo>
                    <a:lnTo>
                      <a:pt x="1108" y="307"/>
                    </a:lnTo>
                    <a:lnTo>
                      <a:pt x="1111" y="304"/>
                    </a:lnTo>
                    <a:lnTo>
                      <a:pt x="1114" y="304"/>
                    </a:lnTo>
                    <a:lnTo>
                      <a:pt x="1116" y="304"/>
                    </a:lnTo>
                    <a:lnTo>
                      <a:pt x="1120" y="304"/>
                    </a:lnTo>
                    <a:lnTo>
                      <a:pt x="1123" y="305"/>
                    </a:lnTo>
                    <a:lnTo>
                      <a:pt x="1134" y="310"/>
                    </a:lnTo>
                    <a:lnTo>
                      <a:pt x="1136" y="311"/>
                    </a:lnTo>
                    <a:lnTo>
                      <a:pt x="1134" y="313"/>
                    </a:lnTo>
                    <a:lnTo>
                      <a:pt x="1134" y="313"/>
                    </a:lnTo>
                    <a:lnTo>
                      <a:pt x="1137" y="311"/>
                    </a:lnTo>
                    <a:lnTo>
                      <a:pt x="1139" y="310"/>
                    </a:lnTo>
                    <a:lnTo>
                      <a:pt x="1139" y="310"/>
                    </a:lnTo>
                    <a:lnTo>
                      <a:pt x="1142" y="311"/>
                    </a:lnTo>
                    <a:lnTo>
                      <a:pt x="1143" y="311"/>
                    </a:lnTo>
                    <a:lnTo>
                      <a:pt x="1145" y="313"/>
                    </a:lnTo>
                    <a:lnTo>
                      <a:pt x="1148" y="314"/>
                    </a:lnTo>
                    <a:lnTo>
                      <a:pt x="1148" y="314"/>
                    </a:lnTo>
                    <a:lnTo>
                      <a:pt x="1148" y="313"/>
                    </a:lnTo>
                    <a:lnTo>
                      <a:pt x="1148" y="313"/>
                    </a:lnTo>
                    <a:lnTo>
                      <a:pt x="1151" y="311"/>
                    </a:lnTo>
                    <a:lnTo>
                      <a:pt x="1154" y="310"/>
                    </a:lnTo>
                    <a:lnTo>
                      <a:pt x="1155" y="308"/>
                    </a:lnTo>
                    <a:lnTo>
                      <a:pt x="1157" y="307"/>
                    </a:lnTo>
                    <a:lnTo>
                      <a:pt x="1158" y="305"/>
                    </a:lnTo>
                    <a:lnTo>
                      <a:pt x="1160" y="305"/>
                    </a:lnTo>
                    <a:lnTo>
                      <a:pt x="1160" y="307"/>
                    </a:lnTo>
                    <a:lnTo>
                      <a:pt x="1163" y="308"/>
                    </a:lnTo>
                    <a:lnTo>
                      <a:pt x="1165" y="310"/>
                    </a:lnTo>
                    <a:lnTo>
                      <a:pt x="1166" y="311"/>
                    </a:lnTo>
                    <a:lnTo>
                      <a:pt x="1168" y="313"/>
                    </a:lnTo>
                    <a:lnTo>
                      <a:pt x="1168" y="313"/>
                    </a:lnTo>
                    <a:lnTo>
                      <a:pt x="1169" y="314"/>
                    </a:lnTo>
                    <a:lnTo>
                      <a:pt x="1172" y="314"/>
                    </a:lnTo>
                    <a:lnTo>
                      <a:pt x="1172" y="314"/>
                    </a:lnTo>
                    <a:lnTo>
                      <a:pt x="1172" y="316"/>
                    </a:lnTo>
                    <a:lnTo>
                      <a:pt x="1172" y="316"/>
                    </a:lnTo>
                    <a:lnTo>
                      <a:pt x="1172" y="317"/>
                    </a:lnTo>
                    <a:lnTo>
                      <a:pt x="1172" y="317"/>
                    </a:lnTo>
                    <a:lnTo>
                      <a:pt x="1172" y="319"/>
                    </a:lnTo>
                    <a:lnTo>
                      <a:pt x="1171" y="322"/>
                    </a:lnTo>
                    <a:lnTo>
                      <a:pt x="1172" y="322"/>
                    </a:lnTo>
                    <a:lnTo>
                      <a:pt x="1172" y="322"/>
                    </a:lnTo>
                    <a:lnTo>
                      <a:pt x="1174" y="321"/>
                    </a:lnTo>
                    <a:lnTo>
                      <a:pt x="1174" y="321"/>
                    </a:lnTo>
                    <a:lnTo>
                      <a:pt x="1177" y="321"/>
                    </a:lnTo>
                    <a:lnTo>
                      <a:pt x="1178" y="322"/>
                    </a:lnTo>
                    <a:lnTo>
                      <a:pt x="1178" y="324"/>
                    </a:lnTo>
                    <a:lnTo>
                      <a:pt x="1178" y="325"/>
                    </a:lnTo>
                    <a:lnTo>
                      <a:pt x="1180" y="325"/>
                    </a:lnTo>
                    <a:lnTo>
                      <a:pt x="1180" y="327"/>
                    </a:lnTo>
                    <a:lnTo>
                      <a:pt x="1180" y="327"/>
                    </a:lnTo>
                    <a:lnTo>
                      <a:pt x="1180" y="328"/>
                    </a:lnTo>
                    <a:lnTo>
                      <a:pt x="1177" y="328"/>
                    </a:lnTo>
                    <a:lnTo>
                      <a:pt x="1178" y="330"/>
                    </a:lnTo>
                    <a:lnTo>
                      <a:pt x="1180" y="328"/>
                    </a:lnTo>
                    <a:lnTo>
                      <a:pt x="1181" y="328"/>
                    </a:lnTo>
                    <a:lnTo>
                      <a:pt x="1181" y="327"/>
                    </a:lnTo>
                    <a:lnTo>
                      <a:pt x="1183" y="327"/>
                    </a:lnTo>
                    <a:lnTo>
                      <a:pt x="1184" y="328"/>
                    </a:lnTo>
                    <a:lnTo>
                      <a:pt x="1186" y="328"/>
                    </a:lnTo>
                    <a:lnTo>
                      <a:pt x="1186" y="330"/>
                    </a:lnTo>
                    <a:lnTo>
                      <a:pt x="1184" y="330"/>
                    </a:lnTo>
                    <a:lnTo>
                      <a:pt x="1183" y="331"/>
                    </a:lnTo>
                    <a:lnTo>
                      <a:pt x="1183" y="333"/>
                    </a:lnTo>
                    <a:lnTo>
                      <a:pt x="1183" y="333"/>
                    </a:lnTo>
                    <a:lnTo>
                      <a:pt x="1183" y="333"/>
                    </a:lnTo>
                    <a:lnTo>
                      <a:pt x="1184" y="333"/>
                    </a:lnTo>
                    <a:lnTo>
                      <a:pt x="1184" y="334"/>
                    </a:lnTo>
                    <a:lnTo>
                      <a:pt x="1184" y="334"/>
                    </a:lnTo>
                    <a:lnTo>
                      <a:pt x="1184" y="336"/>
                    </a:lnTo>
                    <a:lnTo>
                      <a:pt x="1186" y="339"/>
                    </a:lnTo>
                    <a:lnTo>
                      <a:pt x="1187" y="340"/>
                    </a:lnTo>
                    <a:lnTo>
                      <a:pt x="1189" y="340"/>
                    </a:lnTo>
                    <a:lnTo>
                      <a:pt x="1190" y="340"/>
                    </a:lnTo>
                    <a:lnTo>
                      <a:pt x="1192" y="340"/>
                    </a:lnTo>
                    <a:lnTo>
                      <a:pt x="1196" y="342"/>
                    </a:lnTo>
                    <a:lnTo>
                      <a:pt x="1198" y="343"/>
                    </a:lnTo>
                    <a:lnTo>
                      <a:pt x="1201" y="342"/>
                    </a:lnTo>
                    <a:lnTo>
                      <a:pt x="1201" y="342"/>
                    </a:lnTo>
                    <a:lnTo>
                      <a:pt x="1203" y="343"/>
                    </a:lnTo>
                    <a:lnTo>
                      <a:pt x="1203" y="343"/>
                    </a:lnTo>
                    <a:lnTo>
                      <a:pt x="1203" y="345"/>
                    </a:lnTo>
                    <a:lnTo>
                      <a:pt x="1203" y="346"/>
                    </a:lnTo>
                    <a:lnTo>
                      <a:pt x="1204" y="346"/>
                    </a:lnTo>
                    <a:lnTo>
                      <a:pt x="1206" y="348"/>
                    </a:lnTo>
                    <a:lnTo>
                      <a:pt x="1206" y="348"/>
                    </a:lnTo>
                    <a:lnTo>
                      <a:pt x="1207" y="346"/>
                    </a:lnTo>
                    <a:lnTo>
                      <a:pt x="1209" y="346"/>
                    </a:lnTo>
                    <a:lnTo>
                      <a:pt x="1209" y="345"/>
                    </a:lnTo>
                    <a:lnTo>
                      <a:pt x="1209" y="343"/>
                    </a:lnTo>
                    <a:lnTo>
                      <a:pt x="1210" y="343"/>
                    </a:lnTo>
                    <a:lnTo>
                      <a:pt x="1210" y="342"/>
                    </a:lnTo>
                    <a:lnTo>
                      <a:pt x="1212" y="343"/>
                    </a:lnTo>
                    <a:lnTo>
                      <a:pt x="1212" y="343"/>
                    </a:lnTo>
                    <a:lnTo>
                      <a:pt x="1212" y="346"/>
                    </a:lnTo>
                    <a:lnTo>
                      <a:pt x="1212" y="346"/>
                    </a:lnTo>
                    <a:lnTo>
                      <a:pt x="1212" y="348"/>
                    </a:lnTo>
                    <a:lnTo>
                      <a:pt x="1212" y="348"/>
                    </a:lnTo>
                    <a:lnTo>
                      <a:pt x="1212" y="349"/>
                    </a:lnTo>
                    <a:lnTo>
                      <a:pt x="1210" y="351"/>
                    </a:lnTo>
                    <a:lnTo>
                      <a:pt x="1210" y="352"/>
                    </a:lnTo>
                    <a:lnTo>
                      <a:pt x="1209" y="356"/>
                    </a:lnTo>
                    <a:lnTo>
                      <a:pt x="1209" y="357"/>
                    </a:lnTo>
                    <a:lnTo>
                      <a:pt x="1209" y="359"/>
                    </a:lnTo>
                    <a:lnTo>
                      <a:pt x="1209" y="360"/>
                    </a:lnTo>
                    <a:lnTo>
                      <a:pt x="1209" y="360"/>
                    </a:lnTo>
                    <a:lnTo>
                      <a:pt x="1209" y="362"/>
                    </a:lnTo>
                    <a:lnTo>
                      <a:pt x="1210" y="363"/>
                    </a:lnTo>
                    <a:lnTo>
                      <a:pt x="1210" y="365"/>
                    </a:lnTo>
                    <a:lnTo>
                      <a:pt x="1210" y="365"/>
                    </a:lnTo>
                    <a:lnTo>
                      <a:pt x="1210" y="366"/>
                    </a:lnTo>
                    <a:lnTo>
                      <a:pt x="1209" y="368"/>
                    </a:lnTo>
                    <a:lnTo>
                      <a:pt x="1207" y="368"/>
                    </a:lnTo>
                    <a:lnTo>
                      <a:pt x="1206" y="369"/>
                    </a:lnTo>
                    <a:lnTo>
                      <a:pt x="1199" y="369"/>
                    </a:lnTo>
                    <a:lnTo>
                      <a:pt x="1196" y="368"/>
                    </a:lnTo>
                    <a:lnTo>
                      <a:pt x="1198" y="369"/>
                    </a:lnTo>
                    <a:lnTo>
                      <a:pt x="1199" y="369"/>
                    </a:lnTo>
                    <a:lnTo>
                      <a:pt x="1201" y="369"/>
                    </a:lnTo>
                    <a:lnTo>
                      <a:pt x="1207" y="371"/>
                    </a:lnTo>
                    <a:lnTo>
                      <a:pt x="1209" y="371"/>
                    </a:lnTo>
                    <a:lnTo>
                      <a:pt x="1209" y="372"/>
                    </a:lnTo>
                    <a:lnTo>
                      <a:pt x="1210" y="374"/>
                    </a:lnTo>
                    <a:lnTo>
                      <a:pt x="1210" y="375"/>
                    </a:lnTo>
                    <a:lnTo>
                      <a:pt x="1210" y="377"/>
                    </a:lnTo>
                    <a:lnTo>
                      <a:pt x="1210" y="378"/>
                    </a:lnTo>
                    <a:lnTo>
                      <a:pt x="1209" y="380"/>
                    </a:lnTo>
                    <a:lnTo>
                      <a:pt x="1209" y="381"/>
                    </a:lnTo>
                    <a:lnTo>
                      <a:pt x="1209" y="384"/>
                    </a:lnTo>
                    <a:lnTo>
                      <a:pt x="1209" y="384"/>
                    </a:lnTo>
                    <a:lnTo>
                      <a:pt x="1212" y="384"/>
                    </a:lnTo>
                    <a:lnTo>
                      <a:pt x="1213" y="386"/>
                    </a:lnTo>
                    <a:lnTo>
                      <a:pt x="1213" y="386"/>
                    </a:lnTo>
                    <a:lnTo>
                      <a:pt x="1212" y="389"/>
                    </a:lnTo>
                    <a:lnTo>
                      <a:pt x="1212" y="389"/>
                    </a:lnTo>
                    <a:lnTo>
                      <a:pt x="1212" y="390"/>
                    </a:lnTo>
                    <a:lnTo>
                      <a:pt x="1212" y="392"/>
                    </a:lnTo>
                    <a:lnTo>
                      <a:pt x="1212" y="392"/>
                    </a:lnTo>
                    <a:lnTo>
                      <a:pt x="1212" y="394"/>
                    </a:lnTo>
                    <a:lnTo>
                      <a:pt x="1212" y="395"/>
                    </a:lnTo>
                    <a:lnTo>
                      <a:pt x="1210" y="397"/>
                    </a:lnTo>
                    <a:lnTo>
                      <a:pt x="1210" y="397"/>
                    </a:lnTo>
                    <a:lnTo>
                      <a:pt x="1209" y="398"/>
                    </a:lnTo>
                    <a:lnTo>
                      <a:pt x="1209" y="397"/>
                    </a:lnTo>
                    <a:lnTo>
                      <a:pt x="1209" y="395"/>
                    </a:lnTo>
                    <a:lnTo>
                      <a:pt x="1207" y="394"/>
                    </a:lnTo>
                    <a:lnTo>
                      <a:pt x="1207" y="395"/>
                    </a:lnTo>
                    <a:lnTo>
                      <a:pt x="1207" y="395"/>
                    </a:lnTo>
                    <a:lnTo>
                      <a:pt x="1207" y="395"/>
                    </a:lnTo>
                    <a:lnTo>
                      <a:pt x="1207" y="397"/>
                    </a:lnTo>
                    <a:lnTo>
                      <a:pt x="1207" y="397"/>
                    </a:lnTo>
                    <a:lnTo>
                      <a:pt x="1206" y="398"/>
                    </a:lnTo>
                    <a:lnTo>
                      <a:pt x="1203" y="398"/>
                    </a:lnTo>
                    <a:lnTo>
                      <a:pt x="1203" y="398"/>
                    </a:lnTo>
                    <a:lnTo>
                      <a:pt x="1204" y="400"/>
                    </a:lnTo>
                    <a:lnTo>
                      <a:pt x="1207" y="400"/>
                    </a:lnTo>
                    <a:lnTo>
                      <a:pt x="1207" y="401"/>
                    </a:lnTo>
                    <a:lnTo>
                      <a:pt x="1209" y="400"/>
                    </a:lnTo>
                    <a:lnTo>
                      <a:pt x="1213" y="397"/>
                    </a:lnTo>
                    <a:lnTo>
                      <a:pt x="1215" y="397"/>
                    </a:lnTo>
                    <a:lnTo>
                      <a:pt x="1215" y="395"/>
                    </a:lnTo>
                    <a:lnTo>
                      <a:pt x="1216" y="395"/>
                    </a:lnTo>
                    <a:lnTo>
                      <a:pt x="1218" y="395"/>
                    </a:lnTo>
                    <a:lnTo>
                      <a:pt x="1221" y="395"/>
                    </a:lnTo>
                    <a:lnTo>
                      <a:pt x="1222" y="395"/>
                    </a:lnTo>
                    <a:lnTo>
                      <a:pt x="1222" y="397"/>
                    </a:lnTo>
                    <a:lnTo>
                      <a:pt x="1224" y="397"/>
                    </a:lnTo>
                    <a:lnTo>
                      <a:pt x="1224" y="398"/>
                    </a:lnTo>
                    <a:lnTo>
                      <a:pt x="1225" y="400"/>
                    </a:lnTo>
                    <a:lnTo>
                      <a:pt x="1225" y="403"/>
                    </a:lnTo>
                    <a:lnTo>
                      <a:pt x="1227" y="404"/>
                    </a:lnTo>
                    <a:lnTo>
                      <a:pt x="1227" y="404"/>
                    </a:lnTo>
                    <a:lnTo>
                      <a:pt x="1227" y="406"/>
                    </a:lnTo>
                    <a:lnTo>
                      <a:pt x="1227" y="407"/>
                    </a:lnTo>
                    <a:lnTo>
                      <a:pt x="1225" y="412"/>
                    </a:lnTo>
                    <a:lnTo>
                      <a:pt x="1225" y="413"/>
                    </a:lnTo>
                    <a:lnTo>
                      <a:pt x="1224" y="415"/>
                    </a:lnTo>
                    <a:lnTo>
                      <a:pt x="1222" y="416"/>
                    </a:lnTo>
                    <a:lnTo>
                      <a:pt x="1219" y="416"/>
                    </a:lnTo>
                    <a:lnTo>
                      <a:pt x="1218" y="418"/>
                    </a:lnTo>
                    <a:lnTo>
                      <a:pt x="1216" y="418"/>
                    </a:lnTo>
                    <a:lnTo>
                      <a:pt x="1216" y="419"/>
                    </a:lnTo>
                    <a:lnTo>
                      <a:pt x="1219" y="418"/>
                    </a:lnTo>
                    <a:lnTo>
                      <a:pt x="1224" y="416"/>
                    </a:lnTo>
                    <a:lnTo>
                      <a:pt x="1224" y="415"/>
                    </a:lnTo>
                    <a:lnTo>
                      <a:pt x="1225" y="415"/>
                    </a:lnTo>
                    <a:lnTo>
                      <a:pt x="1225" y="412"/>
                    </a:lnTo>
                    <a:lnTo>
                      <a:pt x="1227" y="407"/>
                    </a:lnTo>
                    <a:lnTo>
                      <a:pt x="1228" y="406"/>
                    </a:lnTo>
                    <a:lnTo>
                      <a:pt x="1230" y="406"/>
                    </a:lnTo>
                    <a:lnTo>
                      <a:pt x="1230" y="406"/>
                    </a:lnTo>
                    <a:lnTo>
                      <a:pt x="1231" y="409"/>
                    </a:lnTo>
                    <a:lnTo>
                      <a:pt x="1231" y="410"/>
                    </a:lnTo>
                    <a:lnTo>
                      <a:pt x="1231" y="410"/>
                    </a:lnTo>
                    <a:lnTo>
                      <a:pt x="1228" y="413"/>
                    </a:lnTo>
                    <a:lnTo>
                      <a:pt x="1230" y="413"/>
                    </a:lnTo>
                    <a:lnTo>
                      <a:pt x="1231" y="410"/>
                    </a:lnTo>
                    <a:lnTo>
                      <a:pt x="1231" y="409"/>
                    </a:lnTo>
                    <a:lnTo>
                      <a:pt x="1231" y="409"/>
                    </a:lnTo>
                    <a:lnTo>
                      <a:pt x="1233" y="407"/>
                    </a:lnTo>
                    <a:lnTo>
                      <a:pt x="1233" y="407"/>
                    </a:lnTo>
                    <a:lnTo>
                      <a:pt x="1233" y="410"/>
                    </a:lnTo>
                    <a:lnTo>
                      <a:pt x="1233" y="413"/>
                    </a:lnTo>
                    <a:lnTo>
                      <a:pt x="1233" y="415"/>
                    </a:lnTo>
                    <a:lnTo>
                      <a:pt x="1233" y="416"/>
                    </a:lnTo>
                    <a:lnTo>
                      <a:pt x="1233" y="416"/>
                    </a:lnTo>
                    <a:lnTo>
                      <a:pt x="1234" y="415"/>
                    </a:lnTo>
                    <a:lnTo>
                      <a:pt x="1234" y="413"/>
                    </a:lnTo>
                    <a:lnTo>
                      <a:pt x="1234" y="412"/>
                    </a:lnTo>
                    <a:lnTo>
                      <a:pt x="1234" y="412"/>
                    </a:lnTo>
                    <a:lnTo>
                      <a:pt x="1237" y="410"/>
                    </a:lnTo>
                    <a:lnTo>
                      <a:pt x="1240" y="409"/>
                    </a:lnTo>
                    <a:lnTo>
                      <a:pt x="1242" y="407"/>
                    </a:lnTo>
                    <a:lnTo>
                      <a:pt x="1244" y="406"/>
                    </a:lnTo>
                    <a:lnTo>
                      <a:pt x="1245" y="406"/>
                    </a:lnTo>
                    <a:lnTo>
                      <a:pt x="1247" y="404"/>
                    </a:lnTo>
                    <a:lnTo>
                      <a:pt x="1247" y="401"/>
                    </a:lnTo>
                    <a:lnTo>
                      <a:pt x="1248" y="400"/>
                    </a:lnTo>
                    <a:lnTo>
                      <a:pt x="1248" y="400"/>
                    </a:lnTo>
                    <a:lnTo>
                      <a:pt x="1250" y="398"/>
                    </a:lnTo>
                    <a:lnTo>
                      <a:pt x="1251" y="398"/>
                    </a:lnTo>
                    <a:lnTo>
                      <a:pt x="1251" y="398"/>
                    </a:lnTo>
                    <a:lnTo>
                      <a:pt x="1253" y="400"/>
                    </a:lnTo>
                    <a:lnTo>
                      <a:pt x="1253" y="401"/>
                    </a:lnTo>
                    <a:lnTo>
                      <a:pt x="1254" y="403"/>
                    </a:lnTo>
                    <a:lnTo>
                      <a:pt x="1254" y="403"/>
                    </a:lnTo>
                    <a:lnTo>
                      <a:pt x="1254" y="407"/>
                    </a:lnTo>
                    <a:lnTo>
                      <a:pt x="1254" y="407"/>
                    </a:lnTo>
                    <a:lnTo>
                      <a:pt x="1254" y="404"/>
                    </a:lnTo>
                    <a:lnTo>
                      <a:pt x="1256" y="403"/>
                    </a:lnTo>
                    <a:lnTo>
                      <a:pt x="1256" y="403"/>
                    </a:lnTo>
                    <a:lnTo>
                      <a:pt x="1254" y="401"/>
                    </a:lnTo>
                    <a:lnTo>
                      <a:pt x="1254" y="400"/>
                    </a:lnTo>
                    <a:lnTo>
                      <a:pt x="1254" y="398"/>
                    </a:lnTo>
                    <a:lnTo>
                      <a:pt x="1254" y="398"/>
                    </a:lnTo>
                    <a:lnTo>
                      <a:pt x="1254" y="397"/>
                    </a:lnTo>
                    <a:lnTo>
                      <a:pt x="1256" y="397"/>
                    </a:lnTo>
                    <a:lnTo>
                      <a:pt x="1256" y="397"/>
                    </a:lnTo>
                    <a:lnTo>
                      <a:pt x="1256" y="395"/>
                    </a:lnTo>
                    <a:lnTo>
                      <a:pt x="1256" y="395"/>
                    </a:lnTo>
                    <a:lnTo>
                      <a:pt x="1256" y="394"/>
                    </a:lnTo>
                    <a:lnTo>
                      <a:pt x="1257" y="394"/>
                    </a:lnTo>
                    <a:lnTo>
                      <a:pt x="1257" y="394"/>
                    </a:lnTo>
                    <a:lnTo>
                      <a:pt x="1257" y="394"/>
                    </a:lnTo>
                    <a:lnTo>
                      <a:pt x="1257" y="392"/>
                    </a:lnTo>
                    <a:lnTo>
                      <a:pt x="1257" y="392"/>
                    </a:lnTo>
                    <a:lnTo>
                      <a:pt x="1260" y="394"/>
                    </a:lnTo>
                    <a:lnTo>
                      <a:pt x="1260" y="392"/>
                    </a:lnTo>
                    <a:lnTo>
                      <a:pt x="1262" y="392"/>
                    </a:lnTo>
                    <a:lnTo>
                      <a:pt x="1262" y="392"/>
                    </a:lnTo>
                    <a:lnTo>
                      <a:pt x="1260" y="390"/>
                    </a:lnTo>
                    <a:lnTo>
                      <a:pt x="1259" y="390"/>
                    </a:lnTo>
                    <a:lnTo>
                      <a:pt x="1259" y="390"/>
                    </a:lnTo>
                    <a:lnTo>
                      <a:pt x="1259" y="389"/>
                    </a:lnTo>
                    <a:lnTo>
                      <a:pt x="1257" y="387"/>
                    </a:lnTo>
                    <a:lnTo>
                      <a:pt x="1257" y="387"/>
                    </a:lnTo>
                    <a:lnTo>
                      <a:pt x="1259" y="387"/>
                    </a:lnTo>
                    <a:lnTo>
                      <a:pt x="1259" y="387"/>
                    </a:lnTo>
                    <a:lnTo>
                      <a:pt x="1259" y="387"/>
                    </a:lnTo>
                    <a:lnTo>
                      <a:pt x="1260" y="386"/>
                    </a:lnTo>
                    <a:lnTo>
                      <a:pt x="1260" y="384"/>
                    </a:lnTo>
                    <a:lnTo>
                      <a:pt x="1262" y="386"/>
                    </a:lnTo>
                    <a:lnTo>
                      <a:pt x="1262" y="386"/>
                    </a:lnTo>
                    <a:lnTo>
                      <a:pt x="1260" y="383"/>
                    </a:lnTo>
                    <a:lnTo>
                      <a:pt x="1260" y="381"/>
                    </a:lnTo>
                    <a:lnTo>
                      <a:pt x="1262" y="381"/>
                    </a:lnTo>
                    <a:lnTo>
                      <a:pt x="1263" y="381"/>
                    </a:lnTo>
                    <a:lnTo>
                      <a:pt x="1265" y="384"/>
                    </a:lnTo>
                    <a:lnTo>
                      <a:pt x="1266" y="384"/>
                    </a:lnTo>
                    <a:lnTo>
                      <a:pt x="1265" y="383"/>
                    </a:lnTo>
                    <a:lnTo>
                      <a:pt x="1265" y="381"/>
                    </a:lnTo>
                    <a:lnTo>
                      <a:pt x="1263" y="381"/>
                    </a:lnTo>
                    <a:lnTo>
                      <a:pt x="1262" y="381"/>
                    </a:lnTo>
                    <a:lnTo>
                      <a:pt x="1262" y="380"/>
                    </a:lnTo>
                    <a:lnTo>
                      <a:pt x="1260" y="378"/>
                    </a:lnTo>
                    <a:lnTo>
                      <a:pt x="1260" y="377"/>
                    </a:lnTo>
                    <a:lnTo>
                      <a:pt x="1260" y="377"/>
                    </a:lnTo>
                    <a:lnTo>
                      <a:pt x="1262" y="374"/>
                    </a:lnTo>
                    <a:lnTo>
                      <a:pt x="1262" y="374"/>
                    </a:lnTo>
                    <a:lnTo>
                      <a:pt x="1262" y="374"/>
                    </a:lnTo>
                    <a:lnTo>
                      <a:pt x="1263" y="374"/>
                    </a:lnTo>
                    <a:lnTo>
                      <a:pt x="1263" y="374"/>
                    </a:lnTo>
                    <a:lnTo>
                      <a:pt x="1266" y="375"/>
                    </a:lnTo>
                    <a:lnTo>
                      <a:pt x="1266" y="375"/>
                    </a:lnTo>
                    <a:lnTo>
                      <a:pt x="1265" y="374"/>
                    </a:lnTo>
                    <a:lnTo>
                      <a:pt x="1265" y="374"/>
                    </a:lnTo>
                    <a:lnTo>
                      <a:pt x="1265" y="372"/>
                    </a:lnTo>
                    <a:lnTo>
                      <a:pt x="1265" y="371"/>
                    </a:lnTo>
                    <a:lnTo>
                      <a:pt x="1265" y="369"/>
                    </a:lnTo>
                    <a:lnTo>
                      <a:pt x="1265" y="368"/>
                    </a:lnTo>
                    <a:lnTo>
                      <a:pt x="1268" y="363"/>
                    </a:lnTo>
                    <a:lnTo>
                      <a:pt x="1268" y="362"/>
                    </a:lnTo>
                    <a:lnTo>
                      <a:pt x="1268" y="362"/>
                    </a:lnTo>
                    <a:lnTo>
                      <a:pt x="1268" y="360"/>
                    </a:lnTo>
                    <a:lnTo>
                      <a:pt x="1269" y="360"/>
                    </a:lnTo>
                    <a:lnTo>
                      <a:pt x="1272" y="362"/>
                    </a:lnTo>
                    <a:lnTo>
                      <a:pt x="1274" y="363"/>
                    </a:lnTo>
                    <a:lnTo>
                      <a:pt x="1274" y="365"/>
                    </a:lnTo>
                    <a:lnTo>
                      <a:pt x="1272" y="366"/>
                    </a:lnTo>
                    <a:lnTo>
                      <a:pt x="1269" y="368"/>
                    </a:lnTo>
                    <a:lnTo>
                      <a:pt x="1269" y="369"/>
                    </a:lnTo>
                    <a:lnTo>
                      <a:pt x="1269" y="369"/>
                    </a:lnTo>
                    <a:lnTo>
                      <a:pt x="1272" y="368"/>
                    </a:lnTo>
                    <a:lnTo>
                      <a:pt x="1274" y="368"/>
                    </a:lnTo>
                    <a:lnTo>
                      <a:pt x="1275" y="368"/>
                    </a:lnTo>
                    <a:lnTo>
                      <a:pt x="1277" y="369"/>
                    </a:lnTo>
                    <a:lnTo>
                      <a:pt x="1277" y="372"/>
                    </a:lnTo>
                    <a:lnTo>
                      <a:pt x="1275" y="375"/>
                    </a:lnTo>
                    <a:lnTo>
                      <a:pt x="1277" y="374"/>
                    </a:lnTo>
                    <a:lnTo>
                      <a:pt x="1278" y="374"/>
                    </a:lnTo>
                    <a:lnTo>
                      <a:pt x="1278" y="375"/>
                    </a:lnTo>
                    <a:lnTo>
                      <a:pt x="1278" y="377"/>
                    </a:lnTo>
                    <a:lnTo>
                      <a:pt x="1280" y="378"/>
                    </a:lnTo>
                    <a:lnTo>
                      <a:pt x="1280" y="380"/>
                    </a:lnTo>
                    <a:lnTo>
                      <a:pt x="1282" y="381"/>
                    </a:lnTo>
                    <a:lnTo>
                      <a:pt x="1280" y="383"/>
                    </a:lnTo>
                    <a:lnTo>
                      <a:pt x="1278" y="383"/>
                    </a:lnTo>
                    <a:lnTo>
                      <a:pt x="1280" y="384"/>
                    </a:lnTo>
                    <a:lnTo>
                      <a:pt x="1282" y="384"/>
                    </a:lnTo>
                    <a:lnTo>
                      <a:pt x="1282" y="386"/>
                    </a:lnTo>
                    <a:lnTo>
                      <a:pt x="1282" y="386"/>
                    </a:lnTo>
                    <a:lnTo>
                      <a:pt x="1282" y="386"/>
                    </a:lnTo>
                    <a:lnTo>
                      <a:pt x="1283" y="384"/>
                    </a:lnTo>
                    <a:lnTo>
                      <a:pt x="1285" y="384"/>
                    </a:lnTo>
                    <a:lnTo>
                      <a:pt x="1286" y="389"/>
                    </a:lnTo>
                    <a:lnTo>
                      <a:pt x="1285" y="390"/>
                    </a:lnTo>
                    <a:lnTo>
                      <a:pt x="1283" y="390"/>
                    </a:lnTo>
                    <a:lnTo>
                      <a:pt x="1282" y="392"/>
                    </a:lnTo>
                    <a:lnTo>
                      <a:pt x="1280" y="392"/>
                    </a:lnTo>
                    <a:lnTo>
                      <a:pt x="1278" y="392"/>
                    </a:lnTo>
                    <a:lnTo>
                      <a:pt x="1280" y="392"/>
                    </a:lnTo>
                    <a:lnTo>
                      <a:pt x="1282" y="392"/>
                    </a:lnTo>
                    <a:lnTo>
                      <a:pt x="1285" y="392"/>
                    </a:lnTo>
                    <a:lnTo>
                      <a:pt x="1286" y="390"/>
                    </a:lnTo>
                    <a:lnTo>
                      <a:pt x="1288" y="390"/>
                    </a:lnTo>
                    <a:lnTo>
                      <a:pt x="1288" y="392"/>
                    </a:lnTo>
                    <a:lnTo>
                      <a:pt x="1288" y="392"/>
                    </a:lnTo>
                    <a:lnTo>
                      <a:pt x="1288" y="392"/>
                    </a:lnTo>
                    <a:lnTo>
                      <a:pt x="1288" y="392"/>
                    </a:lnTo>
                    <a:lnTo>
                      <a:pt x="1288" y="394"/>
                    </a:lnTo>
                    <a:lnTo>
                      <a:pt x="1288" y="395"/>
                    </a:lnTo>
                    <a:lnTo>
                      <a:pt x="1288" y="395"/>
                    </a:lnTo>
                    <a:lnTo>
                      <a:pt x="1288" y="397"/>
                    </a:lnTo>
                    <a:lnTo>
                      <a:pt x="1289" y="397"/>
                    </a:lnTo>
                    <a:lnTo>
                      <a:pt x="1291" y="397"/>
                    </a:lnTo>
                    <a:lnTo>
                      <a:pt x="1291" y="397"/>
                    </a:lnTo>
                    <a:lnTo>
                      <a:pt x="1292" y="398"/>
                    </a:lnTo>
                    <a:lnTo>
                      <a:pt x="1292" y="401"/>
                    </a:lnTo>
                    <a:lnTo>
                      <a:pt x="1289" y="404"/>
                    </a:lnTo>
                    <a:lnTo>
                      <a:pt x="1288" y="404"/>
                    </a:lnTo>
                    <a:lnTo>
                      <a:pt x="1286" y="406"/>
                    </a:lnTo>
                    <a:lnTo>
                      <a:pt x="1286" y="407"/>
                    </a:lnTo>
                    <a:lnTo>
                      <a:pt x="1285" y="409"/>
                    </a:lnTo>
                    <a:lnTo>
                      <a:pt x="1285" y="409"/>
                    </a:lnTo>
                    <a:lnTo>
                      <a:pt x="1288" y="406"/>
                    </a:lnTo>
                    <a:lnTo>
                      <a:pt x="1288" y="406"/>
                    </a:lnTo>
                    <a:lnTo>
                      <a:pt x="1289" y="406"/>
                    </a:lnTo>
                    <a:lnTo>
                      <a:pt x="1289" y="406"/>
                    </a:lnTo>
                    <a:lnTo>
                      <a:pt x="1289" y="407"/>
                    </a:lnTo>
                    <a:lnTo>
                      <a:pt x="1291" y="407"/>
                    </a:lnTo>
                    <a:lnTo>
                      <a:pt x="1292" y="406"/>
                    </a:lnTo>
                    <a:lnTo>
                      <a:pt x="1294" y="406"/>
                    </a:lnTo>
                    <a:lnTo>
                      <a:pt x="1295" y="406"/>
                    </a:lnTo>
                    <a:lnTo>
                      <a:pt x="1295" y="406"/>
                    </a:lnTo>
                    <a:lnTo>
                      <a:pt x="1295" y="409"/>
                    </a:lnTo>
                    <a:lnTo>
                      <a:pt x="1294" y="412"/>
                    </a:lnTo>
                    <a:lnTo>
                      <a:pt x="1291" y="413"/>
                    </a:lnTo>
                    <a:lnTo>
                      <a:pt x="1289" y="415"/>
                    </a:lnTo>
                    <a:lnTo>
                      <a:pt x="1288" y="416"/>
                    </a:lnTo>
                    <a:lnTo>
                      <a:pt x="1288" y="416"/>
                    </a:lnTo>
                    <a:lnTo>
                      <a:pt x="1291" y="415"/>
                    </a:lnTo>
                    <a:lnTo>
                      <a:pt x="1294" y="413"/>
                    </a:lnTo>
                    <a:lnTo>
                      <a:pt x="1295" y="413"/>
                    </a:lnTo>
                    <a:lnTo>
                      <a:pt x="1297" y="413"/>
                    </a:lnTo>
                    <a:lnTo>
                      <a:pt x="1300" y="418"/>
                    </a:lnTo>
                    <a:lnTo>
                      <a:pt x="1301" y="418"/>
                    </a:lnTo>
                    <a:lnTo>
                      <a:pt x="1301" y="418"/>
                    </a:lnTo>
                    <a:lnTo>
                      <a:pt x="1304" y="419"/>
                    </a:lnTo>
                    <a:lnTo>
                      <a:pt x="1304" y="419"/>
                    </a:lnTo>
                    <a:lnTo>
                      <a:pt x="1304" y="421"/>
                    </a:lnTo>
                    <a:lnTo>
                      <a:pt x="1304" y="421"/>
                    </a:lnTo>
                    <a:lnTo>
                      <a:pt x="1303" y="422"/>
                    </a:lnTo>
                    <a:lnTo>
                      <a:pt x="1304" y="424"/>
                    </a:lnTo>
                    <a:lnTo>
                      <a:pt x="1304" y="425"/>
                    </a:lnTo>
                    <a:lnTo>
                      <a:pt x="1303" y="427"/>
                    </a:lnTo>
                    <a:lnTo>
                      <a:pt x="1301" y="427"/>
                    </a:lnTo>
                    <a:lnTo>
                      <a:pt x="1300" y="427"/>
                    </a:lnTo>
                    <a:lnTo>
                      <a:pt x="1300" y="428"/>
                    </a:lnTo>
                    <a:lnTo>
                      <a:pt x="1298" y="428"/>
                    </a:lnTo>
                    <a:lnTo>
                      <a:pt x="1297" y="428"/>
                    </a:lnTo>
                    <a:lnTo>
                      <a:pt x="1298" y="428"/>
                    </a:lnTo>
                    <a:lnTo>
                      <a:pt x="1298" y="430"/>
                    </a:lnTo>
                    <a:lnTo>
                      <a:pt x="1300" y="430"/>
                    </a:lnTo>
                    <a:lnTo>
                      <a:pt x="1301" y="428"/>
                    </a:lnTo>
                    <a:lnTo>
                      <a:pt x="1303" y="428"/>
                    </a:lnTo>
                    <a:lnTo>
                      <a:pt x="1304" y="430"/>
                    </a:lnTo>
                    <a:lnTo>
                      <a:pt x="1304" y="432"/>
                    </a:lnTo>
                    <a:lnTo>
                      <a:pt x="1304" y="432"/>
                    </a:lnTo>
                    <a:lnTo>
                      <a:pt x="1304" y="432"/>
                    </a:lnTo>
                    <a:lnTo>
                      <a:pt x="1304" y="433"/>
                    </a:lnTo>
                    <a:lnTo>
                      <a:pt x="1303" y="435"/>
                    </a:lnTo>
                    <a:lnTo>
                      <a:pt x="1304" y="435"/>
                    </a:lnTo>
                    <a:lnTo>
                      <a:pt x="1304" y="435"/>
                    </a:lnTo>
                    <a:lnTo>
                      <a:pt x="1306" y="435"/>
                    </a:lnTo>
                    <a:lnTo>
                      <a:pt x="1307" y="435"/>
                    </a:lnTo>
                    <a:lnTo>
                      <a:pt x="1307" y="436"/>
                    </a:lnTo>
                    <a:lnTo>
                      <a:pt x="1312" y="439"/>
                    </a:lnTo>
                    <a:lnTo>
                      <a:pt x="1312" y="441"/>
                    </a:lnTo>
                    <a:lnTo>
                      <a:pt x="1310" y="442"/>
                    </a:lnTo>
                    <a:lnTo>
                      <a:pt x="1310" y="445"/>
                    </a:lnTo>
                    <a:lnTo>
                      <a:pt x="1310" y="447"/>
                    </a:lnTo>
                    <a:lnTo>
                      <a:pt x="1309" y="447"/>
                    </a:lnTo>
                    <a:lnTo>
                      <a:pt x="1303" y="447"/>
                    </a:lnTo>
                    <a:lnTo>
                      <a:pt x="1298" y="445"/>
                    </a:lnTo>
                    <a:lnTo>
                      <a:pt x="1298" y="444"/>
                    </a:lnTo>
                    <a:lnTo>
                      <a:pt x="1300" y="444"/>
                    </a:lnTo>
                    <a:lnTo>
                      <a:pt x="1298" y="444"/>
                    </a:lnTo>
                    <a:lnTo>
                      <a:pt x="1298" y="444"/>
                    </a:lnTo>
                    <a:lnTo>
                      <a:pt x="1297" y="444"/>
                    </a:lnTo>
                    <a:lnTo>
                      <a:pt x="1298" y="445"/>
                    </a:lnTo>
                    <a:lnTo>
                      <a:pt x="1301" y="447"/>
                    </a:lnTo>
                    <a:lnTo>
                      <a:pt x="1303" y="448"/>
                    </a:lnTo>
                    <a:lnTo>
                      <a:pt x="1304" y="448"/>
                    </a:lnTo>
                    <a:lnTo>
                      <a:pt x="1306" y="450"/>
                    </a:lnTo>
                    <a:lnTo>
                      <a:pt x="1306" y="450"/>
                    </a:lnTo>
                    <a:lnTo>
                      <a:pt x="1306" y="450"/>
                    </a:lnTo>
                    <a:lnTo>
                      <a:pt x="1304" y="451"/>
                    </a:lnTo>
                    <a:lnTo>
                      <a:pt x="1303" y="451"/>
                    </a:lnTo>
                    <a:lnTo>
                      <a:pt x="1304" y="453"/>
                    </a:lnTo>
                    <a:lnTo>
                      <a:pt x="1307" y="453"/>
                    </a:lnTo>
                    <a:lnTo>
                      <a:pt x="1309" y="453"/>
                    </a:lnTo>
                    <a:lnTo>
                      <a:pt x="1310" y="454"/>
                    </a:lnTo>
                    <a:lnTo>
                      <a:pt x="1309" y="454"/>
                    </a:lnTo>
                    <a:lnTo>
                      <a:pt x="1307" y="456"/>
                    </a:lnTo>
                    <a:lnTo>
                      <a:pt x="1307" y="457"/>
                    </a:lnTo>
                    <a:lnTo>
                      <a:pt x="1309" y="457"/>
                    </a:lnTo>
                    <a:lnTo>
                      <a:pt x="1310" y="457"/>
                    </a:lnTo>
                    <a:lnTo>
                      <a:pt x="1310" y="457"/>
                    </a:lnTo>
                    <a:lnTo>
                      <a:pt x="1312" y="460"/>
                    </a:lnTo>
                    <a:lnTo>
                      <a:pt x="1312" y="460"/>
                    </a:lnTo>
                    <a:lnTo>
                      <a:pt x="1310" y="462"/>
                    </a:lnTo>
                    <a:lnTo>
                      <a:pt x="1310" y="462"/>
                    </a:lnTo>
                    <a:lnTo>
                      <a:pt x="1310" y="462"/>
                    </a:lnTo>
                    <a:lnTo>
                      <a:pt x="1313" y="463"/>
                    </a:lnTo>
                    <a:lnTo>
                      <a:pt x="1313" y="463"/>
                    </a:lnTo>
                    <a:lnTo>
                      <a:pt x="1313" y="463"/>
                    </a:lnTo>
                    <a:lnTo>
                      <a:pt x="1315" y="465"/>
                    </a:lnTo>
                    <a:lnTo>
                      <a:pt x="1315" y="465"/>
                    </a:lnTo>
                    <a:lnTo>
                      <a:pt x="1316" y="463"/>
                    </a:lnTo>
                    <a:lnTo>
                      <a:pt x="1318" y="462"/>
                    </a:lnTo>
                    <a:lnTo>
                      <a:pt x="1318" y="463"/>
                    </a:lnTo>
                    <a:lnTo>
                      <a:pt x="1318" y="463"/>
                    </a:lnTo>
                    <a:lnTo>
                      <a:pt x="1319" y="465"/>
                    </a:lnTo>
                    <a:lnTo>
                      <a:pt x="1321" y="467"/>
                    </a:lnTo>
                    <a:lnTo>
                      <a:pt x="1321" y="468"/>
                    </a:lnTo>
                    <a:lnTo>
                      <a:pt x="1323" y="467"/>
                    </a:lnTo>
                    <a:lnTo>
                      <a:pt x="1323" y="467"/>
                    </a:lnTo>
                    <a:lnTo>
                      <a:pt x="1324" y="467"/>
                    </a:lnTo>
                    <a:lnTo>
                      <a:pt x="1323" y="468"/>
                    </a:lnTo>
                    <a:lnTo>
                      <a:pt x="1323" y="470"/>
                    </a:lnTo>
                    <a:lnTo>
                      <a:pt x="1324" y="470"/>
                    </a:lnTo>
                    <a:lnTo>
                      <a:pt x="1324" y="471"/>
                    </a:lnTo>
                    <a:lnTo>
                      <a:pt x="1326" y="473"/>
                    </a:lnTo>
                    <a:lnTo>
                      <a:pt x="1326" y="474"/>
                    </a:lnTo>
                    <a:lnTo>
                      <a:pt x="1323" y="476"/>
                    </a:lnTo>
                    <a:lnTo>
                      <a:pt x="1323" y="479"/>
                    </a:lnTo>
                    <a:lnTo>
                      <a:pt x="1323" y="479"/>
                    </a:lnTo>
                    <a:lnTo>
                      <a:pt x="1321" y="480"/>
                    </a:lnTo>
                    <a:lnTo>
                      <a:pt x="1319" y="482"/>
                    </a:lnTo>
                    <a:lnTo>
                      <a:pt x="1321" y="482"/>
                    </a:lnTo>
                    <a:lnTo>
                      <a:pt x="1324" y="479"/>
                    </a:lnTo>
                    <a:lnTo>
                      <a:pt x="1326" y="479"/>
                    </a:lnTo>
                    <a:lnTo>
                      <a:pt x="1329" y="477"/>
                    </a:lnTo>
                    <a:lnTo>
                      <a:pt x="1330" y="477"/>
                    </a:lnTo>
                    <a:lnTo>
                      <a:pt x="1330" y="477"/>
                    </a:lnTo>
                    <a:lnTo>
                      <a:pt x="1332" y="477"/>
                    </a:lnTo>
                    <a:lnTo>
                      <a:pt x="1332" y="479"/>
                    </a:lnTo>
                    <a:lnTo>
                      <a:pt x="1333" y="480"/>
                    </a:lnTo>
                    <a:lnTo>
                      <a:pt x="1333" y="479"/>
                    </a:lnTo>
                    <a:lnTo>
                      <a:pt x="1335" y="480"/>
                    </a:lnTo>
                    <a:lnTo>
                      <a:pt x="1335" y="480"/>
                    </a:lnTo>
                    <a:lnTo>
                      <a:pt x="1330" y="485"/>
                    </a:lnTo>
                    <a:lnTo>
                      <a:pt x="1330" y="486"/>
                    </a:lnTo>
                    <a:lnTo>
                      <a:pt x="1330" y="488"/>
                    </a:lnTo>
                    <a:lnTo>
                      <a:pt x="1330" y="486"/>
                    </a:lnTo>
                    <a:lnTo>
                      <a:pt x="1335" y="482"/>
                    </a:lnTo>
                    <a:lnTo>
                      <a:pt x="1335" y="482"/>
                    </a:lnTo>
                    <a:lnTo>
                      <a:pt x="1336" y="480"/>
                    </a:lnTo>
                    <a:lnTo>
                      <a:pt x="1336" y="479"/>
                    </a:lnTo>
                    <a:lnTo>
                      <a:pt x="1339" y="480"/>
                    </a:lnTo>
                    <a:lnTo>
                      <a:pt x="1339" y="480"/>
                    </a:lnTo>
                    <a:lnTo>
                      <a:pt x="1341" y="482"/>
                    </a:lnTo>
                    <a:lnTo>
                      <a:pt x="1341" y="485"/>
                    </a:lnTo>
                    <a:lnTo>
                      <a:pt x="1342" y="486"/>
                    </a:lnTo>
                    <a:lnTo>
                      <a:pt x="1347" y="488"/>
                    </a:lnTo>
                    <a:lnTo>
                      <a:pt x="1347" y="488"/>
                    </a:lnTo>
                    <a:lnTo>
                      <a:pt x="1350" y="488"/>
                    </a:lnTo>
                    <a:lnTo>
                      <a:pt x="1350" y="486"/>
                    </a:lnTo>
                    <a:lnTo>
                      <a:pt x="1351" y="486"/>
                    </a:lnTo>
                    <a:lnTo>
                      <a:pt x="1353" y="486"/>
                    </a:lnTo>
                    <a:lnTo>
                      <a:pt x="1353" y="488"/>
                    </a:lnTo>
                    <a:lnTo>
                      <a:pt x="1354" y="489"/>
                    </a:lnTo>
                    <a:lnTo>
                      <a:pt x="1356" y="491"/>
                    </a:lnTo>
                    <a:lnTo>
                      <a:pt x="1357" y="491"/>
                    </a:lnTo>
                    <a:lnTo>
                      <a:pt x="1359" y="491"/>
                    </a:lnTo>
                    <a:lnTo>
                      <a:pt x="1359" y="492"/>
                    </a:lnTo>
                    <a:lnTo>
                      <a:pt x="1359" y="492"/>
                    </a:lnTo>
                    <a:lnTo>
                      <a:pt x="1359" y="494"/>
                    </a:lnTo>
                    <a:lnTo>
                      <a:pt x="1357" y="495"/>
                    </a:lnTo>
                    <a:lnTo>
                      <a:pt x="1356" y="497"/>
                    </a:lnTo>
                    <a:lnTo>
                      <a:pt x="1353" y="497"/>
                    </a:lnTo>
                    <a:lnTo>
                      <a:pt x="1350" y="497"/>
                    </a:lnTo>
                    <a:lnTo>
                      <a:pt x="1350" y="498"/>
                    </a:lnTo>
                    <a:lnTo>
                      <a:pt x="1350" y="498"/>
                    </a:lnTo>
                    <a:lnTo>
                      <a:pt x="1348" y="500"/>
                    </a:lnTo>
                    <a:lnTo>
                      <a:pt x="1347" y="500"/>
                    </a:lnTo>
                    <a:lnTo>
                      <a:pt x="1345" y="503"/>
                    </a:lnTo>
                    <a:lnTo>
                      <a:pt x="1344" y="503"/>
                    </a:lnTo>
                    <a:lnTo>
                      <a:pt x="1344" y="503"/>
                    </a:lnTo>
                    <a:lnTo>
                      <a:pt x="1342" y="503"/>
                    </a:lnTo>
                    <a:lnTo>
                      <a:pt x="1341" y="505"/>
                    </a:lnTo>
                    <a:lnTo>
                      <a:pt x="1341" y="505"/>
                    </a:lnTo>
                    <a:lnTo>
                      <a:pt x="1339" y="505"/>
                    </a:lnTo>
                    <a:lnTo>
                      <a:pt x="1339" y="506"/>
                    </a:lnTo>
                    <a:lnTo>
                      <a:pt x="1338" y="506"/>
                    </a:lnTo>
                    <a:lnTo>
                      <a:pt x="1333" y="508"/>
                    </a:lnTo>
                    <a:lnTo>
                      <a:pt x="1332" y="508"/>
                    </a:lnTo>
                    <a:lnTo>
                      <a:pt x="1330" y="508"/>
                    </a:lnTo>
                    <a:lnTo>
                      <a:pt x="1330" y="508"/>
                    </a:lnTo>
                    <a:lnTo>
                      <a:pt x="1329" y="509"/>
                    </a:lnTo>
                    <a:lnTo>
                      <a:pt x="1327" y="509"/>
                    </a:lnTo>
                    <a:lnTo>
                      <a:pt x="1327" y="511"/>
                    </a:lnTo>
                    <a:lnTo>
                      <a:pt x="1327" y="511"/>
                    </a:lnTo>
                    <a:lnTo>
                      <a:pt x="1327" y="512"/>
                    </a:lnTo>
                    <a:lnTo>
                      <a:pt x="1326" y="512"/>
                    </a:lnTo>
                    <a:lnTo>
                      <a:pt x="1326" y="514"/>
                    </a:lnTo>
                    <a:lnTo>
                      <a:pt x="1324" y="512"/>
                    </a:lnTo>
                    <a:lnTo>
                      <a:pt x="1323" y="512"/>
                    </a:lnTo>
                    <a:lnTo>
                      <a:pt x="1323" y="512"/>
                    </a:lnTo>
                    <a:lnTo>
                      <a:pt x="1326" y="514"/>
                    </a:lnTo>
                    <a:lnTo>
                      <a:pt x="1327" y="515"/>
                    </a:lnTo>
                    <a:lnTo>
                      <a:pt x="1326" y="517"/>
                    </a:lnTo>
                    <a:lnTo>
                      <a:pt x="1324" y="517"/>
                    </a:lnTo>
                    <a:lnTo>
                      <a:pt x="1324" y="518"/>
                    </a:lnTo>
                    <a:lnTo>
                      <a:pt x="1324" y="518"/>
                    </a:lnTo>
                    <a:lnTo>
                      <a:pt x="1324" y="518"/>
                    </a:lnTo>
                    <a:lnTo>
                      <a:pt x="1324" y="520"/>
                    </a:lnTo>
                    <a:lnTo>
                      <a:pt x="1324" y="520"/>
                    </a:lnTo>
                    <a:lnTo>
                      <a:pt x="1324" y="520"/>
                    </a:lnTo>
                    <a:lnTo>
                      <a:pt x="1326" y="518"/>
                    </a:lnTo>
                    <a:lnTo>
                      <a:pt x="1329" y="517"/>
                    </a:lnTo>
                    <a:lnTo>
                      <a:pt x="1329" y="515"/>
                    </a:lnTo>
                    <a:lnTo>
                      <a:pt x="1330" y="515"/>
                    </a:lnTo>
                    <a:lnTo>
                      <a:pt x="1332" y="514"/>
                    </a:lnTo>
                    <a:lnTo>
                      <a:pt x="1333" y="514"/>
                    </a:lnTo>
                    <a:lnTo>
                      <a:pt x="1336" y="512"/>
                    </a:lnTo>
                    <a:lnTo>
                      <a:pt x="1338" y="511"/>
                    </a:lnTo>
                    <a:lnTo>
                      <a:pt x="1341" y="508"/>
                    </a:lnTo>
                    <a:lnTo>
                      <a:pt x="1344" y="505"/>
                    </a:lnTo>
                    <a:lnTo>
                      <a:pt x="1348" y="503"/>
                    </a:lnTo>
                    <a:lnTo>
                      <a:pt x="1351" y="503"/>
                    </a:lnTo>
                    <a:lnTo>
                      <a:pt x="1353" y="503"/>
                    </a:lnTo>
                    <a:lnTo>
                      <a:pt x="1353" y="503"/>
                    </a:lnTo>
                    <a:lnTo>
                      <a:pt x="1351" y="501"/>
                    </a:lnTo>
                    <a:lnTo>
                      <a:pt x="1350" y="501"/>
                    </a:lnTo>
                    <a:lnTo>
                      <a:pt x="1348" y="501"/>
                    </a:lnTo>
                    <a:lnTo>
                      <a:pt x="1348" y="501"/>
                    </a:lnTo>
                    <a:lnTo>
                      <a:pt x="1348" y="501"/>
                    </a:lnTo>
                    <a:lnTo>
                      <a:pt x="1348" y="500"/>
                    </a:lnTo>
                    <a:lnTo>
                      <a:pt x="1350" y="500"/>
                    </a:lnTo>
                    <a:lnTo>
                      <a:pt x="1357" y="500"/>
                    </a:lnTo>
                    <a:lnTo>
                      <a:pt x="1359" y="501"/>
                    </a:lnTo>
                    <a:lnTo>
                      <a:pt x="1362" y="506"/>
                    </a:lnTo>
                    <a:lnTo>
                      <a:pt x="1362" y="508"/>
                    </a:lnTo>
                    <a:lnTo>
                      <a:pt x="1364" y="509"/>
                    </a:lnTo>
                    <a:lnTo>
                      <a:pt x="1362" y="509"/>
                    </a:lnTo>
                    <a:lnTo>
                      <a:pt x="1362" y="511"/>
                    </a:lnTo>
                    <a:lnTo>
                      <a:pt x="1359" y="512"/>
                    </a:lnTo>
                    <a:lnTo>
                      <a:pt x="1357" y="512"/>
                    </a:lnTo>
                    <a:lnTo>
                      <a:pt x="1357" y="512"/>
                    </a:lnTo>
                    <a:lnTo>
                      <a:pt x="1359" y="514"/>
                    </a:lnTo>
                    <a:lnTo>
                      <a:pt x="1361" y="514"/>
                    </a:lnTo>
                    <a:lnTo>
                      <a:pt x="1361" y="515"/>
                    </a:lnTo>
                    <a:lnTo>
                      <a:pt x="1362" y="514"/>
                    </a:lnTo>
                    <a:lnTo>
                      <a:pt x="1365" y="512"/>
                    </a:lnTo>
                    <a:lnTo>
                      <a:pt x="1367" y="511"/>
                    </a:lnTo>
                    <a:lnTo>
                      <a:pt x="1368" y="509"/>
                    </a:lnTo>
                    <a:lnTo>
                      <a:pt x="1370" y="509"/>
                    </a:lnTo>
                    <a:lnTo>
                      <a:pt x="1371" y="509"/>
                    </a:lnTo>
                    <a:lnTo>
                      <a:pt x="1371" y="511"/>
                    </a:lnTo>
                    <a:lnTo>
                      <a:pt x="1373" y="512"/>
                    </a:lnTo>
                    <a:lnTo>
                      <a:pt x="1374" y="512"/>
                    </a:lnTo>
                    <a:lnTo>
                      <a:pt x="1376" y="514"/>
                    </a:lnTo>
                    <a:lnTo>
                      <a:pt x="1377" y="515"/>
                    </a:lnTo>
                    <a:lnTo>
                      <a:pt x="1377" y="517"/>
                    </a:lnTo>
                    <a:lnTo>
                      <a:pt x="1379" y="518"/>
                    </a:lnTo>
                    <a:lnTo>
                      <a:pt x="1379" y="518"/>
                    </a:lnTo>
                    <a:lnTo>
                      <a:pt x="1379" y="520"/>
                    </a:lnTo>
                    <a:lnTo>
                      <a:pt x="1379" y="520"/>
                    </a:lnTo>
                    <a:lnTo>
                      <a:pt x="1379" y="521"/>
                    </a:lnTo>
                    <a:lnTo>
                      <a:pt x="1379" y="523"/>
                    </a:lnTo>
                    <a:lnTo>
                      <a:pt x="1379" y="526"/>
                    </a:lnTo>
                    <a:lnTo>
                      <a:pt x="1379" y="527"/>
                    </a:lnTo>
                    <a:lnTo>
                      <a:pt x="1379" y="529"/>
                    </a:lnTo>
                    <a:lnTo>
                      <a:pt x="1379" y="530"/>
                    </a:lnTo>
                    <a:lnTo>
                      <a:pt x="1379" y="532"/>
                    </a:lnTo>
                    <a:lnTo>
                      <a:pt x="1379" y="532"/>
                    </a:lnTo>
                    <a:lnTo>
                      <a:pt x="1379" y="533"/>
                    </a:lnTo>
                    <a:lnTo>
                      <a:pt x="1374" y="533"/>
                    </a:lnTo>
                    <a:lnTo>
                      <a:pt x="1373" y="533"/>
                    </a:lnTo>
                    <a:lnTo>
                      <a:pt x="1373" y="535"/>
                    </a:lnTo>
                    <a:lnTo>
                      <a:pt x="1374" y="535"/>
                    </a:lnTo>
                    <a:lnTo>
                      <a:pt x="1376" y="535"/>
                    </a:lnTo>
                    <a:lnTo>
                      <a:pt x="1379" y="535"/>
                    </a:lnTo>
                    <a:lnTo>
                      <a:pt x="1380" y="536"/>
                    </a:lnTo>
                    <a:lnTo>
                      <a:pt x="1380" y="536"/>
                    </a:lnTo>
                    <a:lnTo>
                      <a:pt x="1380" y="538"/>
                    </a:lnTo>
                    <a:lnTo>
                      <a:pt x="1379" y="538"/>
                    </a:lnTo>
                    <a:lnTo>
                      <a:pt x="1379" y="538"/>
                    </a:lnTo>
                    <a:lnTo>
                      <a:pt x="1377" y="538"/>
                    </a:lnTo>
                    <a:lnTo>
                      <a:pt x="1377" y="538"/>
                    </a:lnTo>
                    <a:lnTo>
                      <a:pt x="1379" y="539"/>
                    </a:lnTo>
                    <a:lnTo>
                      <a:pt x="1379" y="539"/>
                    </a:lnTo>
                    <a:lnTo>
                      <a:pt x="1380" y="541"/>
                    </a:lnTo>
                    <a:lnTo>
                      <a:pt x="1380" y="541"/>
                    </a:lnTo>
                    <a:lnTo>
                      <a:pt x="1380" y="543"/>
                    </a:lnTo>
                    <a:lnTo>
                      <a:pt x="1377" y="547"/>
                    </a:lnTo>
                    <a:lnTo>
                      <a:pt x="1373" y="550"/>
                    </a:lnTo>
                    <a:lnTo>
                      <a:pt x="1370" y="552"/>
                    </a:lnTo>
                    <a:lnTo>
                      <a:pt x="1365" y="556"/>
                    </a:lnTo>
                    <a:lnTo>
                      <a:pt x="1364" y="556"/>
                    </a:lnTo>
                    <a:lnTo>
                      <a:pt x="1364" y="556"/>
                    </a:lnTo>
                    <a:lnTo>
                      <a:pt x="1361" y="556"/>
                    </a:lnTo>
                    <a:lnTo>
                      <a:pt x="1359" y="556"/>
                    </a:lnTo>
                    <a:lnTo>
                      <a:pt x="1354" y="556"/>
                    </a:lnTo>
                    <a:lnTo>
                      <a:pt x="1354" y="558"/>
                    </a:lnTo>
                    <a:lnTo>
                      <a:pt x="1351" y="559"/>
                    </a:lnTo>
                    <a:lnTo>
                      <a:pt x="1351" y="559"/>
                    </a:lnTo>
                    <a:lnTo>
                      <a:pt x="1348" y="559"/>
                    </a:lnTo>
                    <a:lnTo>
                      <a:pt x="1347" y="559"/>
                    </a:lnTo>
                    <a:lnTo>
                      <a:pt x="1345" y="559"/>
                    </a:lnTo>
                    <a:lnTo>
                      <a:pt x="1345" y="561"/>
                    </a:lnTo>
                    <a:lnTo>
                      <a:pt x="1345" y="561"/>
                    </a:lnTo>
                    <a:lnTo>
                      <a:pt x="1344" y="562"/>
                    </a:lnTo>
                    <a:lnTo>
                      <a:pt x="1339" y="567"/>
                    </a:lnTo>
                    <a:lnTo>
                      <a:pt x="1338" y="570"/>
                    </a:lnTo>
                    <a:lnTo>
                      <a:pt x="1335" y="571"/>
                    </a:lnTo>
                    <a:lnTo>
                      <a:pt x="1333" y="574"/>
                    </a:lnTo>
                    <a:lnTo>
                      <a:pt x="1330" y="576"/>
                    </a:lnTo>
                    <a:lnTo>
                      <a:pt x="1329" y="579"/>
                    </a:lnTo>
                    <a:lnTo>
                      <a:pt x="1327" y="579"/>
                    </a:lnTo>
                    <a:lnTo>
                      <a:pt x="1323" y="581"/>
                    </a:lnTo>
                    <a:lnTo>
                      <a:pt x="1319" y="581"/>
                    </a:lnTo>
                    <a:lnTo>
                      <a:pt x="1318" y="579"/>
                    </a:lnTo>
                    <a:lnTo>
                      <a:pt x="1316" y="581"/>
                    </a:lnTo>
                    <a:lnTo>
                      <a:pt x="1313" y="581"/>
                    </a:lnTo>
                    <a:lnTo>
                      <a:pt x="1312" y="581"/>
                    </a:lnTo>
                    <a:lnTo>
                      <a:pt x="1306" y="582"/>
                    </a:lnTo>
                    <a:lnTo>
                      <a:pt x="1306" y="581"/>
                    </a:lnTo>
                    <a:lnTo>
                      <a:pt x="1304" y="581"/>
                    </a:lnTo>
                    <a:lnTo>
                      <a:pt x="1301" y="581"/>
                    </a:lnTo>
                    <a:lnTo>
                      <a:pt x="1298" y="579"/>
                    </a:lnTo>
                    <a:lnTo>
                      <a:pt x="1297" y="579"/>
                    </a:lnTo>
                    <a:lnTo>
                      <a:pt x="1294" y="579"/>
                    </a:lnTo>
                    <a:lnTo>
                      <a:pt x="1294" y="579"/>
                    </a:lnTo>
                    <a:lnTo>
                      <a:pt x="1292" y="579"/>
                    </a:lnTo>
                    <a:lnTo>
                      <a:pt x="1289" y="579"/>
                    </a:lnTo>
                    <a:lnTo>
                      <a:pt x="1288" y="579"/>
                    </a:lnTo>
                    <a:lnTo>
                      <a:pt x="1283" y="579"/>
                    </a:lnTo>
                    <a:lnTo>
                      <a:pt x="1282" y="579"/>
                    </a:lnTo>
                    <a:lnTo>
                      <a:pt x="1280" y="579"/>
                    </a:lnTo>
                    <a:lnTo>
                      <a:pt x="1278" y="579"/>
                    </a:lnTo>
                    <a:lnTo>
                      <a:pt x="1277" y="579"/>
                    </a:lnTo>
                    <a:lnTo>
                      <a:pt x="1272" y="579"/>
                    </a:lnTo>
                    <a:lnTo>
                      <a:pt x="1268" y="579"/>
                    </a:lnTo>
                    <a:lnTo>
                      <a:pt x="1265" y="579"/>
                    </a:lnTo>
                    <a:lnTo>
                      <a:pt x="1263" y="579"/>
                    </a:lnTo>
                    <a:lnTo>
                      <a:pt x="1257" y="579"/>
                    </a:lnTo>
                    <a:lnTo>
                      <a:pt x="1254" y="579"/>
                    </a:lnTo>
                    <a:lnTo>
                      <a:pt x="1253" y="581"/>
                    </a:lnTo>
                    <a:lnTo>
                      <a:pt x="1251" y="581"/>
                    </a:lnTo>
                    <a:lnTo>
                      <a:pt x="1250" y="581"/>
                    </a:lnTo>
                    <a:lnTo>
                      <a:pt x="1250" y="581"/>
                    </a:lnTo>
                    <a:lnTo>
                      <a:pt x="1248" y="581"/>
                    </a:lnTo>
                    <a:lnTo>
                      <a:pt x="1247" y="582"/>
                    </a:lnTo>
                    <a:lnTo>
                      <a:pt x="1247" y="582"/>
                    </a:lnTo>
                    <a:lnTo>
                      <a:pt x="1245" y="584"/>
                    </a:lnTo>
                    <a:lnTo>
                      <a:pt x="1242" y="585"/>
                    </a:lnTo>
                    <a:lnTo>
                      <a:pt x="1239" y="593"/>
                    </a:lnTo>
                    <a:lnTo>
                      <a:pt x="1239" y="594"/>
                    </a:lnTo>
                    <a:lnTo>
                      <a:pt x="1237" y="597"/>
                    </a:lnTo>
                    <a:lnTo>
                      <a:pt x="1236" y="597"/>
                    </a:lnTo>
                    <a:lnTo>
                      <a:pt x="1234" y="597"/>
                    </a:lnTo>
                    <a:lnTo>
                      <a:pt x="1228" y="599"/>
                    </a:lnTo>
                    <a:lnTo>
                      <a:pt x="1225" y="600"/>
                    </a:lnTo>
                    <a:lnTo>
                      <a:pt x="1227" y="600"/>
                    </a:lnTo>
                    <a:lnTo>
                      <a:pt x="1225" y="602"/>
                    </a:lnTo>
                    <a:lnTo>
                      <a:pt x="1224" y="602"/>
                    </a:lnTo>
                    <a:lnTo>
                      <a:pt x="1222" y="602"/>
                    </a:lnTo>
                    <a:lnTo>
                      <a:pt x="1222" y="603"/>
                    </a:lnTo>
                    <a:lnTo>
                      <a:pt x="1221" y="605"/>
                    </a:lnTo>
                    <a:lnTo>
                      <a:pt x="1218" y="606"/>
                    </a:lnTo>
                    <a:lnTo>
                      <a:pt x="1215" y="611"/>
                    </a:lnTo>
                    <a:lnTo>
                      <a:pt x="1213" y="614"/>
                    </a:lnTo>
                    <a:lnTo>
                      <a:pt x="1210" y="617"/>
                    </a:lnTo>
                    <a:lnTo>
                      <a:pt x="1209" y="619"/>
                    </a:lnTo>
                    <a:lnTo>
                      <a:pt x="1209" y="619"/>
                    </a:lnTo>
                    <a:lnTo>
                      <a:pt x="1207" y="619"/>
                    </a:lnTo>
                    <a:lnTo>
                      <a:pt x="1206" y="617"/>
                    </a:lnTo>
                    <a:lnTo>
                      <a:pt x="1204" y="617"/>
                    </a:lnTo>
                    <a:lnTo>
                      <a:pt x="1201" y="616"/>
                    </a:lnTo>
                    <a:lnTo>
                      <a:pt x="1192" y="614"/>
                    </a:lnTo>
                    <a:lnTo>
                      <a:pt x="1193" y="614"/>
                    </a:lnTo>
                    <a:lnTo>
                      <a:pt x="1195" y="616"/>
                    </a:lnTo>
                    <a:lnTo>
                      <a:pt x="1196" y="616"/>
                    </a:lnTo>
                    <a:lnTo>
                      <a:pt x="1199" y="616"/>
                    </a:lnTo>
                    <a:lnTo>
                      <a:pt x="1203" y="617"/>
                    </a:lnTo>
                    <a:lnTo>
                      <a:pt x="1206" y="619"/>
                    </a:lnTo>
                    <a:lnTo>
                      <a:pt x="1207" y="619"/>
                    </a:lnTo>
                    <a:lnTo>
                      <a:pt x="1207" y="620"/>
                    </a:lnTo>
                    <a:lnTo>
                      <a:pt x="1207" y="623"/>
                    </a:lnTo>
                    <a:lnTo>
                      <a:pt x="1206" y="625"/>
                    </a:lnTo>
                    <a:lnTo>
                      <a:pt x="1206" y="626"/>
                    </a:lnTo>
                    <a:lnTo>
                      <a:pt x="1201" y="631"/>
                    </a:lnTo>
                    <a:lnTo>
                      <a:pt x="1199" y="632"/>
                    </a:lnTo>
                    <a:lnTo>
                      <a:pt x="1196" y="637"/>
                    </a:lnTo>
                    <a:lnTo>
                      <a:pt x="1193" y="640"/>
                    </a:lnTo>
                    <a:lnTo>
                      <a:pt x="1192" y="641"/>
                    </a:lnTo>
                    <a:lnTo>
                      <a:pt x="1189" y="644"/>
                    </a:lnTo>
                    <a:lnTo>
                      <a:pt x="1186" y="646"/>
                    </a:lnTo>
                    <a:lnTo>
                      <a:pt x="1183" y="646"/>
                    </a:lnTo>
                    <a:lnTo>
                      <a:pt x="1181" y="646"/>
                    </a:lnTo>
                    <a:lnTo>
                      <a:pt x="1180" y="647"/>
                    </a:lnTo>
                    <a:lnTo>
                      <a:pt x="1178" y="647"/>
                    </a:lnTo>
                    <a:lnTo>
                      <a:pt x="1177" y="649"/>
                    </a:lnTo>
                    <a:lnTo>
                      <a:pt x="1172" y="654"/>
                    </a:lnTo>
                    <a:lnTo>
                      <a:pt x="1171" y="654"/>
                    </a:lnTo>
                    <a:lnTo>
                      <a:pt x="1169" y="654"/>
                    </a:lnTo>
                    <a:lnTo>
                      <a:pt x="1168" y="655"/>
                    </a:lnTo>
                    <a:lnTo>
                      <a:pt x="1166" y="657"/>
                    </a:lnTo>
                    <a:lnTo>
                      <a:pt x="1166" y="658"/>
                    </a:lnTo>
                    <a:lnTo>
                      <a:pt x="1165" y="660"/>
                    </a:lnTo>
                    <a:lnTo>
                      <a:pt x="1163" y="663"/>
                    </a:lnTo>
                    <a:lnTo>
                      <a:pt x="1160" y="663"/>
                    </a:lnTo>
                    <a:lnTo>
                      <a:pt x="1158" y="664"/>
                    </a:lnTo>
                    <a:lnTo>
                      <a:pt x="1157" y="666"/>
                    </a:lnTo>
                    <a:lnTo>
                      <a:pt x="1155" y="667"/>
                    </a:lnTo>
                    <a:lnTo>
                      <a:pt x="1152" y="666"/>
                    </a:lnTo>
                    <a:lnTo>
                      <a:pt x="1152" y="667"/>
                    </a:lnTo>
                    <a:lnTo>
                      <a:pt x="1155" y="667"/>
                    </a:lnTo>
                    <a:lnTo>
                      <a:pt x="1157" y="669"/>
                    </a:lnTo>
                    <a:lnTo>
                      <a:pt x="1155" y="670"/>
                    </a:lnTo>
                    <a:lnTo>
                      <a:pt x="1151" y="672"/>
                    </a:lnTo>
                    <a:lnTo>
                      <a:pt x="1148" y="675"/>
                    </a:lnTo>
                    <a:lnTo>
                      <a:pt x="1149" y="675"/>
                    </a:lnTo>
                    <a:lnTo>
                      <a:pt x="1152" y="672"/>
                    </a:lnTo>
                    <a:lnTo>
                      <a:pt x="1155" y="672"/>
                    </a:lnTo>
                    <a:lnTo>
                      <a:pt x="1158" y="669"/>
                    </a:lnTo>
                    <a:lnTo>
                      <a:pt x="1161" y="669"/>
                    </a:lnTo>
                    <a:lnTo>
                      <a:pt x="1161" y="667"/>
                    </a:lnTo>
                    <a:lnTo>
                      <a:pt x="1161" y="666"/>
                    </a:lnTo>
                    <a:lnTo>
                      <a:pt x="1163" y="664"/>
                    </a:lnTo>
                    <a:lnTo>
                      <a:pt x="1163" y="663"/>
                    </a:lnTo>
                    <a:lnTo>
                      <a:pt x="1165" y="660"/>
                    </a:lnTo>
                    <a:lnTo>
                      <a:pt x="1166" y="658"/>
                    </a:lnTo>
                    <a:lnTo>
                      <a:pt x="1168" y="657"/>
                    </a:lnTo>
                    <a:lnTo>
                      <a:pt x="1172" y="655"/>
                    </a:lnTo>
                    <a:lnTo>
                      <a:pt x="1174" y="652"/>
                    </a:lnTo>
                    <a:lnTo>
                      <a:pt x="1177" y="650"/>
                    </a:lnTo>
                    <a:lnTo>
                      <a:pt x="1178" y="650"/>
                    </a:lnTo>
                    <a:lnTo>
                      <a:pt x="1178" y="649"/>
                    </a:lnTo>
                    <a:lnTo>
                      <a:pt x="1180" y="647"/>
                    </a:lnTo>
                    <a:lnTo>
                      <a:pt x="1181" y="646"/>
                    </a:lnTo>
                    <a:lnTo>
                      <a:pt x="1184" y="646"/>
                    </a:lnTo>
                    <a:lnTo>
                      <a:pt x="1187" y="644"/>
                    </a:lnTo>
                    <a:lnTo>
                      <a:pt x="1189" y="644"/>
                    </a:lnTo>
                    <a:lnTo>
                      <a:pt x="1190" y="643"/>
                    </a:lnTo>
                    <a:lnTo>
                      <a:pt x="1193" y="643"/>
                    </a:lnTo>
                    <a:lnTo>
                      <a:pt x="1198" y="640"/>
                    </a:lnTo>
                    <a:lnTo>
                      <a:pt x="1201" y="638"/>
                    </a:lnTo>
                    <a:lnTo>
                      <a:pt x="1203" y="635"/>
                    </a:lnTo>
                    <a:lnTo>
                      <a:pt x="1204" y="634"/>
                    </a:lnTo>
                    <a:lnTo>
                      <a:pt x="1204" y="632"/>
                    </a:lnTo>
                    <a:lnTo>
                      <a:pt x="1207" y="629"/>
                    </a:lnTo>
                    <a:lnTo>
                      <a:pt x="1210" y="625"/>
                    </a:lnTo>
                    <a:lnTo>
                      <a:pt x="1212" y="623"/>
                    </a:lnTo>
                    <a:lnTo>
                      <a:pt x="1213" y="622"/>
                    </a:lnTo>
                    <a:lnTo>
                      <a:pt x="1218" y="617"/>
                    </a:lnTo>
                    <a:lnTo>
                      <a:pt x="1219" y="616"/>
                    </a:lnTo>
                    <a:lnTo>
                      <a:pt x="1221" y="616"/>
                    </a:lnTo>
                    <a:lnTo>
                      <a:pt x="1222" y="614"/>
                    </a:lnTo>
                    <a:lnTo>
                      <a:pt x="1224" y="612"/>
                    </a:lnTo>
                    <a:lnTo>
                      <a:pt x="1227" y="611"/>
                    </a:lnTo>
                    <a:lnTo>
                      <a:pt x="1231" y="608"/>
                    </a:lnTo>
                    <a:lnTo>
                      <a:pt x="1234" y="606"/>
                    </a:lnTo>
                    <a:lnTo>
                      <a:pt x="1240" y="603"/>
                    </a:lnTo>
                    <a:lnTo>
                      <a:pt x="1247" y="600"/>
                    </a:lnTo>
                    <a:lnTo>
                      <a:pt x="1251" y="599"/>
                    </a:lnTo>
                    <a:lnTo>
                      <a:pt x="1256" y="599"/>
                    </a:lnTo>
                    <a:lnTo>
                      <a:pt x="1260" y="599"/>
                    </a:lnTo>
                    <a:lnTo>
                      <a:pt x="1262" y="599"/>
                    </a:lnTo>
                    <a:lnTo>
                      <a:pt x="1268" y="600"/>
                    </a:lnTo>
                    <a:lnTo>
                      <a:pt x="1272" y="602"/>
                    </a:lnTo>
                    <a:lnTo>
                      <a:pt x="1275" y="605"/>
                    </a:lnTo>
                    <a:lnTo>
                      <a:pt x="1275" y="606"/>
                    </a:lnTo>
                    <a:lnTo>
                      <a:pt x="1275" y="606"/>
                    </a:lnTo>
                    <a:lnTo>
                      <a:pt x="1274" y="606"/>
                    </a:lnTo>
                    <a:lnTo>
                      <a:pt x="1272" y="606"/>
                    </a:lnTo>
                    <a:lnTo>
                      <a:pt x="1274" y="606"/>
                    </a:lnTo>
                    <a:lnTo>
                      <a:pt x="1275" y="609"/>
                    </a:lnTo>
                    <a:lnTo>
                      <a:pt x="1275" y="612"/>
                    </a:lnTo>
                    <a:lnTo>
                      <a:pt x="1274" y="614"/>
                    </a:lnTo>
                    <a:lnTo>
                      <a:pt x="1271" y="616"/>
                    </a:lnTo>
                    <a:lnTo>
                      <a:pt x="1269" y="616"/>
                    </a:lnTo>
                    <a:lnTo>
                      <a:pt x="1269" y="617"/>
                    </a:lnTo>
                    <a:lnTo>
                      <a:pt x="1268" y="619"/>
                    </a:lnTo>
                    <a:lnTo>
                      <a:pt x="1266" y="619"/>
                    </a:lnTo>
                    <a:lnTo>
                      <a:pt x="1266" y="620"/>
                    </a:lnTo>
                    <a:lnTo>
                      <a:pt x="1263" y="622"/>
                    </a:lnTo>
                    <a:lnTo>
                      <a:pt x="1262" y="622"/>
                    </a:lnTo>
                    <a:lnTo>
                      <a:pt x="1260" y="622"/>
                    </a:lnTo>
                    <a:lnTo>
                      <a:pt x="1257" y="620"/>
                    </a:lnTo>
                    <a:lnTo>
                      <a:pt x="1256" y="619"/>
                    </a:lnTo>
                    <a:lnTo>
                      <a:pt x="1254" y="619"/>
                    </a:lnTo>
                    <a:lnTo>
                      <a:pt x="1253" y="620"/>
                    </a:lnTo>
                    <a:lnTo>
                      <a:pt x="1251" y="620"/>
                    </a:lnTo>
                    <a:lnTo>
                      <a:pt x="1250" y="620"/>
                    </a:lnTo>
                    <a:lnTo>
                      <a:pt x="1248" y="620"/>
                    </a:lnTo>
                    <a:lnTo>
                      <a:pt x="1245" y="622"/>
                    </a:lnTo>
                    <a:lnTo>
                      <a:pt x="1247" y="622"/>
                    </a:lnTo>
                    <a:lnTo>
                      <a:pt x="1248" y="620"/>
                    </a:lnTo>
                    <a:lnTo>
                      <a:pt x="1250" y="620"/>
                    </a:lnTo>
                    <a:lnTo>
                      <a:pt x="1251" y="622"/>
                    </a:lnTo>
                    <a:lnTo>
                      <a:pt x="1256" y="623"/>
                    </a:lnTo>
                    <a:lnTo>
                      <a:pt x="1257" y="625"/>
                    </a:lnTo>
                    <a:lnTo>
                      <a:pt x="1259" y="628"/>
                    </a:lnTo>
                    <a:lnTo>
                      <a:pt x="1259" y="628"/>
                    </a:lnTo>
                    <a:lnTo>
                      <a:pt x="1260" y="628"/>
                    </a:lnTo>
                    <a:lnTo>
                      <a:pt x="1262" y="626"/>
                    </a:lnTo>
                    <a:lnTo>
                      <a:pt x="1263" y="625"/>
                    </a:lnTo>
                    <a:lnTo>
                      <a:pt x="1266" y="625"/>
                    </a:lnTo>
                    <a:lnTo>
                      <a:pt x="1266" y="626"/>
                    </a:lnTo>
                    <a:lnTo>
                      <a:pt x="1268" y="626"/>
                    </a:lnTo>
                    <a:lnTo>
                      <a:pt x="1269" y="626"/>
                    </a:lnTo>
                    <a:lnTo>
                      <a:pt x="1269" y="628"/>
                    </a:lnTo>
                    <a:lnTo>
                      <a:pt x="1268" y="629"/>
                    </a:lnTo>
                    <a:lnTo>
                      <a:pt x="1268" y="634"/>
                    </a:lnTo>
                    <a:lnTo>
                      <a:pt x="1265" y="635"/>
                    </a:lnTo>
                    <a:lnTo>
                      <a:pt x="1262" y="638"/>
                    </a:lnTo>
                    <a:lnTo>
                      <a:pt x="1263" y="638"/>
                    </a:lnTo>
                    <a:lnTo>
                      <a:pt x="1263" y="640"/>
                    </a:lnTo>
                    <a:lnTo>
                      <a:pt x="1266" y="638"/>
                    </a:lnTo>
                    <a:lnTo>
                      <a:pt x="1266" y="638"/>
                    </a:lnTo>
                    <a:lnTo>
                      <a:pt x="1268" y="638"/>
                    </a:lnTo>
                    <a:lnTo>
                      <a:pt x="1268" y="641"/>
                    </a:lnTo>
                    <a:lnTo>
                      <a:pt x="1268" y="641"/>
                    </a:lnTo>
                    <a:lnTo>
                      <a:pt x="1268" y="643"/>
                    </a:lnTo>
                    <a:lnTo>
                      <a:pt x="1268" y="646"/>
                    </a:lnTo>
                    <a:lnTo>
                      <a:pt x="1269" y="646"/>
                    </a:lnTo>
                    <a:lnTo>
                      <a:pt x="1271" y="649"/>
                    </a:lnTo>
                    <a:lnTo>
                      <a:pt x="1271" y="650"/>
                    </a:lnTo>
                    <a:lnTo>
                      <a:pt x="1271" y="652"/>
                    </a:lnTo>
                    <a:lnTo>
                      <a:pt x="1272" y="652"/>
                    </a:lnTo>
                    <a:lnTo>
                      <a:pt x="1272" y="654"/>
                    </a:lnTo>
                    <a:lnTo>
                      <a:pt x="1275" y="654"/>
                    </a:lnTo>
                    <a:lnTo>
                      <a:pt x="1277" y="655"/>
                    </a:lnTo>
                    <a:lnTo>
                      <a:pt x="1280" y="655"/>
                    </a:lnTo>
                    <a:lnTo>
                      <a:pt x="1280" y="655"/>
                    </a:lnTo>
                    <a:lnTo>
                      <a:pt x="1280" y="657"/>
                    </a:lnTo>
                    <a:lnTo>
                      <a:pt x="1278" y="658"/>
                    </a:lnTo>
                    <a:lnTo>
                      <a:pt x="1280" y="658"/>
                    </a:lnTo>
                    <a:lnTo>
                      <a:pt x="1282" y="661"/>
                    </a:lnTo>
                    <a:lnTo>
                      <a:pt x="1285" y="660"/>
                    </a:lnTo>
                    <a:lnTo>
                      <a:pt x="1285" y="660"/>
                    </a:lnTo>
                    <a:lnTo>
                      <a:pt x="1286" y="661"/>
                    </a:lnTo>
                    <a:lnTo>
                      <a:pt x="1288" y="661"/>
                    </a:lnTo>
                    <a:lnTo>
                      <a:pt x="1288" y="663"/>
                    </a:lnTo>
                    <a:lnTo>
                      <a:pt x="1288" y="663"/>
                    </a:lnTo>
                    <a:lnTo>
                      <a:pt x="1289" y="661"/>
                    </a:lnTo>
                    <a:lnTo>
                      <a:pt x="1292" y="661"/>
                    </a:lnTo>
                    <a:lnTo>
                      <a:pt x="1295" y="663"/>
                    </a:lnTo>
                    <a:lnTo>
                      <a:pt x="1294" y="663"/>
                    </a:lnTo>
                    <a:lnTo>
                      <a:pt x="1294" y="664"/>
                    </a:lnTo>
                    <a:lnTo>
                      <a:pt x="1297" y="664"/>
                    </a:lnTo>
                    <a:lnTo>
                      <a:pt x="1297" y="664"/>
                    </a:lnTo>
                    <a:lnTo>
                      <a:pt x="1298" y="664"/>
                    </a:lnTo>
                    <a:lnTo>
                      <a:pt x="1298" y="664"/>
                    </a:lnTo>
                    <a:lnTo>
                      <a:pt x="1300" y="663"/>
                    </a:lnTo>
                    <a:lnTo>
                      <a:pt x="1304" y="660"/>
                    </a:lnTo>
                    <a:lnTo>
                      <a:pt x="1304" y="661"/>
                    </a:lnTo>
                    <a:lnTo>
                      <a:pt x="1304" y="661"/>
                    </a:lnTo>
                    <a:lnTo>
                      <a:pt x="1304" y="663"/>
                    </a:lnTo>
                    <a:lnTo>
                      <a:pt x="1306" y="664"/>
                    </a:lnTo>
                    <a:lnTo>
                      <a:pt x="1307" y="664"/>
                    </a:lnTo>
                    <a:lnTo>
                      <a:pt x="1309" y="663"/>
                    </a:lnTo>
                    <a:lnTo>
                      <a:pt x="1310" y="664"/>
                    </a:lnTo>
                    <a:lnTo>
                      <a:pt x="1310" y="666"/>
                    </a:lnTo>
                    <a:lnTo>
                      <a:pt x="1312" y="667"/>
                    </a:lnTo>
                    <a:lnTo>
                      <a:pt x="1312" y="667"/>
                    </a:lnTo>
                    <a:lnTo>
                      <a:pt x="1310" y="669"/>
                    </a:lnTo>
                    <a:lnTo>
                      <a:pt x="1310" y="669"/>
                    </a:lnTo>
                    <a:lnTo>
                      <a:pt x="1313" y="669"/>
                    </a:lnTo>
                    <a:lnTo>
                      <a:pt x="1315" y="670"/>
                    </a:lnTo>
                    <a:lnTo>
                      <a:pt x="1315" y="670"/>
                    </a:lnTo>
                    <a:lnTo>
                      <a:pt x="1315" y="670"/>
                    </a:lnTo>
                    <a:lnTo>
                      <a:pt x="1313" y="672"/>
                    </a:lnTo>
                    <a:lnTo>
                      <a:pt x="1313" y="670"/>
                    </a:lnTo>
                    <a:lnTo>
                      <a:pt x="1312" y="672"/>
                    </a:lnTo>
                    <a:lnTo>
                      <a:pt x="1310" y="672"/>
                    </a:lnTo>
                    <a:lnTo>
                      <a:pt x="1309" y="673"/>
                    </a:lnTo>
                    <a:lnTo>
                      <a:pt x="1309" y="673"/>
                    </a:lnTo>
                    <a:lnTo>
                      <a:pt x="1307" y="673"/>
                    </a:lnTo>
                    <a:lnTo>
                      <a:pt x="1307" y="673"/>
                    </a:lnTo>
                    <a:lnTo>
                      <a:pt x="1306" y="673"/>
                    </a:lnTo>
                    <a:lnTo>
                      <a:pt x="1303" y="675"/>
                    </a:lnTo>
                    <a:lnTo>
                      <a:pt x="1300" y="676"/>
                    </a:lnTo>
                    <a:lnTo>
                      <a:pt x="1297" y="678"/>
                    </a:lnTo>
                    <a:lnTo>
                      <a:pt x="1294" y="679"/>
                    </a:lnTo>
                    <a:lnTo>
                      <a:pt x="1291" y="681"/>
                    </a:lnTo>
                    <a:lnTo>
                      <a:pt x="1289" y="681"/>
                    </a:lnTo>
                    <a:lnTo>
                      <a:pt x="1289" y="681"/>
                    </a:lnTo>
                    <a:lnTo>
                      <a:pt x="1288" y="681"/>
                    </a:lnTo>
                    <a:lnTo>
                      <a:pt x="1286" y="681"/>
                    </a:lnTo>
                    <a:lnTo>
                      <a:pt x="1285" y="681"/>
                    </a:lnTo>
                    <a:lnTo>
                      <a:pt x="1285" y="681"/>
                    </a:lnTo>
                    <a:lnTo>
                      <a:pt x="1283" y="681"/>
                    </a:lnTo>
                    <a:lnTo>
                      <a:pt x="1285" y="682"/>
                    </a:lnTo>
                    <a:lnTo>
                      <a:pt x="1285" y="684"/>
                    </a:lnTo>
                    <a:lnTo>
                      <a:pt x="1285" y="684"/>
                    </a:lnTo>
                    <a:lnTo>
                      <a:pt x="1283" y="684"/>
                    </a:lnTo>
                    <a:lnTo>
                      <a:pt x="1282" y="684"/>
                    </a:lnTo>
                    <a:lnTo>
                      <a:pt x="1282" y="684"/>
                    </a:lnTo>
                    <a:lnTo>
                      <a:pt x="1280" y="684"/>
                    </a:lnTo>
                    <a:lnTo>
                      <a:pt x="1280" y="682"/>
                    </a:lnTo>
                    <a:lnTo>
                      <a:pt x="1278" y="681"/>
                    </a:lnTo>
                    <a:lnTo>
                      <a:pt x="1278" y="682"/>
                    </a:lnTo>
                    <a:lnTo>
                      <a:pt x="1278" y="684"/>
                    </a:lnTo>
                    <a:lnTo>
                      <a:pt x="1277" y="684"/>
                    </a:lnTo>
                    <a:lnTo>
                      <a:pt x="1277" y="682"/>
                    </a:lnTo>
                    <a:lnTo>
                      <a:pt x="1275" y="684"/>
                    </a:lnTo>
                    <a:lnTo>
                      <a:pt x="1274" y="685"/>
                    </a:lnTo>
                    <a:lnTo>
                      <a:pt x="1275" y="685"/>
                    </a:lnTo>
                    <a:lnTo>
                      <a:pt x="1275" y="687"/>
                    </a:lnTo>
                    <a:lnTo>
                      <a:pt x="1274" y="687"/>
                    </a:lnTo>
                    <a:lnTo>
                      <a:pt x="1274" y="687"/>
                    </a:lnTo>
                    <a:lnTo>
                      <a:pt x="1272" y="690"/>
                    </a:lnTo>
                    <a:lnTo>
                      <a:pt x="1271" y="690"/>
                    </a:lnTo>
                    <a:lnTo>
                      <a:pt x="1271" y="692"/>
                    </a:lnTo>
                    <a:lnTo>
                      <a:pt x="1268" y="695"/>
                    </a:lnTo>
                    <a:lnTo>
                      <a:pt x="1268" y="695"/>
                    </a:lnTo>
                    <a:lnTo>
                      <a:pt x="1265" y="698"/>
                    </a:lnTo>
                    <a:lnTo>
                      <a:pt x="1265" y="698"/>
                    </a:lnTo>
                    <a:lnTo>
                      <a:pt x="1263" y="698"/>
                    </a:lnTo>
                    <a:lnTo>
                      <a:pt x="1262" y="698"/>
                    </a:lnTo>
                    <a:lnTo>
                      <a:pt x="1262" y="701"/>
                    </a:lnTo>
                    <a:lnTo>
                      <a:pt x="1262" y="701"/>
                    </a:lnTo>
                    <a:lnTo>
                      <a:pt x="1262" y="701"/>
                    </a:lnTo>
                    <a:lnTo>
                      <a:pt x="1260" y="701"/>
                    </a:lnTo>
                    <a:lnTo>
                      <a:pt x="1260" y="701"/>
                    </a:lnTo>
                    <a:lnTo>
                      <a:pt x="1259" y="701"/>
                    </a:lnTo>
                    <a:lnTo>
                      <a:pt x="1259" y="701"/>
                    </a:lnTo>
                    <a:lnTo>
                      <a:pt x="1257" y="701"/>
                    </a:lnTo>
                    <a:lnTo>
                      <a:pt x="1256" y="698"/>
                    </a:lnTo>
                    <a:lnTo>
                      <a:pt x="1256" y="696"/>
                    </a:lnTo>
                    <a:lnTo>
                      <a:pt x="1254" y="696"/>
                    </a:lnTo>
                    <a:lnTo>
                      <a:pt x="1254" y="696"/>
                    </a:lnTo>
                    <a:lnTo>
                      <a:pt x="1254" y="698"/>
                    </a:lnTo>
                    <a:lnTo>
                      <a:pt x="1253" y="696"/>
                    </a:lnTo>
                    <a:lnTo>
                      <a:pt x="1251" y="692"/>
                    </a:lnTo>
                    <a:lnTo>
                      <a:pt x="1251" y="690"/>
                    </a:lnTo>
                    <a:lnTo>
                      <a:pt x="1253" y="687"/>
                    </a:lnTo>
                    <a:lnTo>
                      <a:pt x="1256" y="682"/>
                    </a:lnTo>
                    <a:lnTo>
                      <a:pt x="1254" y="682"/>
                    </a:lnTo>
                    <a:lnTo>
                      <a:pt x="1253" y="685"/>
                    </a:lnTo>
                    <a:lnTo>
                      <a:pt x="1253" y="684"/>
                    </a:lnTo>
                    <a:lnTo>
                      <a:pt x="1253" y="684"/>
                    </a:lnTo>
                    <a:lnTo>
                      <a:pt x="1254" y="682"/>
                    </a:lnTo>
                    <a:lnTo>
                      <a:pt x="1256" y="682"/>
                    </a:lnTo>
                    <a:lnTo>
                      <a:pt x="1257" y="681"/>
                    </a:lnTo>
                    <a:lnTo>
                      <a:pt x="1259" y="681"/>
                    </a:lnTo>
                    <a:lnTo>
                      <a:pt x="1259" y="681"/>
                    </a:lnTo>
                    <a:lnTo>
                      <a:pt x="1260" y="679"/>
                    </a:lnTo>
                    <a:lnTo>
                      <a:pt x="1260" y="679"/>
                    </a:lnTo>
                    <a:lnTo>
                      <a:pt x="1259" y="679"/>
                    </a:lnTo>
                    <a:lnTo>
                      <a:pt x="1257" y="681"/>
                    </a:lnTo>
                    <a:lnTo>
                      <a:pt x="1257" y="679"/>
                    </a:lnTo>
                    <a:lnTo>
                      <a:pt x="1259" y="679"/>
                    </a:lnTo>
                    <a:lnTo>
                      <a:pt x="1268" y="673"/>
                    </a:lnTo>
                    <a:lnTo>
                      <a:pt x="1269" y="672"/>
                    </a:lnTo>
                    <a:lnTo>
                      <a:pt x="1272" y="670"/>
                    </a:lnTo>
                    <a:lnTo>
                      <a:pt x="1274" y="670"/>
                    </a:lnTo>
                    <a:lnTo>
                      <a:pt x="1272" y="670"/>
                    </a:lnTo>
                    <a:lnTo>
                      <a:pt x="1274" y="670"/>
                    </a:lnTo>
                    <a:lnTo>
                      <a:pt x="1274" y="670"/>
                    </a:lnTo>
                    <a:lnTo>
                      <a:pt x="1274" y="672"/>
                    </a:lnTo>
                    <a:lnTo>
                      <a:pt x="1274" y="672"/>
                    </a:lnTo>
                    <a:lnTo>
                      <a:pt x="1274" y="673"/>
                    </a:lnTo>
                    <a:lnTo>
                      <a:pt x="1275" y="673"/>
                    </a:lnTo>
                    <a:lnTo>
                      <a:pt x="1277" y="675"/>
                    </a:lnTo>
                    <a:lnTo>
                      <a:pt x="1277" y="673"/>
                    </a:lnTo>
                    <a:lnTo>
                      <a:pt x="1277" y="672"/>
                    </a:lnTo>
                    <a:lnTo>
                      <a:pt x="1282" y="670"/>
                    </a:lnTo>
                    <a:lnTo>
                      <a:pt x="1285" y="670"/>
                    </a:lnTo>
                    <a:lnTo>
                      <a:pt x="1286" y="669"/>
                    </a:lnTo>
                    <a:lnTo>
                      <a:pt x="1283" y="669"/>
                    </a:lnTo>
                    <a:lnTo>
                      <a:pt x="1280" y="669"/>
                    </a:lnTo>
                    <a:lnTo>
                      <a:pt x="1277" y="669"/>
                    </a:lnTo>
                    <a:lnTo>
                      <a:pt x="1274" y="669"/>
                    </a:lnTo>
                    <a:lnTo>
                      <a:pt x="1271" y="669"/>
                    </a:lnTo>
                    <a:lnTo>
                      <a:pt x="1271" y="669"/>
                    </a:lnTo>
                    <a:lnTo>
                      <a:pt x="1269" y="670"/>
                    </a:lnTo>
                    <a:lnTo>
                      <a:pt x="1268" y="669"/>
                    </a:lnTo>
                    <a:lnTo>
                      <a:pt x="1268" y="669"/>
                    </a:lnTo>
                    <a:lnTo>
                      <a:pt x="1268" y="669"/>
                    </a:lnTo>
                    <a:lnTo>
                      <a:pt x="1268" y="667"/>
                    </a:lnTo>
                    <a:lnTo>
                      <a:pt x="1272" y="664"/>
                    </a:lnTo>
                    <a:lnTo>
                      <a:pt x="1274" y="663"/>
                    </a:lnTo>
                    <a:lnTo>
                      <a:pt x="1274" y="661"/>
                    </a:lnTo>
                    <a:lnTo>
                      <a:pt x="1275" y="661"/>
                    </a:lnTo>
                    <a:lnTo>
                      <a:pt x="1274" y="661"/>
                    </a:lnTo>
                    <a:lnTo>
                      <a:pt x="1272" y="661"/>
                    </a:lnTo>
                    <a:lnTo>
                      <a:pt x="1272" y="660"/>
                    </a:lnTo>
                    <a:lnTo>
                      <a:pt x="1271" y="658"/>
                    </a:lnTo>
                    <a:lnTo>
                      <a:pt x="1271" y="660"/>
                    </a:lnTo>
                    <a:lnTo>
                      <a:pt x="1271" y="661"/>
                    </a:lnTo>
                    <a:lnTo>
                      <a:pt x="1269" y="664"/>
                    </a:lnTo>
                    <a:lnTo>
                      <a:pt x="1268" y="664"/>
                    </a:lnTo>
                    <a:lnTo>
                      <a:pt x="1266" y="666"/>
                    </a:lnTo>
                    <a:lnTo>
                      <a:pt x="1263" y="667"/>
                    </a:lnTo>
                    <a:lnTo>
                      <a:pt x="1260" y="670"/>
                    </a:lnTo>
                    <a:lnTo>
                      <a:pt x="1256" y="672"/>
                    </a:lnTo>
                    <a:lnTo>
                      <a:pt x="1254" y="672"/>
                    </a:lnTo>
                    <a:lnTo>
                      <a:pt x="1253" y="670"/>
                    </a:lnTo>
                    <a:lnTo>
                      <a:pt x="1253" y="669"/>
                    </a:lnTo>
                    <a:lnTo>
                      <a:pt x="1254" y="669"/>
                    </a:lnTo>
                    <a:lnTo>
                      <a:pt x="1253" y="669"/>
                    </a:lnTo>
                    <a:lnTo>
                      <a:pt x="1253" y="669"/>
                    </a:lnTo>
                    <a:lnTo>
                      <a:pt x="1251" y="670"/>
                    </a:lnTo>
                    <a:lnTo>
                      <a:pt x="1253" y="670"/>
                    </a:lnTo>
                    <a:lnTo>
                      <a:pt x="1253" y="672"/>
                    </a:lnTo>
                    <a:lnTo>
                      <a:pt x="1251" y="672"/>
                    </a:lnTo>
                    <a:lnTo>
                      <a:pt x="1250" y="673"/>
                    </a:lnTo>
                    <a:lnTo>
                      <a:pt x="1248" y="673"/>
                    </a:lnTo>
                    <a:lnTo>
                      <a:pt x="1248" y="673"/>
                    </a:lnTo>
                    <a:lnTo>
                      <a:pt x="1245" y="673"/>
                    </a:lnTo>
                    <a:lnTo>
                      <a:pt x="1244" y="675"/>
                    </a:lnTo>
                    <a:lnTo>
                      <a:pt x="1244" y="673"/>
                    </a:lnTo>
                    <a:lnTo>
                      <a:pt x="1244" y="673"/>
                    </a:lnTo>
                    <a:lnTo>
                      <a:pt x="1242" y="673"/>
                    </a:lnTo>
                    <a:lnTo>
                      <a:pt x="1240" y="673"/>
                    </a:lnTo>
                    <a:lnTo>
                      <a:pt x="1240" y="672"/>
                    </a:lnTo>
                    <a:lnTo>
                      <a:pt x="1240" y="673"/>
                    </a:lnTo>
                    <a:lnTo>
                      <a:pt x="1240" y="673"/>
                    </a:lnTo>
                    <a:lnTo>
                      <a:pt x="1240" y="676"/>
                    </a:lnTo>
                    <a:lnTo>
                      <a:pt x="1240" y="676"/>
                    </a:lnTo>
                    <a:lnTo>
                      <a:pt x="1240" y="678"/>
                    </a:lnTo>
                    <a:lnTo>
                      <a:pt x="1242" y="678"/>
                    </a:lnTo>
                    <a:lnTo>
                      <a:pt x="1242" y="678"/>
                    </a:lnTo>
                    <a:lnTo>
                      <a:pt x="1242" y="678"/>
                    </a:lnTo>
                    <a:lnTo>
                      <a:pt x="1239" y="681"/>
                    </a:lnTo>
                    <a:lnTo>
                      <a:pt x="1237" y="681"/>
                    </a:lnTo>
                    <a:lnTo>
                      <a:pt x="1236" y="681"/>
                    </a:lnTo>
                    <a:lnTo>
                      <a:pt x="1234" y="681"/>
                    </a:lnTo>
                    <a:lnTo>
                      <a:pt x="1234" y="682"/>
                    </a:lnTo>
                    <a:lnTo>
                      <a:pt x="1234" y="682"/>
                    </a:lnTo>
                    <a:lnTo>
                      <a:pt x="1233" y="682"/>
                    </a:lnTo>
                    <a:lnTo>
                      <a:pt x="1231" y="682"/>
                    </a:lnTo>
                    <a:lnTo>
                      <a:pt x="1231" y="682"/>
                    </a:lnTo>
                    <a:lnTo>
                      <a:pt x="1231" y="685"/>
                    </a:lnTo>
                    <a:lnTo>
                      <a:pt x="1230" y="684"/>
                    </a:lnTo>
                    <a:lnTo>
                      <a:pt x="1230" y="685"/>
                    </a:lnTo>
                    <a:lnTo>
                      <a:pt x="1230" y="685"/>
                    </a:lnTo>
                    <a:lnTo>
                      <a:pt x="1228" y="685"/>
                    </a:lnTo>
                    <a:lnTo>
                      <a:pt x="1228" y="685"/>
                    </a:lnTo>
                    <a:lnTo>
                      <a:pt x="1228" y="684"/>
                    </a:lnTo>
                    <a:lnTo>
                      <a:pt x="1228" y="684"/>
                    </a:lnTo>
                    <a:lnTo>
                      <a:pt x="1227" y="684"/>
                    </a:lnTo>
                    <a:lnTo>
                      <a:pt x="1227" y="684"/>
                    </a:lnTo>
                    <a:lnTo>
                      <a:pt x="1227" y="684"/>
                    </a:lnTo>
                    <a:lnTo>
                      <a:pt x="1225" y="684"/>
                    </a:lnTo>
                    <a:lnTo>
                      <a:pt x="1225" y="685"/>
                    </a:lnTo>
                    <a:lnTo>
                      <a:pt x="1224" y="684"/>
                    </a:lnTo>
                    <a:lnTo>
                      <a:pt x="1224" y="684"/>
                    </a:lnTo>
                    <a:lnTo>
                      <a:pt x="1224" y="685"/>
                    </a:lnTo>
                    <a:lnTo>
                      <a:pt x="1224" y="685"/>
                    </a:lnTo>
                    <a:lnTo>
                      <a:pt x="1224" y="687"/>
                    </a:lnTo>
                    <a:lnTo>
                      <a:pt x="1222" y="689"/>
                    </a:lnTo>
                    <a:lnTo>
                      <a:pt x="1222" y="689"/>
                    </a:lnTo>
                    <a:lnTo>
                      <a:pt x="1222" y="687"/>
                    </a:lnTo>
                    <a:lnTo>
                      <a:pt x="1221" y="687"/>
                    </a:lnTo>
                    <a:lnTo>
                      <a:pt x="1219" y="687"/>
                    </a:lnTo>
                    <a:lnTo>
                      <a:pt x="1219" y="685"/>
                    </a:lnTo>
                    <a:lnTo>
                      <a:pt x="1221" y="685"/>
                    </a:lnTo>
                    <a:lnTo>
                      <a:pt x="1221" y="685"/>
                    </a:lnTo>
                    <a:lnTo>
                      <a:pt x="1221" y="685"/>
                    </a:lnTo>
                    <a:lnTo>
                      <a:pt x="1219" y="685"/>
                    </a:lnTo>
                    <a:lnTo>
                      <a:pt x="1221" y="684"/>
                    </a:lnTo>
                    <a:lnTo>
                      <a:pt x="1221" y="682"/>
                    </a:lnTo>
                    <a:lnTo>
                      <a:pt x="1219" y="684"/>
                    </a:lnTo>
                    <a:lnTo>
                      <a:pt x="1219" y="684"/>
                    </a:lnTo>
                    <a:lnTo>
                      <a:pt x="1218" y="685"/>
                    </a:lnTo>
                    <a:lnTo>
                      <a:pt x="1218" y="687"/>
                    </a:lnTo>
                    <a:lnTo>
                      <a:pt x="1216" y="690"/>
                    </a:lnTo>
                    <a:lnTo>
                      <a:pt x="1216" y="692"/>
                    </a:lnTo>
                    <a:lnTo>
                      <a:pt x="1216" y="692"/>
                    </a:lnTo>
                    <a:lnTo>
                      <a:pt x="1215" y="693"/>
                    </a:lnTo>
                    <a:lnTo>
                      <a:pt x="1213" y="693"/>
                    </a:lnTo>
                    <a:lnTo>
                      <a:pt x="1212" y="693"/>
                    </a:lnTo>
                    <a:lnTo>
                      <a:pt x="1212" y="695"/>
                    </a:lnTo>
                    <a:lnTo>
                      <a:pt x="1210" y="695"/>
                    </a:lnTo>
                    <a:lnTo>
                      <a:pt x="1210" y="693"/>
                    </a:lnTo>
                    <a:lnTo>
                      <a:pt x="1210" y="693"/>
                    </a:lnTo>
                    <a:lnTo>
                      <a:pt x="1210" y="695"/>
                    </a:lnTo>
                    <a:lnTo>
                      <a:pt x="1210" y="695"/>
                    </a:lnTo>
                    <a:lnTo>
                      <a:pt x="1210" y="693"/>
                    </a:lnTo>
                    <a:lnTo>
                      <a:pt x="1209" y="693"/>
                    </a:lnTo>
                    <a:lnTo>
                      <a:pt x="1209" y="693"/>
                    </a:lnTo>
                    <a:lnTo>
                      <a:pt x="1209" y="695"/>
                    </a:lnTo>
                    <a:lnTo>
                      <a:pt x="1209" y="695"/>
                    </a:lnTo>
                    <a:lnTo>
                      <a:pt x="1207" y="695"/>
                    </a:lnTo>
                    <a:lnTo>
                      <a:pt x="1207" y="695"/>
                    </a:lnTo>
                    <a:lnTo>
                      <a:pt x="1207" y="695"/>
                    </a:lnTo>
                    <a:lnTo>
                      <a:pt x="1207" y="696"/>
                    </a:lnTo>
                    <a:lnTo>
                      <a:pt x="1207" y="696"/>
                    </a:lnTo>
                    <a:lnTo>
                      <a:pt x="1207" y="696"/>
                    </a:lnTo>
                    <a:lnTo>
                      <a:pt x="1207" y="696"/>
                    </a:lnTo>
                    <a:lnTo>
                      <a:pt x="1206" y="696"/>
                    </a:lnTo>
                    <a:lnTo>
                      <a:pt x="1206" y="696"/>
                    </a:lnTo>
                    <a:lnTo>
                      <a:pt x="1206" y="696"/>
                    </a:lnTo>
                    <a:lnTo>
                      <a:pt x="1206" y="695"/>
                    </a:lnTo>
                    <a:lnTo>
                      <a:pt x="1204" y="696"/>
                    </a:lnTo>
                    <a:lnTo>
                      <a:pt x="1203" y="696"/>
                    </a:lnTo>
                    <a:lnTo>
                      <a:pt x="1201" y="698"/>
                    </a:lnTo>
                    <a:lnTo>
                      <a:pt x="1203" y="699"/>
                    </a:lnTo>
                    <a:lnTo>
                      <a:pt x="1203" y="699"/>
                    </a:lnTo>
                    <a:lnTo>
                      <a:pt x="1201" y="702"/>
                    </a:lnTo>
                    <a:lnTo>
                      <a:pt x="1198" y="704"/>
                    </a:lnTo>
                    <a:lnTo>
                      <a:pt x="1196" y="707"/>
                    </a:lnTo>
                    <a:lnTo>
                      <a:pt x="1196" y="708"/>
                    </a:lnTo>
                    <a:lnTo>
                      <a:pt x="1196" y="708"/>
                    </a:lnTo>
                    <a:lnTo>
                      <a:pt x="1195" y="711"/>
                    </a:lnTo>
                    <a:lnTo>
                      <a:pt x="1195" y="713"/>
                    </a:lnTo>
                    <a:lnTo>
                      <a:pt x="1195" y="713"/>
                    </a:lnTo>
                    <a:lnTo>
                      <a:pt x="1195" y="714"/>
                    </a:lnTo>
                    <a:lnTo>
                      <a:pt x="1196" y="714"/>
                    </a:lnTo>
                    <a:lnTo>
                      <a:pt x="1196" y="716"/>
                    </a:lnTo>
                    <a:lnTo>
                      <a:pt x="1196" y="714"/>
                    </a:lnTo>
                    <a:lnTo>
                      <a:pt x="1198" y="714"/>
                    </a:lnTo>
                    <a:lnTo>
                      <a:pt x="1198" y="716"/>
                    </a:lnTo>
                    <a:lnTo>
                      <a:pt x="1198" y="716"/>
                    </a:lnTo>
                    <a:lnTo>
                      <a:pt x="1196" y="716"/>
                    </a:lnTo>
                    <a:lnTo>
                      <a:pt x="1196" y="717"/>
                    </a:lnTo>
                    <a:lnTo>
                      <a:pt x="1195" y="717"/>
                    </a:lnTo>
                    <a:lnTo>
                      <a:pt x="1195" y="717"/>
                    </a:lnTo>
                    <a:lnTo>
                      <a:pt x="1193" y="719"/>
                    </a:lnTo>
                    <a:lnTo>
                      <a:pt x="1192" y="720"/>
                    </a:lnTo>
                    <a:lnTo>
                      <a:pt x="1193" y="722"/>
                    </a:lnTo>
                    <a:lnTo>
                      <a:pt x="1195" y="722"/>
                    </a:lnTo>
                    <a:lnTo>
                      <a:pt x="1196" y="722"/>
                    </a:lnTo>
                    <a:lnTo>
                      <a:pt x="1198" y="725"/>
                    </a:lnTo>
                    <a:lnTo>
                      <a:pt x="1196" y="727"/>
                    </a:lnTo>
                    <a:lnTo>
                      <a:pt x="1196" y="727"/>
                    </a:lnTo>
                    <a:lnTo>
                      <a:pt x="1198" y="727"/>
                    </a:lnTo>
                    <a:lnTo>
                      <a:pt x="1198" y="730"/>
                    </a:lnTo>
                    <a:lnTo>
                      <a:pt x="1199" y="730"/>
                    </a:lnTo>
                    <a:lnTo>
                      <a:pt x="1201" y="731"/>
                    </a:lnTo>
                    <a:lnTo>
                      <a:pt x="1204" y="730"/>
                    </a:lnTo>
                    <a:lnTo>
                      <a:pt x="1206" y="730"/>
                    </a:lnTo>
                    <a:lnTo>
                      <a:pt x="1206" y="728"/>
                    </a:lnTo>
                    <a:lnTo>
                      <a:pt x="1204" y="727"/>
                    </a:lnTo>
                    <a:lnTo>
                      <a:pt x="1204" y="725"/>
                    </a:lnTo>
                    <a:lnTo>
                      <a:pt x="1203" y="725"/>
                    </a:lnTo>
                    <a:lnTo>
                      <a:pt x="1203" y="725"/>
                    </a:lnTo>
                    <a:lnTo>
                      <a:pt x="1203" y="725"/>
                    </a:lnTo>
                    <a:lnTo>
                      <a:pt x="1203" y="725"/>
                    </a:lnTo>
                    <a:lnTo>
                      <a:pt x="1203" y="725"/>
                    </a:lnTo>
                    <a:lnTo>
                      <a:pt x="1203" y="725"/>
                    </a:lnTo>
                    <a:lnTo>
                      <a:pt x="1204" y="725"/>
                    </a:lnTo>
                    <a:lnTo>
                      <a:pt x="1206" y="727"/>
                    </a:lnTo>
                    <a:lnTo>
                      <a:pt x="1206" y="730"/>
                    </a:lnTo>
                    <a:lnTo>
                      <a:pt x="1206" y="731"/>
                    </a:lnTo>
                    <a:lnTo>
                      <a:pt x="1206" y="731"/>
                    </a:lnTo>
                    <a:lnTo>
                      <a:pt x="1206" y="731"/>
                    </a:lnTo>
                    <a:lnTo>
                      <a:pt x="1204" y="731"/>
                    </a:lnTo>
                    <a:lnTo>
                      <a:pt x="1199" y="733"/>
                    </a:lnTo>
                    <a:lnTo>
                      <a:pt x="1199" y="733"/>
                    </a:lnTo>
                    <a:lnTo>
                      <a:pt x="1196" y="734"/>
                    </a:lnTo>
                    <a:lnTo>
                      <a:pt x="1196" y="734"/>
                    </a:lnTo>
                    <a:lnTo>
                      <a:pt x="1196" y="733"/>
                    </a:lnTo>
                    <a:lnTo>
                      <a:pt x="1196" y="731"/>
                    </a:lnTo>
                    <a:lnTo>
                      <a:pt x="1196" y="731"/>
                    </a:lnTo>
                    <a:lnTo>
                      <a:pt x="1193" y="734"/>
                    </a:lnTo>
                    <a:lnTo>
                      <a:pt x="1192" y="734"/>
                    </a:lnTo>
                    <a:lnTo>
                      <a:pt x="1190" y="734"/>
                    </a:lnTo>
                    <a:lnTo>
                      <a:pt x="1190" y="734"/>
                    </a:lnTo>
                    <a:lnTo>
                      <a:pt x="1190" y="733"/>
                    </a:lnTo>
                    <a:lnTo>
                      <a:pt x="1190" y="731"/>
                    </a:lnTo>
                    <a:lnTo>
                      <a:pt x="1190" y="731"/>
                    </a:lnTo>
                    <a:lnTo>
                      <a:pt x="1189" y="731"/>
                    </a:lnTo>
                    <a:lnTo>
                      <a:pt x="1189" y="731"/>
                    </a:lnTo>
                    <a:lnTo>
                      <a:pt x="1189" y="730"/>
                    </a:lnTo>
                    <a:lnTo>
                      <a:pt x="1189" y="730"/>
                    </a:lnTo>
                    <a:lnTo>
                      <a:pt x="1187" y="730"/>
                    </a:lnTo>
                    <a:lnTo>
                      <a:pt x="1189" y="731"/>
                    </a:lnTo>
                    <a:lnTo>
                      <a:pt x="1187" y="733"/>
                    </a:lnTo>
                    <a:lnTo>
                      <a:pt x="1187" y="736"/>
                    </a:lnTo>
                    <a:lnTo>
                      <a:pt x="1186" y="737"/>
                    </a:lnTo>
                    <a:lnTo>
                      <a:pt x="1183" y="737"/>
                    </a:lnTo>
                    <a:lnTo>
                      <a:pt x="1181" y="737"/>
                    </a:lnTo>
                    <a:lnTo>
                      <a:pt x="1180" y="737"/>
                    </a:lnTo>
                    <a:lnTo>
                      <a:pt x="1177" y="737"/>
                    </a:lnTo>
                    <a:lnTo>
                      <a:pt x="1175" y="737"/>
                    </a:lnTo>
                    <a:lnTo>
                      <a:pt x="1175" y="739"/>
                    </a:lnTo>
                    <a:lnTo>
                      <a:pt x="1171" y="739"/>
                    </a:lnTo>
                    <a:lnTo>
                      <a:pt x="1169" y="739"/>
                    </a:lnTo>
                    <a:lnTo>
                      <a:pt x="1168" y="739"/>
                    </a:lnTo>
                    <a:lnTo>
                      <a:pt x="1166" y="740"/>
                    </a:lnTo>
                    <a:lnTo>
                      <a:pt x="1161" y="742"/>
                    </a:lnTo>
                    <a:lnTo>
                      <a:pt x="1160" y="743"/>
                    </a:lnTo>
                    <a:lnTo>
                      <a:pt x="1158" y="745"/>
                    </a:lnTo>
                    <a:lnTo>
                      <a:pt x="1158" y="745"/>
                    </a:lnTo>
                    <a:lnTo>
                      <a:pt x="1157" y="746"/>
                    </a:lnTo>
                    <a:lnTo>
                      <a:pt x="1157" y="746"/>
                    </a:lnTo>
                    <a:lnTo>
                      <a:pt x="1155" y="746"/>
                    </a:lnTo>
                    <a:lnTo>
                      <a:pt x="1157" y="745"/>
                    </a:lnTo>
                    <a:lnTo>
                      <a:pt x="1157" y="745"/>
                    </a:lnTo>
                    <a:lnTo>
                      <a:pt x="1157" y="742"/>
                    </a:lnTo>
                    <a:lnTo>
                      <a:pt x="1157" y="740"/>
                    </a:lnTo>
                    <a:lnTo>
                      <a:pt x="1157" y="739"/>
                    </a:lnTo>
                    <a:lnTo>
                      <a:pt x="1157" y="739"/>
                    </a:lnTo>
                    <a:lnTo>
                      <a:pt x="1157" y="740"/>
                    </a:lnTo>
                    <a:lnTo>
                      <a:pt x="1157" y="743"/>
                    </a:lnTo>
                    <a:lnTo>
                      <a:pt x="1157" y="745"/>
                    </a:lnTo>
                    <a:lnTo>
                      <a:pt x="1155" y="746"/>
                    </a:lnTo>
                    <a:lnTo>
                      <a:pt x="1155" y="748"/>
                    </a:lnTo>
                    <a:lnTo>
                      <a:pt x="1154" y="748"/>
                    </a:lnTo>
                    <a:lnTo>
                      <a:pt x="1154" y="748"/>
                    </a:lnTo>
                    <a:lnTo>
                      <a:pt x="1154" y="748"/>
                    </a:lnTo>
                    <a:lnTo>
                      <a:pt x="1152" y="749"/>
                    </a:lnTo>
                    <a:lnTo>
                      <a:pt x="1152" y="751"/>
                    </a:lnTo>
                    <a:lnTo>
                      <a:pt x="1152" y="751"/>
                    </a:lnTo>
                    <a:lnTo>
                      <a:pt x="1155" y="752"/>
                    </a:lnTo>
                    <a:lnTo>
                      <a:pt x="1155" y="751"/>
                    </a:lnTo>
                    <a:lnTo>
                      <a:pt x="1157" y="752"/>
                    </a:lnTo>
                    <a:lnTo>
                      <a:pt x="1157" y="754"/>
                    </a:lnTo>
                    <a:lnTo>
                      <a:pt x="1157" y="755"/>
                    </a:lnTo>
                    <a:lnTo>
                      <a:pt x="1155" y="755"/>
                    </a:lnTo>
                    <a:lnTo>
                      <a:pt x="1155" y="757"/>
                    </a:lnTo>
                    <a:lnTo>
                      <a:pt x="1155" y="760"/>
                    </a:lnTo>
                    <a:lnTo>
                      <a:pt x="1155" y="762"/>
                    </a:lnTo>
                    <a:lnTo>
                      <a:pt x="1155" y="762"/>
                    </a:lnTo>
                    <a:lnTo>
                      <a:pt x="1155" y="758"/>
                    </a:lnTo>
                    <a:lnTo>
                      <a:pt x="1155" y="758"/>
                    </a:lnTo>
                    <a:lnTo>
                      <a:pt x="1154" y="760"/>
                    </a:lnTo>
                    <a:lnTo>
                      <a:pt x="1154" y="763"/>
                    </a:lnTo>
                    <a:lnTo>
                      <a:pt x="1152" y="765"/>
                    </a:lnTo>
                    <a:lnTo>
                      <a:pt x="1152" y="766"/>
                    </a:lnTo>
                    <a:lnTo>
                      <a:pt x="1151" y="766"/>
                    </a:lnTo>
                    <a:lnTo>
                      <a:pt x="1151" y="768"/>
                    </a:lnTo>
                    <a:lnTo>
                      <a:pt x="1151" y="768"/>
                    </a:lnTo>
                    <a:lnTo>
                      <a:pt x="1151" y="769"/>
                    </a:lnTo>
                    <a:lnTo>
                      <a:pt x="1149" y="769"/>
                    </a:lnTo>
                    <a:lnTo>
                      <a:pt x="1149" y="769"/>
                    </a:lnTo>
                    <a:lnTo>
                      <a:pt x="1149" y="769"/>
                    </a:lnTo>
                    <a:lnTo>
                      <a:pt x="1148" y="771"/>
                    </a:lnTo>
                    <a:lnTo>
                      <a:pt x="1148" y="771"/>
                    </a:lnTo>
                    <a:lnTo>
                      <a:pt x="1148" y="772"/>
                    </a:lnTo>
                    <a:lnTo>
                      <a:pt x="1146" y="775"/>
                    </a:lnTo>
                    <a:lnTo>
                      <a:pt x="1145" y="775"/>
                    </a:lnTo>
                    <a:lnTo>
                      <a:pt x="1145" y="775"/>
                    </a:lnTo>
                    <a:lnTo>
                      <a:pt x="1145" y="774"/>
                    </a:lnTo>
                    <a:lnTo>
                      <a:pt x="1145" y="772"/>
                    </a:lnTo>
                    <a:lnTo>
                      <a:pt x="1143" y="772"/>
                    </a:lnTo>
                    <a:lnTo>
                      <a:pt x="1143" y="771"/>
                    </a:lnTo>
                    <a:lnTo>
                      <a:pt x="1142" y="772"/>
                    </a:lnTo>
                    <a:lnTo>
                      <a:pt x="1140" y="771"/>
                    </a:lnTo>
                    <a:lnTo>
                      <a:pt x="1139" y="769"/>
                    </a:lnTo>
                    <a:lnTo>
                      <a:pt x="1137" y="768"/>
                    </a:lnTo>
                    <a:lnTo>
                      <a:pt x="1137" y="766"/>
                    </a:lnTo>
                    <a:lnTo>
                      <a:pt x="1137" y="765"/>
                    </a:lnTo>
                    <a:lnTo>
                      <a:pt x="1137" y="763"/>
                    </a:lnTo>
                    <a:lnTo>
                      <a:pt x="1139" y="762"/>
                    </a:lnTo>
                    <a:lnTo>
                      <a:pt x="1139" y="762"/>
                    </a:lnTo>
                    <a:lnTo>
                      <a:pt x="1142" y="762"/>
                    </a:lnTo>
                    <a:lnTo>
                      <a:pt x="1142" y="760"/>
                    </a:lnTo>
                    <a:lnTo>
                      <a:pt x="1143" y="758"/>
                    </a:lnTo>
                    <a:lnTo>
                      <a:pt x="1142" y="760"/>
                    </a:lnTo>
                    <a:lnTo>
                      <a:pt x="1140" y="762"/>
                    </a:lnTo>
                    <a:lnTo>
                      <a:pt x="1139" y="762"/>
                    </a:lnTo>
                    <a:lnTo>
                      <a:pt x="1139" y="763"/>
                    </a:lnTo>
                    <a:lnTo>
                      <a:pt x="1137" y="763"/>
                    </a:lnTo>
                    <a:lnTo>
                      <a:pt x="1136" y="765"/>
                    </a:lnTo>
                    <a:lnTo>
                      <a:pt x="1137" y="766"/>
                    </a:lnTo>
                    <a:lnTo>
                      <a:pt x="1137" y="766"/>
                    </a:lnTo>
                    <a:lnTo>
                      <a:pt x="1137" y="768"/>
                    </a:lnTo>
                    <a:lnTo>
                      <a:pt x="1137" y="768"/>
                    </a:lnTo>
                    <a:lnTo>
                      <a:pt x="1139" y="771"/>
                    </a:lnTo>
                    <a:lnTo>
                      <a:pt x="1139" y="774"/>
                    </a:lnTo>
                    <a:lnTo>
                      <a:pt x="1140" y="775"/>
                    </a:lnTo>
                    <a:lnTo>
                      <a:pt x="1142" y="778"/>
                    </a:lnTo>
                    <a:lnTo>
                      <a:pt x="1143" y="778"/>
                    </a:lnTo>
                    <a:lnTo>
                      <a:pt x="1143" y="780"/>
                    </a:lnTo>
                    <a:lnTo>
                      <a:pt x="1142" y="780"/>
                    </a:lnTo>
                    <a:lnTo>
                      <a:pt x="1142" y="781"/>
                    </a:lnTo>
                    <a:lnTo>
                      <a:pt x="1142" y="781"/>
                    </a:lnTo>
                    <a:lnTo>
                      <a:pt x="1143" y="781"/>
                    </a:lnTo>
                    <a:lnTo>
                      <a:pt x="1143" y="783"/>
                    </a:lnTo>
                    <a:lnTo>
                      <a:pt x="1143" y="784"/>
                    </a:lnTo>
                    <a:lnTo>
                      <a:pt x="1143" y="784"/>
                    </a:lnTo>
                    <a:lnTo>
                      <a:pt x="1143" y="784"/>
                    </a:lnTo>
                    <a:lnTo>
                      <a:pt x="1143" y="784"/>
                    </a:lnTo>
                    <a:lnTo>
                      <a:pt x="1143" y="784"/>
                    </a:lnTo>
                    <a:lnTo>
                      <a:pt x="1142" y="784"/>
                    </a:lnTo>
                    <a:lnTo>
                      <a:pt x="1142" y="784"/>
                    </a:lnTo>
                    <a:lnTo>
                      <a:pt x="1142" y="786"/>
                    </a:lnTo>
                    <a:lnTo>
                      <a:pt x="1142" y="786"/>
                    </a:lnTo>
                    <a:lnTo>
                      <a:pt x="1140" y="787"/>
                    </a:lnTo>
                    <a:lnTo>
                      <a:pt x="1140" y="789"/>
                    </a:lnTo>
                    <a:lnTo>
                      <a:pt x="1139" y="789"/>
                    </a:lnTo>
                    <a:lnTo>
                      <a:pt x="1136" y="796"/>
                    </a:lnTo>
                    <a:lnTo>
                      <a:pt x="1136" y="798"/>
                    </a:lnTo>
                    <a:lnTo>
                      <a:pt x="1136" y="798"/>
                    </a:lnTo>
                    <a:lnTo>
                      <a:pt x="1136" y="798"/>
                    </a:lnTo>
                    <a:lnTo>
                      <a:pt x="1134" y="798"/>
                    </a:lnTo>
                    <a:lnTo>
                      <a:pt x="1134" y="800"/>
                    </a:lnTo>
                    <a:lnTo>
                      <a:pt x="1133" y="801"/>
                    </a:lnTo>
                    <a:lnTo>
                      <a:pt x="1133" y="804"/>
                    </a:lnTo>
                    <a:lnTo>
                      <a:pt x="1131" y="803"/>
                    </a:lnTo>
                    <a:lnTo>
                      <a:pt x="1131" y="803"/>
                    </a:lnTo>
                    <a:lnTo>
                      <a:pt x="1131" y="800"/>
                    </a:lnTo>
                    <a:lnTo>
                      <a:pt x="1133" y="796"/>
                    </a:lnTo>
                    <a:lnTo>
                      <a:pt x="1134" y="793"/>
                    </a:lnTo>
                    <a:lnTo>
                      <a:pt x="1134" y="793"/>
                    </a:lnTo>
                    <a:lnTo>
                      <a:pt x="1136" y="790"/>
                    </a:lnTo>
                    <a:lnTo>
                      <a:pt x="1134" y="790"/>
                    </a:lnTo>
                    <a:lnTo>
                      <a:pt x="1133" y="790"/>
                    </a:lnTo>
                    <a:lnTo>
                      <a:pt x="1134" y="790"/>
                    </a:lnTo>
                    <a:lnTo>
                      <a:pt x="1134" y="789"/>
                    </a:lnTo>
                    <a:lnTo>
                      <a:pt x="1133" y="789"/>
                    </a:lnTo>
                    <a:lnTo>
                      <a:pt x="1133" y="787"/>
                    </a:lnTo>
                    <a:lnTo>
                      <a:pt x="1133" y="787"/>
                    </a:lnTo>
                    <a:lnTo>
                      <a:pt x="1133" y="787"/>
                    </a:lnTo>
                    <a:lnTo>
                      <a:pt x="1133" y="786"/>
                    </a:lnTo>
                    <a:lnTo>
                      <a:pt x="1133" y="786"/>
                    </a:lnTo>
                    <a:lnTo>
                      <a:pt x="1133" y="784"/>
                    </a:lnTo>
                    <a:lnTo>
                      <a:pt x="1133" y="784"/>
                    </a:lnTo>
                    <a:lnTo>
                      <a:pt x="1133" y="786"/>
                    </a:lnTo>
                    <a:lnTo>
                      <a:pt x="1131" y="786"/>
                    </a:lnTo>
                    <a:lnTo>
                      <a:pt x="1131" y="786"/>
                    </a:lnTo>
                    <a:lnTo>
                      <a:pt x="1131" y="786"/>
                    </a:lnTo>
                    <a:lnTo>
                      <a:pt x="1131" y="786"/>
                    </a:lnTo>
                    <a:lnTo>
                      <a:pt x="1131" y="786"/>
                    </a:lnTo>
                    <a:lnTo>
                      <a:pt x="1130" y="786"/>
                    </a:lnTo>
                    <a:lnTo>
                      <a:pt x="1128" y="784"/>
                    </a:lnTo>
                    <a:lnTo>
                      <a:pt x="1128" y="784"/>
                    </a:lnTo>
                    <a:lnTo>
                      <a:pt x="1128" y="783"/>
                    </a:lnTo>
                    <a:lnTo>
                      <a:pt x="1128" y="781"/>
                    </a:lnTo>
                    <a:lnTo>
                      <a:pt x="1130" y="781"/>
                    </a:lnTo>
                    <a:lnTo>
                      <a:pt x="1130" y="781"/>
                    </a:lnTo>
                    <a:lnTo>
                      <a:pt x="1131" y="781"/>
                    </a:lnTo>
                    <a:lnTo>
                      <a:pt x="1131" y="781"/>
                    </a:lnTo>
                    <a:lnTo>
                      <a:pt x="1131" y="781"/>
                    </a:lnTo>
                    <a:lnTo>
                      <a:pt x="1130" y="780"/>
                    </a:lnTo>
                    <a:lnTo>
                      <a:pt x="1128" y="778"/>
                    </a:lnTo>
                    <a:lnTo>
                      <a:pt x="1128" y="778"/>
                    </a:lnTo>
                    <a:lnTo>
                      <a:pt x="1128" y="780"/>
                    </a:lnTo>
                    <a:lnTo>
                      <a:pt x="1127" y="780"/>
                    </a:lnTo>
                    <a:lnTo>
                      <a:pt x="1128" y="778"/>
                    </a:lnTo>
                    <a:lnTo>
                      <a:pt x="1128" y="778"/>
                    </a:lnTo>
                    <a:lnTo>
                      <a:pt x="1130" y="777"/>
                    </a:lnTo>
                    <a:lnTo>
                      <a:pt x="1130" y="777"/>
                    </a:lnTo>
                    <a:lnTo>
                      <a:pt x="1128" y="775"/>
                    </a:lnTo>
                    <a:lnTo>
                      <a:pt x="1127" y="777"/>
                    </a:lnTo>
                    <a:lnTo>
                      <a:pt x="1128" y="775"/>
                    </a:lnTo>
                    <a:lnTo>
                      <a:pt x="1128" y="775"/>
                    </a:lnTo>
                    <a:lnTo>
                      <a:pt x="1128" y="775"/>
                    </a:lnTo>
                    <a:lnTo>
                      <a:pt x="1130" y="775"/>
                    </a:lnTo>
                    <a:lnTo>
                      <a:pt x="1130" y="774"/>
                    </a:lnTo>
                    <a:lnTo>
                      <a:pt x="1130" y="772"/>
                    </a:lnTo>
                    <a:lnTo>
                      <a:pt x="1128" y="774"/>
                    </a:lnTo>
                    <a:lnTo>
                      <a:pt x="1128" y="772"/>
                    </a:lnTo>
                    <a:lnTo>
                      <a:pt x="1130" y="769"/>
                    </a:lnTo>
                    <a:lnTo>
                      <a:pt x="1131" y="769"/>
                    </a:lnTo>
                    <a:lnTo>
                      <a:pt x="1131" y="769"/>
                    </a:lnTo>
                    <a:lnTo>
                      <a:pt x="1133" y="769"/>
                    </a:lnTo>
                    <a:lnTo>
                      <a:pt x="1133" y="769"/>
                    </a:lnTo>
                    <a:lnTo>
                      <a:pt x="1131" y="768"/>
                    </a:lnTo>
                    <a:lnTo>
                      <a:pt x="1133" y="768"/>
                    </a:lnTo>
                    <a:lnTo>
                      <a:pt x="1133" y="768"/>
                    </a:lnTo>
                    <a:lnTo>
                      <a:pt x="1133" y="766"/>
                    </a:lnTo>
                    <a:lnTo>
                      <a:pt x="1131" y="766"/>
                    </a:lnTo>
                    <a:lnTo>
                      <a:pt x="1131" y="766"/>
                    </a:lnTo>
                    <a:lnTo>
                      <a:pt x="1131" y="766"/>
                    </a:lnTo>
                    <a:lnTo>
                      <a:pt x="1131" y="766"/>
                    </a:lnTo>
                    <a:lnTo>
                      <a:pt x="1130" y="766"/>
                    </a:lnTo>
                    <a:lnTo>
                      <a:pt x="1131" y="768"/>
                    </a:lnTo>
                    <a:lnTo>
                      <a:pt x="1130" y="768"/>
                    </a:lnTo>
                    <a:lnTo>
                      <a:pt x="1130" y="768"/>
                    </a:lnTo>
                    <a:lnTo>
                      <a:pt x="1128" y="769"/>
                    </a:lnTo>
                    <a:lnTo>
                      <a:pt x="1128" y="768"/>
                    </a:lnTo>
                    <a:lnTo>
                      <a:pt x="1128" y="768"/>
                    </a:lnTo>
                    <a:lnTo>
                      <a:pt x="1128" y="769"/>
                    </a:lnTo>
                    <a:lnTo>
                      <a:pt x="1128" y="769"/>
                    </a:lnTo>
                    <a:lnTo>
                      <a:pt x="1127" y="768"/>
                    </a:lnTo>
                    <a:lnTo>
                      <a:pt x="1127" y="769"/>
                    </a:lnTo>
                    <a:lnTo>
                      <a:pt x="1127" y="769"/>
                    </a:lnTo>
                    <a:lnTo>
                      <a:pt x="1127" y="769"/>
                    </a:lnTo>
                    <a:lnTo>
                      <a:pt x="1127" y="771"/>
                    </a:lnTo>
                    <a:lnTo>
                      <a:pt x="1127" y="771"/>
                    </a:lnTo>
                    <a:lnTo>
                      <a:pt x="1127" y="771"/>
                    </a:lnTo>
                    <a:lnTo>
                      <a:pt x="1125" y="771"/>
                    </a:lnTo>
                    <a:lnTo>
                      <a:pt x="1125" y="771"/>
                    </a:lnTo>
                    <a:lnTo>
                      <a:pt x="1125" y="772"/>
                    </a:lnTo>
                    <a:lnTo>
                      <a:pt x="1127" y="772"/>
                    </a:lnTo>
                    <a:lnTo>
                      <a:pt x="1127" y="774"/>
                    </a:lnTo>
                    <a:lnTo>
                      <a:pt x="1125" y="774"/>
                    </a:lnTo>
                    <a:lnTo>
                      <a:pt x="1125" y="774"/>
                    </a:lnTo>
                    <a:lnTo>
                      <a:pt x="1125" y="774"/>
                    </a:lnTo>
                    <a:lnTo>
                      <a:pt x="1125" y="775"/>
                    </a:lnTo>
                    <a:lnTo>
                      <a:pt x="1125" y="775"/>
                    </a:lnTo>
                    <a:lnTo>
                      <a:pt x="1125" y="777"/>
                    </a:lnTo>
                    <a:lnTo>
                      <a:pt x="1125" y="777"/>
                    </a:lnTo>
                    <a:lnTo>
                      <a:pt x="1125" y="778"/>
                    </a:lnTo>
                    <a:lnTo>
                      <a:pt x="1125" y="778"/>
                    </a:lnTo>
                    <a:lnTo>
                      <a:pt x="1125" y="783"/>
                    </a:lnTo>
                    <a:lnTo>
                      <a:pt x="1125" y="783"/>
                    </a:lnTo>
                    <a:lnTo>
                      <a:pt x="1127" y="784"/>
                    </a:lnTo>
                    <a:lnTo>
                      <a:pt x="1127" y="784"/>
                    </a:lnTo>
                    <a:lnTo>
                      <a:pt x="1127" y="784"/>
                    </a:lnTo>
                    <a:lnTo>
                      <a:pt x="1125" y="784"/>
                    </a:lnTo>
                    <a:lnTo>
                      <a:pt x="1125" y="784"/>
                    </a:lnTo>
                    <a:lnTo>
                      <a:pt x="1123" y="781"/>
                    </a:lnTo>
                    <a:lnTo>
                      <a:pt x="1123" y="781"/>
                    </a:lnTo>
                    <a:lnTo>
                      <a:pt x="1123" y="781"/>
                    </a:lnTo>
                    <a:lnTo>
                      <a:pt x="1123" y="781"/>
                    </a:lnTo>
                    <a:lnTo>
                      <a:pt x="1123" y="783"/>
                    </a:lnTo>
                    <a:lnTo>
                      <a:pt x="1127" y="786"/>
                    </a:lnTo>
                    <a:lnTo>
                      <a:pt x="1127" y="787"/>
                    </a:lnTo>
                    <a:lnTo>
                      <a:pt x="1127" y="789"/>
                    </a:lnTo>
                    <a:lnTo>
                      <a:pt x="1127" y="789"/>
                    </a:lnTo>
                    <a:lnTo>
                      <a:pt x="1127" y="789"/>
                    </a:lnTo>
                    <a:lnTo>
                      <a:pt x="1127" y="787"/>
                    </a:lnTo>
                    <a:lnTo>
                      <a:pt x="1123" y="787"/>
                    </a:lnTo>
                    <a:lnTo>
                      <a:pt x="1122" y="786"/>
                    </a:lnTo>
                    <a:lnTo>
                      <a:pt x="1120" y="784"/>
                    </a:lnTo>
                    <a:lnTo>
                      <a:pt x="1120" y="786"/>
                    </a:lnTo>
                    <a:lnTo>
                      <a:pt x="1120" y="786"/>
                    </a:lnTo>
                    <a:lnTo>
                      <a:pt x="1119" y="784"/>
                    </a:lnTo>
                    <a:lnTo>
                      <a:pt x="1119" y="784"/>
                    </a:lnTo>
                    <a:lnTo>
                      <a:pt x="1119" y="783"/>
                    </a:lnTo>
                    <a:lnTo>
                      <a:pt x="1117" y="783"/>
                    </a:lnTo>
                    <a:lnTo>
                      <a:pt x="1117" y="784"/>
                    </a:lnTo>
                    <a:lnTo>
                      <a:pt x="1116" y="784"/>
                    </a:lnTo>
                    <a:lnTo>
                      <a:pt x="1116" y="783"/>
                    </a:lnTo>
                    <a:lnTo>
                      <a:pt x="1116" y="781"/>
                    </a:lnTo>
                    <a:lnTo>
                      <a:pt x="1117" y="780"/>
                    </a:lnTo>
                    <a:lnTo>
                      <a:pt x="1119" y="780"/>
                    </a:lnTo>
                    <a:lnTo>
                      <a:pt x="1119" y="778"/>
                    </a:lnTo>
                    <a:lnTo>
                      <a:pt x="1119" y="777"/>
                    </a:lnTo>
                    <a:lnTo>
                      <a:pt x="1119" y="778"/>
                    </a:lnTo>
                    <a:lnTo>
                      <a:pt x="1117" y="780"/>
                    </a:lnTo>
                    <a:lnTo>
                      <a:pt x="1117" y="780"/>
                    </a:lnTo>
                    <a:lnTo>
                      <a:pt x="1116" y="781"/>
                    </a:lnTo>
                    <a:lnTo>
                      <a:pt x="1116" y="783"/>
                    </a:lnTo>
                    <a:lnTo>
                      <a:pt x="1116" y="784"/>
                    </a:lnTo>
                    <a:lnTo>
                      <a:pt x="1116" y="784"/>
                    </a:lnTo>
                    <a:lnTo>
                      <a:pt x="1116" y="786"/>
                    </a:lnTo>
                    <a:lnTo>
                      <a:pt x="1117" y="784"/>
                    </a:lnTo>
                    <a:lnTo>
                      <a:pt x="1119" y="784"/>
                    </a:lnTo>
                    <a:lnTo>
                      <a:pt x="1120" y="787"/>
                    </a:lnTo>
                    <a:lnTo>
                      <a:pt x="1123" y="789"/>
                    </a:lnTo>
                    <a:lnTo>
                      <a:pt x="1125" y="789"/>
                    </a:lnTo>
                    <a:lnTo>
                      <a:pt x="1125" y="790"/>
                    </a:lnTo>
                    <a:lnTo>
                      <a:pt x="1127" y="790"/>
                    </a:lnTo>
                    <a:lnTo>
                      <a:pt x="1128" y="792"/>
                    </a:lnTo>
                    <a:lnTo>
                      <a:pt x="1128" y="793"/>
                    </a:lnTo>
                    <a:lnTo>
                      <a:pt x="1128" y="793"/>
                    </a:lnTo>
                    <a:lnTo>
                      <a:pt x="1128" y="795"/>
                    </a:lnTo>
                    <a:lnTo>
                      <a:pt x="1127" y="795"/>
                    </a:lnTo>
                    <a:lnTo>
                      <a:pt x="1127" y="795"/>
                    </a:lnTo>
                    <a:lnTo>
                      <a:pt x="1125" y="795"/>
                    </a:lnTo>
                    <a:lnTo>
                      <a:pt x="1122" y="792"/>
                    </a:lnTo>
                    <a:lnTo>
                      <a:pt x="1120" y="790"/>
                    </a:lnTo>
                    <a:lnTo>
                      <a:pt x="1120" y="789"/>
                    </a:lnTo>
                    <a:lnTo>
                      <a:pt x="1119" y="787"/>
                    </a:lnTo>
                    <a:lnTo>
                      <a:pt x="1117" y="787"/>
                    </a:lnTo>
                    <a:lnTo>
                      <a:pt x="1120" y="790"/>
                    </a:lnTo>
                    <a:lnTo>
                      <a:pt x="1120" y="792"/>
                    </a:lnTo>
                    <a:lnTo>
                      <a:pt x="1122" y="793"/>
                    </a:lnTo>
                    <a:lnTo>
                      <a:pt x="1123" y="795"/>
                    </a:lnTo>
                    <a:lnTo>
                      <a:pt x="1125" y="795"/>
                    </a:lnTo>
                    <a:lnTo>
                      <a:pt x="1125" y="796"/>
                    </a:lnTo>
                    <a:lnTo>
                      <a:pt x="1128" y="796"/>
                    </a:lnTo>
                    <a:lnTo>
                      <a:pt x="1127" y="798"/>
                    </a:lnTo>
                    <a:lnTo>
                      <a:pt x="1128" y="798"/>
                    </a:lnTo>
                    <a:lnTo>
                      <a:pt x="1128" y="800"/>
                    </a:lnTo>
                    <a:lnTo>
                      <a:pt x="1128" y="801"/>
                    </a:lnTo>
                    <a:lnTo>
                      <a:pt x="1127" y="800"/>
                    </a:lnTo>
                    <a:lnTo>
                      <a:pt x="1127" y="801"/>
                    </a:lnTo>
                    <a:lnTo>
                      <a:pt x="1127" y="801"/>
                    </a:lnTo>
                    <a:lnTo>
                      <a:pt x="1127" y="801"/>
                    </a:lnTo>
                    <a:lnTo>
                      <a:pt x="1125" y="801"/>
                    </a:lnTo>
                    <a:lnTo>
                      <a:pt x="1122" y="798"/>
                    </a:lnTo>
                    <a:lnTo>
                      <a:pt x="1122" y="798"/>
                    </a:lnTo>
                    <a:lnTo>
                      <a:pt x="1122" y="800"/>
                    </a:lnTo>
                    <a:lnTo>
                      <a:pt x="1123" y="801"/>
                    </a:lnTo>
                    <a:lnTo>
                      <a:pt x="1125" y="803"/>
                    </a:lnTo>
                    <a:lnTo>
                      <a:pt x="1127" y="803"/>
                    </a:lnTo>
                    <a:lnTo>
                      <a:pt x="1128" y="804"/>
                    </a:lnTo>
                    <a:lnTo>
                      <a:pt x="1128" y="804"/>
                    </a:lnTo>
                    <a:lnTo>
                      <a:pt x="1128" y="806"/>
                    </a:lnTo>
                    <a:lnTo>
                      <a:pt x="1127" y="806"/>
                    </a:lnTo>
                    <a:lnTo>
                      <a:pt x="1127" y="806"/>
                    </a:lnTo>
                    <a:lnTo>
                      <a:pt x="1125" y="806"/>
                    </a:lnTo>
                    <a:lnTo>
                      <a:pt x="1125" y="804"/>
                    </a:lnTo>
                    <a:lnTo>
                      <a:pt x="1123" y="804"/>
                    </a:lnTo>
                    <a:lnTo>
                      <a:pt x="1123" y="803"/>
                    </a:lnTo>
                    <a:lnTo>
                      <a:pt x="1122" y="803"/>
                    </a:lnTo>
                    <a:lnTo>
                      <a:pt x="1119" y="801"/>
                    </a:lnTo>
                    <a:lnTo>
                      <a:pt x="1116" y="801"/>
                    </a:lnTo>
                    <a:lnTo>
                      <a:pt x="1116" y="801"/>
                    </a:lnTo>
                    <a:lnTo>
                      <a:pt x="1117" y="801"/>
                    </a:lnTo>
                    <a:lnTo>
                      <a:pt x="1119" y="801"/>
                    </a:lnTo>
                    <a:lnTo>
                      <a:pt x="1120" y="803"/>
                    </a:lnTo>
                    <a:lnTo>
                      <a:pt x="1122" y="803"/>
                    </a:lnTo>
                    <a:lnTo>
                      <a:pt x="1123" y="803"/>
                    </a:lnTo>
                    <a:lnTo>
                      <a:pt x="1123" y="806"/>
                    </a:lnTo>
                    <a:lnTo>
                      <a:pt x="1125" y="807"/>
                    </a:lnTo>
                    <a:lnTo>
                      <a:pt x="1125" y="807"/>
                    </a:lnTo>
                    <a:lnTo>
                      <a:pt x="1127" y="807"/>
                    </a:lnTo>
                    <a:lnTo>
                      <a:pt x="1128" y="807"/>
                    </a:lnTo>
                    <a:lnTo>
                      <a:pt x="1130" y="807"/>
                    </a:lnTo>
                    <a:lnTo>
                      <a:pt x="1131" y="807"/>
                    </a:lnTo>
                    <a:lnTo>
                      <a:pt x="1131" y="809"/>
                    </a:lnTo>
                    <a:lnTo>
                      <a:pt x="1133" y="810"/>
                    </a:lnTo>
                    <a:lnTo>
                      <a:pt x="1133" y="812"/>
                    </a:lnTo>
                    <a:lnTo>
                      <a:pt x="1134" y="818"/>
                    </a:lnTo>
                    <a:lnTo>
                      <a:pt x="1137" y="822"/>
                    </a:lnTo>
                    <a:lnTo>
                      <a:pt x="1137" y="824"/>
                    </a:lnTo>
                    <a:lnTo>
                      <a:pt x="1137" y="822"/>
                    </a:lnTo>
                    <a:lnTo>
                      <a:pt x="1134" y="819"/>
                    </a:lnTo>
                    <a:lnTo>
                      <a:pt x="1134" y="818"/>
                    </a:lnTo>
                    <a:lnTo>
                      <a:pt x="1133" y="813"/>
                    </a:lnTo>
                    <a:lnTo>
                      <a:pt x="1133" y="812"/>
                    </a:lnTo>
                    <a:lnTo>
                      <a:pt x="1133" y="812"/>
                    </a:lnTo>
                    <a:lnTo>
                      <a:pt x="1131" y="812"/>
                    </a:lnTo>
                    <a:lnTo>
                      <a:pt x="1131" y="812"/>
                    </a:lnTo>
                    <a:lnTo>
                      <a:pt x="1131" y="813"/>
                    </a:lnTo>
                    <a:lnTo>
                      <a:pt x="1131" y="813"/>
                    </a:lnTo>
                    <a:lnTo>
                      <a:pt x="1131" y="815"/>
                    </a:lnTo>
                    <a:lnTo>
                      <a:pt x="1133" y="815"/>
                    </a:lnTo>
                    <a:lnTo>
                      <a:pt x="1133" y="818"/>
                    </a:lnTo>
                    <a:lnTo>
                      <a:pt x="1134" y="819"/>
                    </a:lnTo>
                    <a:lnTo>
                      <a:pt x="1133" y="818"/>
                    </a:lnTo>
                    <a:lnTo>
                      <a:pt x="1133" y="818"/>
                    </a:lnTo>
                    <a:lnTo>
                      <a:pt x="1131" y="818"/>
                    </a:lnTo>
                    <a:lnTo>
                      <a:pt x="1130" y="816"/>
                    </a:lnTo>
                    <a:lnTo>
                      <a:pt x="1130" y="818"/>
                    </a:lnTo>
                    <a:lnTo>
                      <a:pt x="1130" y="819"/>
                    </a:lnTo>
                    <a:lnTo>
                      <a:pt x="1128" y="819"/>
                    </a:lnTo>
                    <a:lnTo>
                      <a:pt x="1128" y="818"/>
                    </a:lnTo>
                    <a:lnTo>
                      <a:pt x="1128" y="819"/>
                    </a:lnTo>
                    <a:lnTo>
                      <a:pt x="1128" y="819"/>
                    </a:lnTo>
                    <a:lnTo>
                      <a:pt x="1127" y="819"/>
                    </a:lnTo>
                    <a:lnTo>
                      <a:pt x="1127" y="821"/>
                    </a:lnTo>
                    <a:lnTo>
                      <a:pt x="1125" y="821"/>
                    </a:lnTo>
                    <a:lnTo>
                      <a:pt x="1125" y="821"/>
                    </a:lnTo>
                    <a:lnTo>
                      <a:pt x="1123" y="819"/>
                    </a:lnTo>
                    <a:lnTo>
                      <a:pt x="1122" y="819"/>
                    </a:lnTo>
                    <a:lnTo>
                      <a:pt x="1122" y="818"/>
                    </a:lnTo>
                    <a:lnTo>
                      <a:pt x="1122" y="819"/>
                    </a:lnTo>
                    <a:lnTo>
                      <a:pt x="1122" y="821"/>
                    </a:lnTo>
                    <a:lnTo>
                      <a:pt x="1122" y="822"/>
                    </a:lnTo>
                    <a:lnTo>
                      <a:pt x="1123" y="822"/>
                    </a:lnTo>
                    <a:lnTo>
                      <a:pt x="1125" y="822"/>
                    </a:lnTo>
                    <a:lnTo>
                      <a:pt x="1127" y="822"/>
                    </a:lnTo>
                    <a:lnTo>
                      <a:pt x="1128" y="822"/>
                    </a:lnTo>
                    <a:lnTo>
                      <a:pt x="1128" y="821"/>
                    </a:lnTo>
                    <a:lnTo>
                      <a:pt x="1131" y="822"/>
                    </a:lnTo>
                    <a:lnTo>
                      <a:pt x="1131" y="822"/>
                    </a:lnTo>
                    <a:lnTo>
                      <a:pt x="1131" y="824"/>
                    </a:lnTo>
                    <a:lnTo>
                      <a:pt x="1130" y="825"/>
                    </a:lnTo>
                    <a:lnTo>
                      <a:pt x="1131" y="825"/>
                    </a:lnTo>
                    <a:lnTo>
                      <a:pt x="1131" y="825"/>
                    </a:lnTo>
                    <a:lnTo>
                      <a:pt x="1131" y="822"/>
                    </a:lnTo>
                    <a:lnTo>
                      <a:pt x="1133" y="822"/>
                    </a:lnTo>
                    <a:lnTo>
                      <a:pt x="1134" y="822"/>
                    </a:lnTo>
                    <a:lnTo>
                      <a:pt x="1134" y="822"/>
                    </a:lnTo>
                    <a:lnTo>
                      <a:pt x="1134" y="824"/>
                    </a:lnTo>
                    <a:lnTo>
                      <a:pt x="1134" y="825"/>
                    </a:lnTo>
                    <a:lnTo>
                      <a:pt x="1134" y="827"/>
                    </a:lnTo>
                    <a:lnTo>
                      <a:pt x="1131" y="828"/>
                    </a:lnTo>
                    <a:lnTo>
                      <a:pt x="1130" y="830"/>
                    </a:lnTo>
                    <a:lnTo>
                      <a:pt x="1130" y="831"/>
                    </a:lnTo>
                    <a:lnTo>
                      <a:pt x="1128" y="830"/>
                    </a:lnTo>
                    <a:lnTo>
                      <a:pt x="1127" y="830"/>
                    </a:lnTo>
                    <a:lnTo>
                      <a:pt x="1127" y="830"/>
                    </a:lnTo>
                    <a:lnTo>
                      <a:pt x="1125" y="830"/>
                    </a:lnTo>
                    <a:lnTo>
                      <a:pt x="1125" y="830"/>
                    </a:lnTo>
                    <a:lnTo>
                      <a:pt x="1125" y="828"/>
                    </a:lnTo>
                    <a:lnTo>
                      <a:pt x="1123" y="828"/>
                    </a:lnTo>
                    <a:lnTo>
                      <a:pt x="1123" y="828"/>
                    </a:lnTo>
                    <a:lnTo>
                      <a:pt x="1123" y="830"/>
                    </a:lnTo>
                    <a:lnTo>
                      <a:pt x="1122" y="830"/>
                    </a:lnTo>
                    <a:lnTo>
                      <a:pt x="1120" y="830"/>
                    </a:lnTo>
                    <a:lnTo>
                      <a:pt x="1119" y="828"/>
                    </a:lnTo>
                    <a:lnTo>
                      <a:pt x="1119" y="830"/>
                    </a:lnTo>
                    <a:lnTo>
                      <a:pt x="1123" y="831"/>
                    </a:lnTo>
                    <a:lnTo>
                      <a:pt x="1125" y="831"/>
                    </a:lnTo>
                    <a:lnTo>
                      <a:pt x="1125" y="831"/>
                    </a:lnTo>
                    <a:lnTo>
                      <a:pt x="1125" y="833"/>
                    </a:lnTo>
                    <a:lnTo>
                      <a:pt x="1123" y="834"/>
                    </a:lnTo>
                    <a:lnTo>
                      <a:pt x="1123" y="834"/>
                    </a:lnTo>
                    <a:lnTo>
                      <a:pt x="1123" y="834"/>
                    </a:lnTo>
                    <a:lnTo>
                      <a:pt x="1122" y="836"/>
                    </a:lnTo>
                    <a:lnTo>
                      <a:pt x="1120" y="836"/>
                    </a:lnTo>
                    <a:lnTo>
                      <a:pt x="1119" y="834"/>
                    </a:lnTo>
                    <a:lnTo>
                      <a:pt x="1119" y="836"/>
                    </a:lnTo>
                    <a:lnTo>
                      <a:pt x="1120" y="836"/>
                    </a:lnTo>
                    <a:lnTo>
                      <a:pt x="1122" y="838"/>
                    </a:lnTo>
                    <a:lnTo>
                      <a:pt x="1125" y="836"/>
                    </a:lnTo>
                    <a:lnTo>
                      <a:pt x="1127" y="838"/>
                    </a:lnTo>
                    <a:lnTo>
                      <a:pt x="1127" y="839"/>
                    </a:lnTo>
                    <a:lnTo>
                      <a:pt x="1125" y="839"/>
                    </a:lnTo>
                    <a:lnTo>
                      <a:pt x="1123" y="839"/>
                    </a:lnTo>
                    <a:lnTo>
                      <a:pt x="1122" y="841"/>
                    </a:lnTo>
                    <a:lnTo>
                      <a:pt x="1122" y="841"/>
                    </a:lnTo>
                    <a:lnTo>
                      <a:pt x="1122" y="841"/>
                    </a:lnTo>
                    <a:lnTo>
                      <a:pt x="1120" y="841"/>
                    </a:lnTo>
                    <a:lnTo>
                      <a:pt x="1119" y="841"/>
                    </a:lnTo>
                    <a:lnTo>
                      <a:pt x="1117" y="841"/>
                    </a:lnTo>
                    <a:lnTo>
                      <a:pt x="1116" y="842"/>
                    </a:lnTo>
                    <a:lnTo>
                      <a:pt x="1116" y="842"/>
                    </a:lnTo>
                    <a:lnTo>
                      <a:pt x="1114" y="842"/>
                    </a:lnTo>
                    <a:lnTo>
                      <a:pt x="1114" y="841"/>
                    </a:lnTo>
                    <a:lnTo>
                      <a:pt x="1114" y="841"/>
                    </a:lnTo>
                    <a:lnTo>
                      <a:pt x="1114" y="842"/>
                    </a:lnTo>
                    <a:lnTo>
                      <a:pt x="1114" y="844"/>
                    </a:lnTo>
                    <a:lnTo>
                      <a:pt x="1114" y="844"/>
                    </a:lnTo>
                    <a:lnTo>
                      <a:pt x="1113" y="845"/>
                    </a:lnTo>
                    <a:lnTo>
                      <a:pt x="1111" y="845"/>
                    </a:lnTo>
                    <a:lnTo>
                      <a:pt x="1110" y="847"/>
                    </a:lnTo>
                    <a:lnTo>
                      <a:pt x="1110" y="847"/>
                    </a:lnTo>
                    <a:lnTo>
                      <a:pt x="1108" y="848"/>
                    </a:lnTo>
                    <a:lnTo>
                      <a:pt x="1108" y="850"/>
                    </a:lnTo>
                    <a:lnTo>
                      <a:pt x="1108" y="853"/>
                    </a:lnTo>
                    <a:lnTo>
                      <a:pt x="1108" y="851"/>
                    </a:lnTo>
                    <a:lnTo>
                      <a:pt x="1108" y="850"/>
                    </a:lnTo>
                    <a:lnTo>
                      <a:pt x="1107" y="848"/>
                    </a:lnTo>
                    <a:lnTo>
                      <a:pt x="1107" y="851"/>
                    </a:lnTo>
                    <a:lnTo>
                      <a:pt x="1107" y="853"/>
                    </a:lnTo>
                    <a:lnTo>
                      <a:pt x="1102" y="853"/>
                    </a:lnTo>
                    <a:lnTo>
                      <a:pt x="1099" y="853"/>
                    </a:lnTo>
                    <a:lnTo>
                      <a:pt x="1096" y="856"/>
                    </a:lnTo>
                    <a:lnTo>
                      <a:pt x="1096" y="856"/>
                    </a:lnTo>
                    <a:lnTo>
                      <a:pt x="1093" y="860"/>
                    </a:lnTo>
                    <a:lnTo>
                      <a:pt x="1092" y="862"/>
                    </a:lnTo>
                    <a:lnTo>
                      <a:pt x="1092" y="862"/>
                    </a:lnTo>
                    <a:lnTo>
                      <a:pt x="1092" y="860"/>
                    </a:lnTo>
                    <a:lnTo>
                      <a:pt x="1092" y="860"/>
                    </a:lnTo>
                    <a:lnTo>
                      <a:pt x="1092" y="862"/>
                    </a:lnTo>
                    <a:lnTo>
                      <a:pt x="1092" y="863"/>
                    </a:lnTo>
                    <a:lnTo>
                      <a:pt x="1092" y="863"/>
                    </a:lnTo>
                    <a:lnTo>
                      <a:pt x="1090" y="865"/>
                    </a:lnTo>
                    <a:lnTo>
                      <a:pt x="1089" y="865"/>
                    </a:lnTo>
                    <a:lnTo>
                      <a:pt x="1087" y="866"/>
                    </a:lnTo>
                    <a:lnTo>
                      <a:pt x="1087" y="868"/>
                    </a:lnTo>
                    <a:lnTo>
                      <a:pt x="1086" y="868"/>
                    </a:lnTo>
                    <a:lnTo>
                      <a:pt x="1084" y="869"/>
                    </a:lnTo>
                    <a:lnTo>
                      <a:pt x="1082" y="868"/>
                    </a:lnTo>
                    <a:lnTo>
                      <a:pt x="1084" y="869"/>
                    </a:lnTo>
                    <a:lnTo>
                      <a:pt x="1082" y="871"/>
                    </a:lnTo>
                    <a:lnTo>
                      <a:pt x="1082" y="871"/>
                    </a:lnTo>
                    <a:lnTo>
                      <a:pt x="1081" y="873"/>
                    </a:lnTo>
                    <a:lnTo>
                      <a:pt x="1079" y="873"/>
                    </a:lnTo>
                    <a:lnTo>
                      <a:pt x="1079" y="873"/>
                    </a:lnTo>
                    <a:lnTo>
                      <a:pt x="1079" y="873"/>
                    </a:lnTo>
                    <a:lnTo>
                      <a:pt x="1078" y="873"/>
                    </a:lnTo>
                    <a:lnTo>
                      <a:pt x="1076" y="873"/>
                    </a:lnTo>
                    <a:lnTo>
                      <a:pt x="1075" y="873"/>
                    </a:lnTo>
                    <a:lnTo>
                      <a:pt x="1075" y="873"/>
                    </a:lnTo>
                    <a:lnTo>
                      <a:pt x="1076" y="874"/>
                    </a:lnTo>
                    <a:lnTo>
                      <a:pt x="1076" y="874"/>
                    </a:lnTo>
                    <a:lnTo>
                      <a:pt x="1076" y="876"/>
                    </a:lnTo>
                    <a:lnTo>
                      <a:pt x="1076" y="876"/>
                    </a:lnTo>
                    <a:lnTo>
                      <a:pt x="1075" y="876"/>
                    </a:lnTo>
                    <a:lnTo>
                      <a:pt x="1075" y="876"/>
                    </a:lnTo>
                    <a:lnTo>
                      <a:pt x="1075" y="876"/>
                    </a:lnTo>
                    <a:lnTo>
                      <a:pt x="1075" y="874"/>
                    </a:lnTo>
                    <a:lnTo>
                      <a:pt x="1073" y="876"/>
                    </a:lnTo>
                    <a:lnTo>
                      <a:pt x="1073" y="876"/>
                    </a:lnTo>
                    <a:lnTo>
                      <a:pt x="1073" y="876"/>
                    </a:lnTo>
                    <a:lnTo>
                      <a:pt x="1072" y="874"/>
                    </a:lnTo>
                    <a:lnTo>
                      <a:pt x="1072" y="876"/>
                    </a:lnTo>
                    <a:lnTo>
                      <a:pt x="1073" y="876"/>
                    </a:lnTo>
                    <a:lnTo>
                      <a:pt x="1073" y="877"/>
                    </a:lnTo>
                    <a:lnTo>
                      <a:pt x="1073" y="877"/>
                    </a:lnTo>
                    <a:lnTo>
                      <a:pt x="1073" y="877"/>
                    </a:lnTo>
                    <a:lnTo>
                      <a:pt x="1073" y="879"/>
                    </a:lnTo>
                    <a:lnTo>
                      <a:pt x="1072" y="879"/>
                    </a:lnTo>
                    <a:lnTo>
                      <a:pt x="1072" y="879"/>
                    </a:lnTo>
                    <a:lnTo>
                      <a:pt x="1072" y="880"/>
                    </a:lnTo>
                    <a:lnTo>
                      <a:pt x="1072" y="880"/>
                    </a:lnTo>
                    <a:lnTo>
                      <a:pt x="1070" y="882"/>
                    </a:lnTo>
                    <a:lnTo>
                      <a:pt x="1069" y="882"/>
                    </a:lnTo>
                    <a:lnTo>
                      <a:pt x="1069" y="882"/>
                    </a:lnTo>
                    <a:lnTo>
                      <a:pt x="1069" y="882"/>
                    </a:lnTo>
                    <a:lnTo>
                      <a:pt x="1069" y="883"/>
                    </a:lnTo>
                    <a:lnTo>
                      <a:pt x="1069" y="883"/>
                    </a:lnTo>
                    <a:lnTo>
                      <a:pt x="1069" y="883"/>
                    </a:lnTo>
                    <a:lnTo>
                      <a:pt x="1069" y="885"/>
                    </a:lnTo>
                    <a:lnTo>
                      <a:pt x="1067" y="885"/>
                    </a:lnTo>
                    <a:lnTo>
                      <a:pt x="1067" y="885"/>
                    </a:lnTo>
                    <a:lnTo>
                      <a:pt x="1067" y="885"/>
                    </a:lnTo>
                    <a:lnTo>
                      <a:pt x="1067" y="886"/>
                    </a:lnTo>
                    <a:lnTo>
                      <a:pt x="1067" y="886"/>
                    </a:lnTo>
                    <a:lnTo>
                      <a:pt x="1067" y="886"/>
                    </a:lnTo>
                    <a:lnTo>
                      <a:pt x="1067" y="888"/>
                    </a:lnTo>
                    <a:lnTo>
                      <a:pt x="1067" y="888"/>
                    </a:lnTo>
                    <a:lnTo>
                      <a:pt x="1067" y="888"/>
                    </a:lnTo>
                    <a:lnTo>
                      <a:pt x="1067" y="888"/>
                    </a:lnTo>
                    <a:lnTo>
                      <a:pt x="1067" y="888"/>
                    </a:lnTo>
                    <a:lnTo>
                      <a:pt x="1067" y="889"/>
                    </a:lnTo>
                    <a:lnTo>
                      <a:pt x="1066" y="889"/>
                    </a:lnTo>
                    <a:lnTo>
                      <a:pt x="1066" y="889"/>
                    </a:lnTo>
                    <a:lnTo>
                      <a:pt x="1066" y="891"/>
                    </a:lnTo>
                    <a:lnTo>
                      <a:pt x="1066" y="891"/>
                    </a:lnTo>
                    <a:lnTo>
                      <a:pt x="1066" y="891"/>
                    </a:lnTo>
                    <a:lnTo>
                      <a:pt x="1066" y="892"/>
                    </a:lnTo>
                    <a:lnTo>
                      <a:pt x="1064" y="892"/>
                    </a:lnTo>
                    <a:lnTo>
                      <a:pt x="1064" y="892"/>
                    </a:lnTo>
                    <a:lnTo>
                      <a:pt x="1064" y="892"/>
                    </a:lnTo>
                    <a:lnTo>
                      <a:pt x="1064" y="894"/>
                    </a:lnTo>
                    <a:lnTo>
                      <a:pt x="1064" y="895"/>
                    </a:lnTo>
                    <a:lnTo>
                      <a:pt x="1064" y="895"/>
                    </a:lnTo>
                    <a:lnTo>
                      <a:pt x="1064" y="897"/>
                    </a:lnTo>
                    <a:lnTo>
                      <a:pt x="1064" y="898"/>
                    </a:lnTo>
                    <a:lnTo>
                      <a:pt x="1064" y="898"/>
                    </a:lnTo>
                    <a:lnTo>
                      <a:pt x="1064" y="900"/>
                    </a:lnTo>
                    <a:lnTo>
                      <a:pt x="1066" y="906"/>
                    </a:lnTo>
                    <a:lnTo>
                      <a:pt x="1066" y="907"/>
                    </a:lnTo>
                    <a:lnTo>
                      <a:pt x="1067" y="912"/>
                    </a:lnTo>
                    <a:lnTo>
                      <a:pt x="1069" y="917"/>
                    </a:lnTo>
                    <a:lnTo>
                      <a:pt x="1072" y="923"/>
                    </a:lnTo>
                    <a:lnTo>
                      <a:pt x="1075" y="929"/>
                    </a:lnTo>
                    <a:lnTo>
                      <a:pt x="1076" y="930"/>
                    </a:lnTo>
                    <a:lnTo>
                      <a:pt x="1075" y="932"/>
                    </a:lnTo>
                    <a:lnTo>
                      <a:pt x="1075" y="932"/>
                    </a:lnTo>
                    <a:lnTo>
                      <a:pt x="1075" y="933"/>
                    </a:lnTo>
                    <a:lnTo>
                      <a:pt x="1075" y="935"/>
                    </a:lnTo>
                    <a:lnTo>
                      <a:pt x="1076" y="936"/>
                    </a:lnTo>
                    <a:lnTo>
                      <a:pt x="1076" y="938"/>
                    </a:lnTo>
                    <a:lnTo>
                      <a:pt x="1076" y="938"/>
                    </a:lnTo>
                    <a:lnTo>
                      <a:pt x="1075" y="935"/>
                    </a:lnTo>
                    <a:lnTo>
                      <a:pt x="1075" y="933"/>
                    </a:lnTo>
                    <a:lnTo>
                      <a:pt x="1075" y="930"/>
                    </a:lnTo>
                    <a:lnTo>
                      <a:pt x="1075" y="930"/>
                    </a:lnTo>
                    <a:lnTo>
                      <a:pt x="1075" y="930"/>
                    </a:lnTo>
                    <a:lnTo>
                      <a:pt x="1073" y="932"/>
                    </a:lnTo>
                    <a:lnTo>
                      <a:pt x="1073" y="932"/>
                    </a:lnTo>
                    <a:lnTo>
                      <a:pt x="1073" y="930"/>
                    </a:lnTo>
                    <a:lnTo>
                      <a:pt x="1073" y="930"/>
                    </a:lnTo>
                    <a:lnTo>
                      <a:pt x="1073" y="929"/>
                    </a:lnTo>
                    <a:lnTo>
                      <a:pt x="1073" y="929"/>
                    </a:lnTo>
                    <a:lnTo>
                      <a:pt x="1073" y="929"/>
                    </a:lnTo>
                    <a:lnTo>
                      <a:pt x="1073" y="927"/>
                    </a:lnTo>
                    <a:lnTo>
                      <a:pt x="1073" y="927"/>
                    </a:lnTo>
                    <a:lnTo>
                      <a:pt x="1072" y="927"/>
                    </a:lnTo>
                    <a:lnTo>
                      <a:pt x="1072" y="927"/>
                    </a:lnTo>
                    <a:lnTo>
                      <a:pt x="1072" y="929"/>
                    </a:lnTo>
                    <a:lnTo>
                      <a:pt x="1073" y="929"/>
                    </a:lnTo>
                    <a:lnTo>
                      <a:pt x="1073" y="932"/>
                    </a:lnTo>
                    <a:lnTo>
                      <a:pt x="1073" y="933"/>
                    </a:lnTo>
                    <a:lnTo>
                      <a:pt x="1075" y="935"/>
                    </a:lnTo>
                    <a:lnTo>
                      <a:pt x="1079" y="949"/>
                    </a:lnTo>
                    <a:lnTo>
                      <a:pt x="1081" y="950"/>
                    </a:lnTo>
                    <a:lnTo>
                      <a:pt x="1081" y="952"/>
                    </a:lnTo>
                    <a:lnTo>
                      <a:pt x="1081" y="953"/>
                    </a:lnTo>
                    <a:lnTo>
                      <a:pt x="1082" y="958"/>
                    </a:lnTo>
                    <a:lnTo>
                      <a:pt x="1081" y="962"/>
                    </a:lnTo>
                    <a:lnTo>
                      <a:pt x="1081" y="967"/>
                    </a:lnTo>
                    <a:lnTo>
                      <a:pt x="1081" y="967"/>
                    </a:lnTo>
                    <a:lnTo>
                      <a:pt x="1081" y="967"/>
                    </a:lnTo>
                    <a:lnTo>
                      <a:pt x="1081" y="967"/>
                    </a:lnTo>
                    <a:lnTo>
                      <a:pt x="1079" y="968"/>
                    </a:lnTo>
                    <a:lnTo>
                      <a:pt x="1078" y="970"/>
                    </a:lnTo>
                    <a:lnTo>
                      <a:pt x="1078" y="973"/>
                    </a:lnTo>
                    <a:lnTo>
                      <a:pt x="1078" y="974"/>
                    </a:lnTo>
                    <a:lnTo>
                      <a:pt x="1076" y="976"/>
                    </a:lnTo>
                    <a:lnTo>
                      <a:pt x="1075" y="976"/>
                    </a:lnTo>
                    <a:lnTo>
                      <a:pt x="1073" y="976"/>
                    </a:lnTo>
                    <a:lnTo>
                      <a:pt x="1072" y="976"/>
                    </a:lnTo>
                    <a:lnTo>
                      <a:pt x="1070" y="976"/>
                    </a:lnTo>
                    <a:lnTo>
                      <a:pt x="1069" y="976"/>
                    </a:lnTo>
                    <a:lnTo>
                      <a:pt x="1067" y="976"/>
                    </a:lnTo>
                    <a:lnTo>
                      <a:pt x="1069" y="974"/>
                    </a:lnTo>
                    <a:lnTo>
                      <a:pt x="1069" y="974"/>
                    </a:lnTo>
                    <a:lnTo>
                      <a:pt x="1069" y="974"/>
                    </a:lnTo>
                    <a:lnTo>
                      <a:pt x="1070" y="976"/>
                    </a:lnTo>
                    <a:lnTo>
                      <a:pt x="1070" y="974"/>
                    </a:lnTo>
                    <a:lnTo>
                      <a:pt x="1070" y="974"/>
                    </a:lnTo>
                    <a:lnTo>
                      <a:pt x="1069" y="974"/>
                    </a:lnTo>
                    <a:lnTo>
                      <a:pt x="1069" y="973"/>
                    </a:lnTo>
                    <a:lnTo>
                      <a:pt x="1067" y="970"/>
                    </a:lnTo>
                    <a:lnTo>
                      <a:pt x="1066" y="968"/>
                    </a:lnTo>
                    <a:lnTo>
                      <a:pt x="1066" y="967"/>
                    </a:lnTo>
                    <a:lnTo>
                      <a:pt x="1063" y="967"/>
                    </a:lnTo>
                    <a:lnTo>
                      <a:pt x="1061" y="965"/>
                    </a:lnTo>
                    <a:lnTo>
                      <a:pt x="1060" y="962"/>
                    </a:lnTo>
                    <a:lnTo>
                      <a:pt x="1060" y="959"/>
                    </a:lnTo>
                    <a:lnTo>
                      <a:pt x="1058" y="958"/>
                    </a:lnTo>
                    <a:lnTo>
                      <a:pt x="1058" y="958"/>
                    </a:lnTo>
                    <a:lnTo>
                      <a:pt x="1060" y="956"/>
                    </a:lnTo>
                    <a:lnTo>
                      <a:pt x="1060" y="955"/>
                    </a:lnTo>
                    <a:lnTo>
                      <a:pt x="1060" y="956"/>
                    </a:lnTo>
                    <a:lnTo>
                      <a:pt x="1058" y="956"/>
                    </a:lnTo>
                    <a:lnTo>
                      <a:pt x="1058" y="958"/>
                    </a:lnTo>
                    <a:lnTo>
                      <a:pt x="1058" y="958"/>
                    </a:lnTo>
                    <a:lnTo>
                      <a:pt x="1057" y="958"/>
                    </a:lnTo>
                    <a:lnTo>
                      <a:pt x="1057" y="955"/>
                    </a:lnTo>
                    <a:lnTo>
                      <a:pt x="1057" y="953"/>
                    </a:lnTo>
                    <a:lnTo>
                      <a:pt x="1058" y="952"/>
                    </a:lnTo>
                    <a:lnTo>
                      <a:pt x="1057" y="952"/>
                    </a:lnTo>
                    <a:lnTo>
                      <a:pt x="1055" y="952"/>
                    </a:lnTo>
                    <a:lnTo>
                      <a:pt x="1055" y="953"/>
                    </a:lnTo>
                    <a:lnTo>
                      <a:pt x="1055" y="953"/>
                    </a:lnTo>
                    <a:lnTo>
                      <a:pt x="1055" y="953"/>
                    </a:lnTo>
                    <a:lnTo>
                      <a:pt x="1054" y="953"/>
                    </a:lnTo>
                    <a:lnTo>
                      <a:pt x="1054" y="952"/>
                    </a:lnTo>
                    <a:lnTo>
                      <a:pt x="1052" y="950"/>
                    </a:lnTo>
                    <a:lnTo>
                      <a:pt x="1051" y="945"/>
                    </a:lnTo>
                    <a:lnTo>
                      <a:pt x="1049" y="945"/>
                    </a:lnTo>
                    <a:lnTo>
                      <a:pt x="1049" y="944"/>
                    </a:lnTo>
                    <a:lnTo>
                      <a:pt x="1049" y="944"/>
                    </a:lnTo>
                    <a:lnTo>
                      <a:pt x="1051" y="944"/>
                    </a:lnTo>
                    <a:lnTo>
                      <a:pt x="1052" y="941"/>
                    </a:lnTo>
                    <a:lnTo>
                      <a:pt x="1052" y="941"/>
                    </a:lnTo>
                    <a:lnTo>
                      <a:pt x="1052" y="939"/>
                    </a:lnTo>
                    <a:lnTo>
                      <a:pt x="1052" y="939"/>
                    </a:lnTo>
                    <a:lnTo>
                      <a:pt x="1052" y="938"/>
                    </a:lnTo>
                    <a:lnTo>
                      <a:pt x="1052" y="939"/>
                    </a:lnTo>
                    <a:lnTo>
                      <a:pt x="1052" y="939"/>
                    </a:lnTo>
                    <a:lnTo>
                      <a:pt x="1051" y="938"/>
                    </a:lnTo>
                    <a:lnTo>
                      <a:pt x="1051" y="938"/>
                    </a:lnTo>
                    <a:lnTo>
                      <a:pt x="1049" y="938"/>
                    </a:lnTo>
                    <a:lnTo>
                      <a:pt x="1051" y="938"/>
                    </a:lnTo>
                    <a:lnTo>
                      <a:pt x="1051" y="939"/>
                    </a:lnTo>
                    <a:lnTo>
                      <a:pt x="1051" y="941"/>
                    </a:lnTo>
                    <a:lnTo>
                      <a:pt x="1051" y="941"/>
                    </a:lnTo>
                    <a:lnTo>
                      <a:pt x="1049" y="941"/>
                    </a:lnTo>
                    <a:lnTo>
                      <a:pt x="1049" y="941"/>
                    </a:lnTo>
                    <a:lnTo>
                      <a:pt x="1049" y="941"/>
                    </a:lnTo>
                    <a:lnTo>
                      <a:pt x="1048" y="941"/>
                    </a:lnTo>
                    <a:lnTo>
                      <a:pt x="1048" y="941"/>
                    </a:lnTo>
                    <a:lnTo>
                      <a:pt x="1048" y="939"/>
                    </a:lnTo>
                    <a:lnTo>
                      <a:pt x="1049" y="933"/>
                    </a:lnTo>
                    <a:lnTo>
                      <a:pt x="1049" y="930"/>
                    </a:lnTo>
                    <a:lnTo>
                      <a:pt x="1049" y="926"/>
                    </a:lnTo>
                    <a:lnTo>
                      <a:pt x="1051" y="926"/>
                    </a:lnTo>
                    <a:lnTo>
                      <a:pt x="1049" y="924"/>
                    </a:lnTo>
                    <a:lnTo>
                      <a:pt x="1048" y="923"/>
                    </a:lnTo>
                    <a:lnTo>
                      <a:pt x="1041" y="917"/>
                    </a:lnTo>
                    <a:lnTo>
                      <a:pt x="1037" y="911"/>
                    </a:lnTo>
                    <a:lnTo>
                      <a:pt x="1032" y="907"/>
                    </a:lnTo>
                    <a:lnTo>
                      <a:pt x="1029" y="907"/>
                    </a:lnTo>
                    <a:lnTo>
                      <a:pt x="1029" y="909"/>
                    </a:lnTo>
                    <a:lnTo>
                      <a:pt x="1029" y="909"/>
                    </a:lnTo>
                    <a:lnTo>
                      <a:pt x="1029" y="911"/>
                    </a:lnTo>
                    <a:lnTo>
                      <a:pt x="1028" y="911"/>
                    </a:lnTo>
                    <a:lnTo>
                      <a:pt x="1028" y="911"/>
                    </a:lnTo>
                    <a:lnTo>
                      <a:pt x="1026" y="911"/>
                    </a:lnTo>
                    <a:lnTo>
                      <a:pt x="1023" y="912"/>
                    </a:lnTo>
                    <a:lnTo>
                      <a:pt x="1022" y="912"/>
                    </a:lnTo>
                    <a:lnTo>
                      <a:pt x="1022" y="912"/>
                    </a:lnTo>
                    <a:lnTo>
                      <a:pt x="1020" y="914"/>
                    </a:lnTo>
                    <a:lnTo>
                      <a:pt x="1019" y="914"/>
                    </a:lnTo>
                    <a:lnTo>
                      <a:pt x="1017" y="914"/>
                    </a:lnTo>
                    <a:lnTo>
                      <a:pt x="1016" y="914"/>
                    </a:lnTo>
                    <a:lnTo>
                      <a:pt x="1016" y="912"/>
                    </a:lnTo>
                    <a:lnTo>
                      <a:pt x="1016" y="912"/>
                    </a:lnTo>
                    <a:lnTo>
                      <a:pt x="1016" y="912"/>
                    </a:lnTo>
                    <a:lnTo>
                      <a:pt x="1017" y="912"/>
                    </a:lnTo>
                    <a:lnTo>
                      <a:pt x="1017" y="912"/>
                    </a:lnTo>
                    <a:lnTo>
                      <a:pt x="1017" y="912"/>
                    </a:lnTo>
                    <a:lnTo>
                      <a:pt x="1017" y="911"/>
                    </a:lnTo>
                    <a:lnTo>
                      <a:pt x="1014" y="909"/>
                    </a:lnTo>
                    <a:lnTo>
                      <a:pt x="1013" y="907"/>
                    </a:lnTo>
                    <a:lnTo>
                      <a:pt x="1013" y="907"/>
                    </a:lnTo>
                    <a:lnTo>
                      <a:pt x="1014" y="907"/>
                    </a:lnTo>
                    <a:lnTo>
                      <a:pt x="1013" y="906"/>
                    </a:lnTo>
                    <a:lnTo>
                      <a:pt x="1013" y="906"/>
                    </a:lnTo>
                    <a:lnTo>
                      <a:pt x="1014" y="904"/>
                    </a:lnTo>
                    <a:lnTo>
                      <a:pt x="1013" y="904"/>
                    </a:lnTo>
                    <a:lnTo>
                      <a:pt x="1011" y="906"/>
                    </a:lnTo>
                    <a:lnTo>
                      <a:pt x="1011" y="906"/>
                    </a:lnTo>
                    <a:lnTo>
                      <a:pt x="1011" y="906"/>
                    </a:lnTo>
                    <a:lnTo>
                      <a:pt x="1011" y="906"/>
                    </a:lnTo>
                    <a:lnTo>
                      <a:pt x="1011" y="906"/>
                    </a:lnTo>
                    <a:lnTo>
                      <a:pt x="1007" y="904"/>
                    </a:lnTo>
                    <a:lnTo>
                      <a:pt x="1003" y="903"/>
                    </a:lnTo>
                    <a:lnTo>
                      <a:pt x="1005" y="903"/>
                    </a:lnTo>
                    <a:lnTo>
                      <a:pt x="1007" y="903"/>
                    </a:lnTo>
                    <a:lnTo>
                      <a:pt x="1007" y="903"/>
                    </a:lnTo>
                    <a:lnTo>
                      <a:pt x="1007" y="903"/>
                    </a:lnTo>
                    <a:lnTo>
                      <a:pt x="1005" y="901"/>
                    </a:lnTo>
                    <a:lnTo>
                      <a:pt x="1003" y="903"/>
                    </a:lnTo>
                    <a:lnTo>
                      <a:pt x="1003" y="901"/>
                    </a:lnTo>
                    <a:lnTo>
                      <a:pt x="1002" y="903"/>
                    </a:lnTo>
                    <a:lnTo>
                      <a:pt x="1002" y="903"/>
                    </a:lnTo>
                    <a:lnTo>
                      <a:pt x="1000" y="903"/>
                    </a:lnTo>
                    <a:lnTo>
                      <a:pt x="997" y="904"/>
                    </a:lnTo>
                    <a:lnTo>
                      <a:pt x="994" y="904"/>
                    </a:lnTo>
                    <a:lnTo>
                      <a:pt x="994" y="904"/>
                    </a:lnTo>
                    <a:lnTo>
                      <a:pt x="994" y="903"/>
                    </a:lnTo>
                    <a:lnTo>
                      <a:pt x="996" y="903"/>
                    </a:lnTo>
                    <a:lnTo>
                      <a:pt x="997" y="901"/>
                    </a:lnTo>
                    <a:lnTo>
                      <a:pt x="996" y="901"/>
                    </a:lnTo>
                    <a:lnTo>
                      <a:pt x="996" y="901"/>
                    </a:lnTo>
                    <a:lnTo>
                      <a:pt x="996" y="901"/>
                    </a:lnTo>
                    <a:lnTo>
                      <a:pt x="994" y="901"/>
                    </a:lnTo>
                    <a:lnTo>
                      <a:pt x="994" y="901"/>
                    </a:lnTo>
                    <a:lnTo>
                      <a:pt x="994" y="903"/>
                    </a:lnTo>
                    <a:lnTo>
                      <a:pt x="993" y="903"/>
                    </a:lnTo>
                    <a:lnTo>
                      <a:pt x="993" y="904"/>
                    </a:lnTo>
                    <a:lnTo>
                      <a:pt x="990" y="904"/>
                    </a:lnTo>
                    <a:lnTo>
                      <a:pt x="990" y="904"/>
                    </a:lnTo>
                    <a:lnTo>
                      <a:pt x="991" y="904"/>
                    </a:lnTo>
                    <a:lnTo>
                      <a:pt x="991" y="903"/>
                    </a:lnTo>
                    <a:lnTo>
                      <a:pt x="990" y="904"/>
                    </a:lnTo>
                    <a:lnTo>
                      <a:pt x="988" y="906"/>
                    </a:lnTo>
                    <a:lnTo>
                      <a:pt x="984" y="906"/>
                    </a:lnTo>
                    <a:lnTo>
                      <a:pt x="984" y="906"/>
                    </a:lnTo>
                    <a:lnTo>
                      <a:pt x="985" y="906"/>
                    </a:lnTo>
                    <a:lnTo>
                      <a:pt x="987" y="904"/>
                    </a:lnTo>
                    <a:lnTo>
                      <a:pt x="987" y="904"/>
                    </a:lnTo>
                    <a:lnTo>
                      <a:pt x="985" y="903"/>
                    </a:lnTo>
                    <a:lnTo>
                      <a:pt x="985" y="903"/>
                    </a:lnTo>
                    <a:lnTo>
                      <a:pt x="985" y="903"/>
                    </a:lnTo>
                    <a:lnTo>
                      <a:pt x="985" y="901"/>
                    </a:lnTo>
                    <a:lnTo>
                      <a:pt x="985" y="900"/>
                    </a:lnTo>
                    <a:lnTo>
                      <a:pt x="984" y="900"/>
                    </a:lnTo>
                    <a:lnTo>
                      <a:pt x="984" y="900"/>
                    </a:lnTo>
                    <a:lnTo>
                      <a:pt x="984" y="901"/>
                    </a:lnTo>
                    <a:lnTo>
                      <a:pt x="982" y="903"/>
                    </a:lnTo>
                    <a:lnTo>
                      <a:pt x="982" y="904"/>
                    </a:lnTo>
                    <a:lnTo>
                      <a:pt x="981" y="904"/>
                    </a:lnTo>
                    <a:lnTo>
                      <a:pt x="979" y="904"/>
                    </a:lnTo>
                    <a:lnTo>
                      <a:pt x="976" y="904"/>
                    </a:lnTo>
                    <a:lnTo>
                      <a:pt x="975" y="903"/>
                    </a:lnTo>
                    <a:lnTo>
                      <a:pt x="973" y="903"/>
                    </a:lnTo>
                    <a:lnTo>
                      <a:pt x="973" y="903"/>
                    </a:lnTo>
                    <a:lnTo>
                      <a:pt x="972" y="904"/>
                    </a:lnTo>
                    <a:lnTo>
                      <a:pt x="969" y="904"/>
                    </a:lnTo>
                    <a:lnTo>
                      <a:pt x="969" y="904"/>
                    </a:lnTo>
                    <a:lnTo>
                      <a:pt x="969" y="904"/>
                    </a:lnTo>
                    <a:lnTo>
                      <a:pt x="967" y="906"/>
                    </a:lnTo>
                    <a:lnTo>
                      <a:pt x="964" y="906"/>
                    </a:lnTo>
                    <a:lnTo>
                      <a:pt x="959" y="906"/>
                    </a:lnTo>
                    <a:lnTo>
                      <a:pt x="959" y="904"/>
                    </a:lnTo>
                    <a:lnTo>
                      <a:pt x="958" y="904"/>
                    </a:lnTo>
                    <a:lnTo>
                      <a:pt x="956" y="904"/>
                    </a:lnTo>
                    <a:lnTo>
                      <a:pt x="955" y="904"/>
                    </a:lnTo>
                    <a:lnTo>
                      <a:pt x="955" y="907"/>
                    </a:lnTo>
                    <a:lnTo>
                      <a:pt x="956" y="907"/>
                    </a:lnTo>
                    <a:lnTo>
                      <a:pt x="958" y="909"/>
                    </a:lnTo>
                    <a:lnTo>
                      <a:pt x="959" y="909"/>
                    </a:lnTo>
                    <a:lnTo>
                      <a:pt x="961" y="907"/>
                    </a:lnTo>
                    <a:lnTo>
                      <a:pt x="962" y="907"/>
                    </a:lnTo>
                    <a:lnTo>
                      <a:pt x="962" y="907"/>
                    </a:lnTo>
                    <a:lnTo>
                      <a:pt x="962" y="906"/>
                    </a:lnTo>
                    <a:lnTo>
                      <a:pt x="964" y="907"/>
                    </a:lnTo>
                    <a:lnTo>
                      <a:pt x="964" y="907"/>
                    </a:lnTo>
                    <a:lnTo>
                      <a:pt x="962" y="907"/>
                    </a:lnTo>
                    <a:lnTo>
                      <a:pt x="962" y="909"/>
                    </a:lnTo>
                    <a:lnTo>
                      <a:pt x="962" y="909"/>
                    </a:lnTo>
                    <a:lnTo>
                      <a:pt x="962" y="911"/>
                    </a:lnTo>
                    <a:lnTo>
                      <a:pt x="964" y="911"/>
                    </a:lnTo>
                    <a:lnTo>
                      <a:pt x="964" y="911"/>
                    </a:lnTo>
                    <a:lnTo>
                      <a:pt x="965" y="909"/>
                    </a:lnTo>
                    <a:lnTo>
                      <a:pt x="965" y="909"/>
                    </a:lnTo>
                    <a:lnTo>
                      <a:pt x="967" y="909"/>
                    </a:lnTo>
                    <a:lnTo>
                      <a:pt x="967" y="909"/>
                    </a:lnTo>
                    <a:lnTo>
                      <a:pt x="967" y="909"/>
                    </a:lnTo>
                    <a:lnTo>
                      <a:pt x="967" y="911"/>
                    </a:lnTo>
                    <a:lnTo>
                      <a:pt x="967" y="912"/>
                    </a:lnTo>
                    <a:lnTo>
                      <a:pt x="967" y="912"/>
                    </a:lnTo>
                    <a:lnTo>
                      <a:pt x="965" y="912"/>
                    </a:lnTo>
                    <a:lnTo>
                      <a:pt x="965" y="912"/>
                    </a:lnTo>
                    <a:lnTo>
                      <a:pt x="964" y="914"/>
                    </a:lnTo>
                    <a:lnTo>
                      <a:pt x="965" y="914"/>
                    </a:lnTo>
                    <a:lnTo>
                      <a:pt x="964" y="914"/>
                    </a:lnTo>
                    <a:lnTo>
                      <a:pt x="964" y="914"/>
                    </a:lnTo>
                    <a:lnTo>
                      <a:pt x="964" y="914"/>
                    </a:lnTo>
                    <a:lnTo>
                      <a:pt x="964" y="914"/>
                    </a:lnTo>
                    <a:lnTo>
                      <a:pt x="962" y="915"/>
                    </a:lnTo>
                    <a:lnTo>
                      <a:pt x="964" y="915"/>
                    </a:lnTo>
                    <a:lnTo>
                      <a:pt x="964" y="917"/>
                    </a:lnTo>
                    <a:lnTo>
                      <a:pt x="965" y="917"/>
                    </a:lnTo>
                    <a:lnTo>
                      <a:pt x="969" y="918"/>
                    </a:lnTo>
                    <a:lnTo>
                      <a:pt x="970" y="918"/>
                    </a:lnTo>
                    <a:lnTo>
                      <a:pt x="970" y="920"/>
                    </a:lnTo>
                    <a:lnTo>
                      <a:pt x="972" y="920"/>
                    </a:lnTo>
                    <a:lnTo>
                      <a:pt x="972" y="920"/>
                    </a:lnTo>
                    <a:lnTo>
                      <a:pt x="972" y="921"/>
                    </a:lnTo>
                    <a:lnTo>
                      <a:pt x="970" y="921"/>
                    </a:lnTo>
                    <a:lnTo>
                      <a:pt x="970" y="923"/>
                    </a:lnTo>
                    <a:lnTo>
                      <a:pt x="970" y="923"/>
                    </a:lnTo>
                    <a:lnTo>
                      <a:pt x="970" y="923"/>
                    </a:lnTo>
                    <a:lnTo>
                      <a:pt x="969" y="923"/>
                    </a:lnTo>
                    <a:lnTo>
                      <a:pt x="969" y="923"/>
                    </a:lnTo>
                    <a:lnTo>
                      <a:pt x="967" y="924"/>
                    </a:lnTo>
                    <a:lnTo>
                      <a:pt x="967" y="923"/>
                    </a:lnTo>
                    <a:lnTo>
                      <a:pt x="967" y="921"/>
                    </a:lnTo>
                    <a:lnTo>
                      <a:pt x="967" y="921"/>
                    </a:lnTo>
                    <a:lnTo>
                      <a:pt x="965" y="920"/>
                    </a:lnTo>
                    <a:lnTo>
                      <a:pt x="965" y="920"/>
                    </a:lnTo>
                    <a:lnTo>
                      <a:pt x="964" y="920"/>
                    </a:lnTo>
                    <a:lnTo>
                      <a:pt x="964" y="918"/>
                    </a:lnTo>
                    <a:lnTo>
                      <a:pt x="962" y="918"/>
                    </a:lnTo>
                    <a:lnTo>
                      <a:pt x="962" y="918"/>
                    </a:lnTo>
                    <a:lnTo>
                      <a:pt x="962" y="918"/>
                    </a:lnTo>
                    <a:lnTo>
                      <a:pt x="962" y="917"/>
                    </a:lnTo>
                    <a:lnTo>
                      <a:pt x="961" y="917"/>
                    </a:lnTo>
                    <a:lnTo>
                      <a:pt x="958" y="915"/>
                    </a:lnTo>
                    <a:lnTo>
                      <a:pt x="958" y="917"/>
                    </a:lnTo>
                    <a:lnTo>
                      <a:pt x="958" y="917"/>
                    </a:lnTo>
                    <a:lnTo>
                      <a:pt x="958" y="917"/>
                    </a:lnTo>
                    <a:lnTo>
                      <a:pt x="959" y="917"/>
                    </a:lnTo>
                    <a:lnTo>
                      <a:pt x="959" y="918"/>
                    </a:lnTo>
                    <a:lnTo>
                      <a:pt x="959" y="920"/>
                    </a:lnTo>
                    <a:lnTo>
                      <a:pt x="958" y="920"/>
                    </a:lnTo>
                    <a:lnTo>
                      <a:pt x="958" y="921"/>
                    </a:lnTo>
                    <a:lnTo>
                      <a:pt x="958" y="921"/>
                    </a:lnTo>
                    <a:lnTo>
                      <a:pt x="956" y="921"/>
                    </a:lnTo>
                    <a:lnTo>
                      <a:pt x="956" y="921"/>
                    </a:lnTo>
                    <a:lnTo>
                      <a:pt x="956" y="920"/>
                    </a:lnTo>
                    <a:lnTo>
                      <a:pt x="955" y="920"/>
                    </a:lnTo>
                    <a:lnTo>
                      <a:pt x="953" y="920"/>
                    </a:lnTo>
                    <a:lnTo>
                      <a:pt x="952" y="920"/>
                    </a:lnTo>
                    <a:lnTo>
                      <a:pt x="952" y="921"/>
                    </a:lnTo>
                    <a:lnTo>
                      <a:pt x="950" y="921"/>
                    </a:lnTo>
                    <a:lnTo>
                      <a:pt x="947" y="921"/>
                    </a:lnTo>
                    <a:lnTo>
                      <a:pt x="944" y="920"/>
                    </a:lnTo>
                    <a:lnTo>
                      <a:pt x="944" y="918"/>
                    </a:lnTo>
                    <a:lnTo>
                      <a:pt x="944" y="918"/>
                    </a:lnTo>
                    <a:lnTo>
                      <a:pt x="946" y="918"/>
                    </a:lnTo>
                    <a:lnTo>
                      <a:pt x="946" y="918"/>
                    </a:lnTo>
                    <a:lnTo>
                      <a:pt x="944" y="917"/>
                    </a:lnTo>
                    <a:lnTo>
                      <a:pt x="944" y="917"/>
                    </a:lnTo>
                    <a:lnTo>
                      <a:pt x="944" y="915"/>
                    </a:lnTo>
                    <a:lnTo>
                      <a:pt x="944" y="915"/>
                    </a:lnTo>
                    <a:lnTo>
                      <a:pt x="943" y="917"/>
                    </a:lnTo>
                    <a:lnTo>
                      <a:pt x="941" y="915"/>
                    </a:lnTo>
                    <a:lnTo>
                      <a:pt x="940" y="915"/>
                    </a:lnTo>
                    <a:lnTo>
                      <a:pt x="940" y="912"/>
                    </a:lnTo>
                    <a:lnTo>
                      <a:pt x="937" y="912"/>
                    </a:lnTo>
                    <a:lnTo>
                      <a:pt x="937" y="912"/>
                    </a:lnTo>
                    <a:lnTo>
                      <a:pt x="935" y="912"/>
                    </a:lnTo>
                    <a:lnTo>
                      <a:pt x="934" y="912"/>
                    </a:lnTo>
                    <a:lnTo>
                      <a:pt x="934" y="914"/>
                    </a:lnTo>
                    <a:lnTo>
                      <a:pt x="934" y="914"/>
                    </a:lnTo>
                    <a:lnTo>
                      <a:pt x="934" y="915"/>
                    </a:lnTo>
                    <a:lnTo>
                      <a:pt x="934" y="915"/>
                    </a:lnTo>
                    <a:lnTo>
                      <a:pt x="932" y="915"/>
                    </a:lnTo>
                    <a:lnTo>
                      <a:pt x="927" y="915"/>
                    </a:lnTo>
                    <a:lnTo>
                      <a:pt x="926" y="914"/>
                    </a:lnTo>
                    <a:lnTo>
                      <a:pt x="923" y="914"/>
                    </a:lnTo>
                    <a:lnTo>
                      <a:pt x="920" y="912"/>
                    </a:lnTo>
                    <a:lnTo>
                      <a:pt x="920" y="912"/>
                    </a:lnTo>
                    <a:lnTo>
                      <a:pt x="918" y="912"/>
                    </a:lnTo>
                    <a:lnTo>
                      <a:pt x="914" y="912"/>
                    </a:lnTo>
                    <a:lnTo>
                      <a:pt x="914" y="912"/>
                    </a:lnTo>
                    <a:lnTo>
                      <a:pt x="912" y="914"/>
                    </a:lnTo>
                    <a:lnTo>
                      <a:pt x="912" y="912"/>
                    </a:lnTo>
                    <a:lnTo>
                      <a:pt x="912" y="912"/>
                    </a:lnTo>
                    <a:lnTo>
                      <a:pt x="912" y="912"/>
                    </a:lnTo>
                    <a:lnTo>
                      <a:pt x="912" y="911"/>
                    </a:lnTo>
                    <a:lnTo>
                      <a:pt x="914" y="911"/>
                    </a:lnTo>
                    <a:lnTo>
                      <a:pt x="914" y="909"/>
                    </a:lnTo>
                    <a:lnTo>
                      <a:pt x="912" y="909"/>
                    </a:lnTo>
                    <a:lnTo>
                      <a:pt x="912" y="909"/>
                    </a:lnTo>
                    <a:lnTo>
                      <a:pt x="911" y="912"/>
                    </a:lnTo>
                    <a:lnTo>
                      <a:pt x="912" y="914"/>
                    </a:lnTo>
                    <a:lnTo>
                      <a:pt x="912" y="914"/>
                    </a:lnTo>
                    <a:lnTo>
                      <a:pt x="909" y="914"/>
                    </a:lnTo>
                    <a:lnTo>
                      <a:pt x="903" y="917"/>
                    </a:lnTo>
                    <a:lnTo>
                      <a:pt x="902" y="918"/>
                    </a:lnTo>
                    <a:lnTo>
                      <a:pt x="902" y="917"/>
                    </a:lnTo>
                    <a:lnTo>
                      <a:pt x="905" y="915"/>
                    </a:lnTo>
                    <a:lnTo>
                      <a:pt x="903" y="915"/>
                    </a:lnTo>
                    <a:lnTo>
                      <a:pt x="902" y="915"/>
                    </a:lnTo>
                    <a:lnTo>
                      <a:pt x="902" y="915"/>
                    </a:lnTo>
                    <a:lnTo>
                      <a:pt x="902" y="914"/>
                    </a:lnTo>
                    <a:lnTo>
                      <a:pt x="902" y="912"/>
                    </a:lnTo>
                    <a:lnTo>
                      <a:pt x="900" y="912"/>
                    </a:lnTo>
                    <a:lnTo>
                      <a:pt x="900" y="914"/>
                    </a:lnTo>
                    <a:lnTo>
                      <a:pt x="899" y="914"/>
                    </a:lnTo>
                    <a:lnTo>
                      <a:pt x="899" y="914"/>
                    </a:lnTo>
                    <a:lnTo>
                      <a:pt x="899" y="914"/>
                    </a:lnTo>
                    <a:lnTo>
                      <a:pt x="899" y="915"/>
                    </a:lnTo>
                    <a:lnTo>
                      <a:pt x="899" y="917"/>
                    </a:lnTo>
                    <a:lnTo>
                      <a:pt x="900" y="918"/>
                    </a:lnTo>
                    <a:lnTo>
                      <a:pt x="899" y="920"/>
                    </a:lnTo>
                    <a:lnTo>
                      <a:pt x="897" y="921"/>
                    </a:lnTo>
                    <a:lnTo>
                      <a:pt x="896" y="923"/>
                    </a:lnTo>
                    <a:lnTo>
                      <a:pt x="894" y="924"/>
                    </a:lnTo>
                    <a:lnTo>
                      <a:pt x="894" y="924"/>
                    </a:lnTo>
                    <a:lnTo>
                      <a:pt x="890" y="927"/>
                    </a:lnTo>
                    <a:lnTo>
                      <a:pt x="890" y="927"/>
                    </a:lnTo>
                    <a:lnTo>
                      <a:pt x="888" y="929"/>
                    </a:lnTo>
                    <a:lnTo>
                      <a:pt x="885" y="929"/>
                    </a:lnTo>
                    <a:lnTo>
                      <a:pt x="883" y="930"/>
                    </a:lnTo>
                    <a:lnTo>
                      <a:pt x="883" y="930"/>
                    </a:lnTo>
                    <a:lnTo>
                      <a:pt x="885" y="929"/>
                    </a:lnTo>
                    <a:lnTo>
                      <a:pt x="886" y="929"/>
                    </a:lnTo>
                    <a:lnTo>
                      <a:pt x="885" y="929"/>
                    </a:lnTo>
                    <a:lnTo>
                      <a:pt x="882" y="929"/>
                    </a:lnTo>
                    <a:lnTo>
                      <a:pt x="882" y="927"/>
                    </a:lnTo>
                    <a:lnTo>
                      <a:pt x="882" y="929"/>
                    </a:lnTo>
                    <a:lnTo>
                      <a:pt x="880" y="929"/>
                    </a:lnTo>
                    <a:lnTo>
                      <a:pt x="879" y="929"/>
                    </a:lnTo>
                    <a:lnTo>
                      <a:pt x="879" y="927"/>
                    </a:lnTo>
                    <a:lnTo>
                      <a:pt x="879" y="927"/>
                    </a:lnTo>
                    <a:lnTo>
                      <a:pt x="879" y="927"/>
                    </a:lnTo>
                    <a:lnTo>
                      <a:pt x="877" y="927"/>
                    </a:lnTo>
                    <a:lnTo>
                      <a:pt x="879" y="930"/>
                    </a:lnTo>
                    <a:lnTo>
                      <a:pt x="880" y="930"/>
                    </a:lnTo>
                    <a:lnTo>
                      <a:pt x="880" y="930"/>
                    </a:lnTo>
                    <a:lnTo>
                      <a:pt x="880" y="932"/>
                    </a:lnTo>
                    <a:lnTo>
                      <a:pt x="879" y="932"/>
                    </a:lnTo>
                    <a:lnTo>
                      <a:pt x="877" y="932"/>
                    </a:lnTo>
                    <a:lnTo>
                      <a:pt x="876" y="932"/>
                    </a:lnTo>
                    <a:lnTo>
                      <a:pt x="876" y="933"/>
                    </a:lnTo>
                    <a:lnTo>
                      <a:pt x="876" y="935"/>
                    </a:lnTo>
                    <a:lnTo>
                      <a:pt x="876" y="935"/>
                    </a:lnTo>
                    <a:lnTo>
                      <a:pt x="874" y="935"/>
                    </a:lnTo>
                    <a:lnTo>
                      <a:pt x="874" y="935"/>
                    </a:lnTo>
                    <a:lnTo>
                      <a:pt x="874" y="933"/>
                    </a:lnTo>
                    <a:lnTo>
                      <a:pt x="874" y="935"/>
                    </a:lnTo>
                    <a:lnTo>
                      <a:pt x="873" y="935"/>
                    </a:lnTo>
                    <a:lnTo>
                      <a:pt x="873" y="935"/>
                    </a:lnTo>
                    <a:lnTo>
                      <a:pt x="871" y="935"/>
                    </a:lnTo>
                    <a:lnTo>
                      <a:pt x="871" y="936"/>
                    </a:lnTo>
                    <a:lnTo>
                      <a:pt x="871" y="936"/>
                    </a:lnTo>
                    <a:lnTo>
                      <a:pt x="873" y="936"/>
                    </a:lnTo>
                    <a:lnTo>
                      <a:pt x="873" y="938"/>
                    </a:lnTo>
                    <a:lnTo>
                      <a:pt x="871" y="939"/>
                    </a:lnTo>
                    <a:lnTo>
                      <a:pt x="871" y="939"/>
                    </a:lnTo>
                    <a:lnTo>
                      <a:pt x="870" y="939"/>
                    </a:lnTo>
                    <a:lnTo>
                      <a:pt x="868" y="939"/>
                    </a:lnTo>
                    <a:lnTo>
                      <a:pt x="868" y="939"/>
                    </a:lnTo>
                    <a:lnTo>
                      <a:pt x="870" y="942"/>
                    </a:lnTo>
                    <a:lnTo>
                      <a:pt x="868" y="945"/>
                    </a:lnTo>
                    <a:lnTo>
                      <a:pt x="868" y="947"/>
                    </a:lnTo>
                    <a:lnTo>
                      <a:pt x="868" y="947"/>
                    </a:lnTo>
                    <a:lnTo>
                      <a:pt x="867" y="947"/>
                    </a:lnTo>
                    <a:lnTo>
                      <a:pt x="865" y="945"/>
                    </a:lnTo>
                    <a:lnTo>
                      <a:pt x="864" y="944"/>
                    </a:lnTo>
                    <a:lnTo>
                      <a:pt x="865" y="947"/>
                    </a:lnTo>
                    <a:lnTo>
                      <a:pt x="868" y="947"/>
                    </a:lnTo>
                    <a:lnTo>
                      <a:pt x="868" y="949"/>
                    </a:lnTo>
                    <a:lnTo>
                      <a:pt x="868" y="950"/>
                    </a:lnTo>
                    <a:lnTo>
                      <a:pt x="867" y="950"/>
                    </a:lnTo>
                    <a:lnTo>
                      <a:pt x="867" y="952"/>
                    </a:lnTo>
                    <a:lnTo>
                      <a:pt x="867" y="952"/>
                    </a:lnTo>
                    <a:lnTo>
                      <a:pt x="868" y="955"/>
                    </a:lnTo>
                    <a:lnTo>
                      <a:pt x="868" y="955"/>
                    </a:lnTo>
                    <a:lnTo>
                      <a:pt x="868" y="958"/>
                    </a:lnTo>
                    <a:lnTo>
                      <a:pt x="868" y="959"/>
                    </a:lnTo>
                    <a:lnTo>
                      <a:pt x="871" y="964"/>
                    </a:lnTo>
                    <a:lnTo>
                      <a:pt x="871" y="964"/>
                    </a:lnTo>
                    <a:lnTo>
                      <a:pt x="871" y="964"/>
                    </a:lnTo>
                    <a:lnTo>
                      <a:pt x="871" y="965"/>
                    </a:lnTo>
                    <a:lnTo>
                      <a:pt x="871" y="968"/>
                    </a:lnTo>
                    <a:lnTo>
                      <a:pt x="871" y="970"/>
                    </a:lnTo>
                    <a:lnTo>
                      <a:pt x="868" y="976"/>
                    </a:lnTo>
                    <a:lnTo>
                      <a:pt x="867" y="977"/>
                    </a:lnTo>
                    <a:lnTo>
                      <a:pt x="865" y="987"/>
                    </a:lnTo>
                    <a:lnTo>
                      <a:pt x="865" y="993"/>
                    </a:lnTo>
                    <a:lnTo>
                      <a:pt x="865" y="994"/>
                    </a:lnTo>
                    <a:lnTo>
                      <a:pt x="865" y="996"/>
                    </a:lnTo>
                    <a:lnTo>
                      <a:pt x="865" y="996"/>
                    </a:lnTo>
                    <a:lnTo>
                      <a:pt x="864" y="1002"/>
                    </a:lnTo>
                    <a:lnTo>
                      <a:pt x="865" y="1006"/>
                    </a:lnTo>
                    <a:lnTo>
                      <a:pt x="864" y="1006"/>
                    </a:lnTo>
                    <a:lnTo>
                      <a:pt x="864" y="1008"/>
                    </a:lnTo>
                    <a:lnTo>
                      <a:pt x="864" y="1011"/>
                    </a:lnTo>
                    <a:lnTo>
                      <a:pt x="864" y="1011"/>
                    </a:lnTo>
                    <a:lnTo>
                      <a:pt x="864" y="1012"/>
                    </a:lnTo>
                    <a:lnTo>
                      <a:pt x="864" y="1015"/>
                    </a:lnTo>
                    <a:lnTo>
                      <a:pt x="864" y="1017"/>
                    </a:lnTo>
                    <a:lnTo>
                      <a:pt x="867" y="1022"/>
                    </a:lnTo>
                    <a:lnTo>
                      <a:pt x="868" y="1023"/>
                    </a:lnTo>
                    <a:lnTo>
                      <a:pt x="870" y="1023"/>
                    </a:lnTo>
                    <a:lnTo>
                      <a:pt x="870" y="1025"/>
                    </a:lnTo>
                    <a:lnTo>
                      <a:pt x="870" y="1026"/>
                    </a:lnTo>
                    <a:lnTo>
                      <a:pt x="868" y="1026"/>
                    </a:lnTo>
                    <a:lnTo>
                      <a:pt x="868" y="1028"/>
                    </a:lnTo>
                    <a:lnTo>
                      <a:pt x="868" y="1028"/>
                    </a:lnTo>
                    <a:lnTo>
                      <a:pt x="868" y="1026"/>
                    </a:lnTo>
                    <a:lnTo>
                      <a:pt x="868" y="1025"/>
                    </a:lnTo>
                    <a:lnTo>
                      <a:pt x="868" y="1025"/>
                    </a:lnTo>
                    <a:lnTo>
                      <a:pt x="868" y="1023"/>
                    </a:lnTo>
                    <a:lnTo>
                      <a:pt x="867" y="1022"/>
                    </a:lnTo>
                    <a:lnTo>
                      <a:pt x="864" y="1018"/>
                    </a:lnTo>
                    <a:lnTo>
                      <a:pt x="865" y="1023"/>
                    </a:lnTo>
                    <a:lnTo>
                      <a:pt x="867" y="1025"/>
                    </a:lnTo>
                    <a:lnTo>
                      <a:pt x="867" y="1025"/>
                    </a:lnTo>
                    <a:lnTo>
                      <a:pt x="867" y="1026"/>
                    </a:lnTo>
                    <a:lnTo>
                      <a:pt x="868" y="1026"/>
                    </a:lnTo>
                    <a:lnTo>
                      <a:pt x="868" y="1026"/>
                    </a:lnTo>
                    <a:lnTo>
                      <a:pt x="870" y="1031"/>
                    </a:lnTo>
                    <a:lnTo>
                      <a:pt x="871" y="1034"/>
                    </a:lnTo>
                    <a:lnTo>
                      <a:pt x="871" y="1035"/>
                    </a:lnTo>
                    <a:lnTo>
                      <a:pt x="873" y="1037"/>
                    </a:lnTo>
                    <a:lnTo>
                      <a:pt x="877" y="1043"/>
                    </a:lnTo>
                    <a:lnTo>
                      <a:pt x="880" y="1046"/>
                    </a:lnTo>
                    <a:lnTo>
                      <a:pt x="882" y="1050"/>
                    </a:lnTo>
                    <a:lnTo>
                      <a:pt x="882" y="1052"/>
                    </a:lnTo>
                    <a:lnTo>
                      <a:pt x="882" y="1053"/>
                    </a:lnTo>
                    <a:lnTo>
                      <a:pt x="885" y="1055"/>
                    </a:lnTo>
                    <a:lnTo>
                      <a:pt x="885" y="1056"/>
                    </a:lnTo>
                    <a:lnTo>
                      <a:pt x="886" y="1056"/>
                    </a:lnTo>
                    <a:lnTo>
                      <a:pt x="886" y="1060"/>
                    </a:lnTo>
                    <a:lnTo>
                      <a:pt x="888" y="1061"/>
                    </a:lnTo>
                    <a:lnTo>
                      <a:pt x="888" y="1061"/>
                    </a:lnTo>
                    <a:lnTo>
                      <a:pt x="886" y="1060"/>
                    </a:lnTo>
                    <a:lnTo>
                      <a:pt x="886" y="1060"/>
                    </a:lnTo>
                    <a:lnTo>
                      <a:pt x="888" y="1061"/>
                    </a:lnTo>
                    <a:lnTo>
                      <a:pt x="891" y="1063"/>
                    </a:lnTo>
                    <a:lnTo>
                      <a:pt x="891" y="1063"/>
                    </a:lnTo>
                    <a:lnTo>
                      <a:pt x="890" y="1061"/>
                    </a:lnTo>
                    <a:lnTo>
                      <a:pt x="890" y="1061"/>
                    </a:lnTo>
                    <a:lnTo>
                      <a:pt x="890" y="1061"/>
                    </a:lnTo>
                    <a:lnTo>
                      <a:pt x="891" y="1061"/>
                    </a:lnTo>
                    <a:lnTo>
                      <a:pt x="896" y="1061"/>
                    </a:lnTo>
                    <a:lnTo>
                      <a:pt x="899" y="1064"/>
                    </a:lnTo>
                    <a:lnTo>
                      <a:pt x="900" y="1064"/>
                    </a:lnTo>
                    <a:lnTo>
                      <a:pt x="902" y="1066"/>
                    </a:lnTo>
                    <a:lnTo>
                      <a:pt x="903" y="1069"/>
                    </a:lnTo>
                    <a:lnTo>
                      <a:pt x="905" y="1069"/>
                    </a:lnTo>
                    <a:lnTo>
                      <a:pt x="906" y="1069"/>
                    </a:lnTo>
                    <a:lnTo>
                      <a:pt x="908" y="1069"/>
                    </a:lnTo>
                    <a:lnTo>
                      <a:pt x="912" y="1067"/>
                    </a:lnTo>
                    <a:lnTo>
                      <a:pt x="914" y="1066"/>
                    </a:lnTo>
                    <a:lnTo>
                      <a:pt x="915" y="1066"/>
                    </a:lnTo>
                    <a:lnTo>
                      <a:pt x="920" y="1066"/>
                    </a:lnTo>
                    <a:lnTo>
                      <a:pt x="921" y="1066"/>
                    </a:lnTo>
                    <a:lnTo>
                      <a:pt x="924" y="1064"/>
                    </a:lnTo>
                    <a:lnTo>
                      <a:pt x="926" y="1064"/>
                    </a:lnTo>
                    <a:lnTo>
                      <a:pt x="926" y="1064"/>
                    </a:lnTo>
                    <a:lnTo>
                      <a:pt x="926" y="1063"/>
                    </a:lnTo>
                    <a:lnTo>
                      <a:pt x="929" y="1063"/>
                    </a:lnTo>
                    <a:lnTo>
                      <a:pt x="929" y="1063"/>
                    </a:lnTo>
                    <a:lnTo>
                      <a:pt x="932" y="1063"/>
                    </a:lnTo>
                    <a:lnTo>
                      <a:pt x="934" y="1061"/>
                    </a:lnTo>
                    <a:lnTo>
                      <a:pt x="935" y="1061"/>
                    </a:lnTo>
                    <a:lnTo>
                      <a:pt x="937" y="1063"/>
                    </a:lnTo>
                    <a:lnTo>
                      <a:pt x="937" y="1063"/>
                    </a:lnTo>
                    <a:lnTo>
                      <a:pt x="935" y="1064"/>
                    </a:lnTo>
                    <a:lnTo>
                      <a:pt x="937" y="1064"/>
                    </a:lnTo>
                    <a:lnTo>
                      <a:pt x="938" y="1064"/>
                    </a:lnTo>
                    <a:lnTo>
                      <a:pt x="940" y="1066"/>
                    </a:lnTo>
                    <a:lnTo>
                      <a:pt x="941" y="1066"/>
                    </a:lnTo>
                    <a:lnTo>
                      <a:pt x="941" y="1064"/>
                    </a:lnTo>
                    <a:lnTo>
                      <a:pt x="944" y="1063"/>
                    </a:lnTo>
                    <a:lnTo>
                      <a:pt x="944" y="1061"/>
                    </a:lnTo>
                    <a:lnTo>
                      <a:pt x="944" y="1061"/>
                    </a:lnTo>
                    <a:lnTo>
                      <a:pt x="943" y="1061"/>
                    </a:lnTo>
                    <a:lnTo>
                      <a:pt x="943" y="1061"/>
                    </a:lnTo>
                    <a:lnTo>
                      <a:pt x="943" y="1060"/>
                    </a:lnTo>
                    <a:lnTo>
                      <a:pt x="943" y="1060"/>
                    </a:lnTo>
                    <a:lnTo>
                      <a:pt x="941" y="1060"/>
                    </a:lnTo>
                    <a:lnTo>
                      <a:pt x="941" y="1060"/>
                    </a:lnTo>
                    <a:lnTo>
                      <a:pt x="941" y="1060"/>
                    </a:lnTo>
                    <a:lnTo>
                      <a:pt x="941" y="1060"/>
                    </a:lnTo>
                    <a:lnTo>
                      <a:pt x="946" y="1058"/>
                    </a:lnTo>
                    <a:lnTo>
                      <a:pt x="947" y="1056"/>
                    </a:lnTo>
                    <a:lnTo>
                      <a:pt x="947" y="1056"/>
                    </a:lnTo>
                    <a:lnTo>
                      <a:pt x="950" y="1053"/>
                    </a:lnTo>
                    <a:lnTo>
                      <a:pt x="950" y="1049"/>
                    </a:lnTo>
                    <a:lnTo>
                      <a:pt x="952" y="1047"/>
                    </a:lnTo>
                    <a:lnTo>
                      <a:pt x="953" y="1046"/>
                    </a:lnTo>
                    <a:lnTo>
                      <a:pt x="953" y="1046"/>
                    </a:lnTo>
                    <a:lnTo>
                      <a:pt x="953" y="1044"/>
                    </a:lnTo>
                    <a:lnTo>
                      <a:pt x="953" y="1041"/>
                    </a:lnTo>
                    <a:lnTo>
                      <a:pt x="953" y="1040"/>
                    </a:lnTo>
                    <a:lnTo>
                      <a:pt x="953" y="1038"/>
                    </a:lnTo>
                    <a:lnTo>
                      <a:pt x="953" y="1035"/>
                    </a:lnTo>
                    <a:lnTo>
                      <a:pt x="955" y="1035"/>
                    </a:lnTo>
                    <a:lnTo>
                      <a:pt x="955" y="1032"/>
                    </a:lnTo>
                    <a:lnTo>
                      <a:pt x="958" y="1031"/>
                    </a:lnTo>
                    <a:lnTo>
                      <a:pt x="961" y="1029"/>
                    </a:lnTo>
                    <a:lnTo>
                      <a:pt x="962" y="1028"/>
                    </a:lnTo>
                    <a:lnTo>
                      <a:pt x="973" y="1026"/>
                    </a:lnTo>
                    <a:lnTo>
                      <a:pt x="975" y="1026"/>
                    </a:lnTo>
                    <a:lnTo>
                      <a:pt x="978" y="1025"/>
                    </a:lnTo>
                    <a:lnTo>
                      <a:pt x="978" y="1025"/>
                    </a:lnTo>
                    <a:lnTo>
                      <a:pt x="981" y="1025"/>
                    </a:lnTo>
                    <a:lnTo>
                      <a:pt x="982" y="1025"/>
                    </a:lnTo>
                    <a:lnTo>
                      <a:pt x="982" y="1025"/>
                    </a:lnTo>
                    <a:lnTo>
                      <a:pt x="982" y="1023"/>
                    </a:lnTo>
                    <a:lnTo>
                      <a:pt x="982" y="1023"/>
                    </a:lnTo>
                    <a:lnTo>
                      <a:pt x="984" y="1023"/>
                    </a:lnTo>
                    <a:lnTo>
                      <a:pt x="987" y="1025"/>
                    </a:lnTo>
                    <a:lnTo>
                      <a:pt x="988" y="1025"/>
                    </a:lnTo>
                    <a:lnTo>
                      <a:pt x="990" y="1026"/>
                    </a:lnTo>
                    <a:lnTo>
                      <a:pt x="993" y="1026"/>
                    </a:lnTo>
                    <a:lnTo>
                      <a:pt x="994" y="1026"/>
                    </a:lnTo>
                    <a:lnTo>
                      <a:pt x="994" y="1026"/>
                    </a:lnTo>
                    <a:lnTo>
                      <a:pt x="994" y="1025"/>
                    </a:lnTo>
                    <a:lnTo>
                      <a:pt x="994" y="1025"/>
                    </a:lnTo>
                    <a:lnTo>
                      <a:pt x="994" y="1025"/>
                    </a:lnTo>
                    <a:lnTo>
                      <a:pt x="993" y="1025"/>
                    </a:lnTo>
                    <a:lnTo>
                      <a:pt x="993" y="1025"/>
                    </a:lnTo>
                    <a:lnTo>
                      <a:pt x="991" y="1025"/>
                    </a:lnTo>
                    <a:lnTo>
                      <a:pt x="991" y="1025"/>
                    </a:lnTo>
                    <a:lnTo>
                      <a:pt x="993" y="1025"/>
                    </a:lnTo>
                    <a:lnTo>
                      <a:pt x="994" y="1025"/>
                    </a:lnTo>
                    <a:lnTo>
                      <a:pt x="994" y="1023"/>
                    </a:lnTo>
                    <a:lnTo>
                      <a:pt x="996" y="1025"/>
                    </a:lnTo>
                    <a:lnTo>
                      <a:pt x="997" y="1026"/>
                    </a:lnTo>
                    <a:lnTo>
                      <a:pt x="999" y="1026"/>
                    </a:lnTo>
                    <a:lnTo>
                      <a:pt x="999" y="1029"/>
                    </a:lnTo>
                    <a:lnTo>
                      <a:pt x="999" y="1029"/>
                    </a:lnTo>
                    <a:lnTo>
                      <a:pt x="999" y="1029"/>
                    </a:lnTo>
                    <a:lnTo>
                      <a:pt x="999" y="1032"/>
                    </a:lnTo>
                    <a:lnTo>
                      <a:pt x="997" y="1034"/>
                    </a:lnTo>
                    <a:lnTo>
                      <a:pt x="997" y="1035"/>
                    </a:lnTo>
                    <a:lnTo>
                      <a:pt x="996" y="1037"/>
                    </a:lnTo>
                    <a:lnTo>
                      <a:pt x="994" y="1038"/>
                    </a:lnTo>
                    <a:lnTo>
                      <a:pt x="991" y="1041"/>
                    </a:lnTo>
                    <a:lnTo>
                      <a:pt x="991" y="1043"/>
                    </a:lnTo>
                    <a:lnTo>
                      <a:pt x="991" y="1044"/>
                    </a:lnTo>
                    <a:lnTo>
                      <a:pt x="991" y="1046"/>
                    </a:lnTo>
                    <a:lnTo>
                      <a:pt x="991" y="1047"/>
                    </a:lnTo>
                    <a:lnTo>
                      <a:pt x="991" y="1047"/>
                    </a:lnTo>
                    <a:lnTo>
                      <a:pt x="990" y="1047"/>
                    </a:lnTo>
                    <a:lnTo>
                      <a:pt x="990" y="1047"/>
                    </a:lnTo>
                    <a:lnTo>
                      <a:pt x="988" y="1049"/>
                    </a:lnTo>
                    <a:lnTo>
                      <a:pt x="988" y="1050"/>
                    </a:lnTo>
                    <a:lnTo>
                      <a:pt x="988" y="1050"/>
                    </a:lnTo>
                    <a:lnTo>
                      <a:pt x="990" y="1050"/>
                    </a:lnTo>
                    <a:lnTo>
                      <a:pt x="990" y="1050"/>
                    </a:lnTo>
                    <a:lnTo>
                      <a:pt x="991" y="1050"/>
                    </a:lnTo>
                    <a:lnTo>
                      <a:pt x="991" y="1050"/>
                    </a:lnTo>
                    <a:lnTo>
                      <a:pt x="991" y="1052"/>
                    </a:lnTo>
                    <a:lnTo>
                      <a:pt x="990" y="1052"/>
                    </a:lnTo>
                    <a:lnTo>
                      <a:pt x="990" y="1052"/>
                    </a:lnTo>
                    <a:lnTo>
                      <a:pt x="990" y="1052"/>
                    </a:lnTo>
                    <a:lnTo>
                      <a:pt x="988" y="1053"/>
                    </a:lnTo>
                    <a:lnTo>
                      <a:pt x="988" y="1053"/>
                    </a:lnTo>
                    <a:lnTo>
                      <a:pt x="988" y="1055"/>
                    </a:lnTo>
                    <a:lnTo>
                      <a:pt x="988" y="1055"/>
                    </a:lnTo>
                    <a:lnTo>
                      <a:pt x="990" y="1053"/>
                    </a:lnTo>
                    <a:lnTo>
                      <a:pt x="990" y="1053"/>
                    </a:lnTo>
                    <a:lnTo>
                      <a:pt x="990" y="1053"/>
                    </a:lnTo>
                    <a:lnTo>
                      <a:pt x="990" y="1056"/>
                    </a:lnTo>
                    <a:lnTo>
                      <a:pt x="988" y="1061"/>
                    </a:lnTo>
                    <a:lnTo>
                      <a:pt x="987" y="1063"/>
                    </a:lnTo>
                    <a:lnTo>
                      <a:pt x="987" y="1066"/>
                    </a:lnTo>
                    <a:lnTo>
                      <a:pt x="987" y="1066"/>
                    </a:lnTo>
                    <a:lnTo>
                      <a:pt x="985" y="1067"/>
                    </a:lnTo>
                    <a:lnTo>
                      <a:pt x="985" y="1067"/>
                    </a:lnTo>
                    <a:lnTo>
                      <a:pt x="985" y="1066"/>
                    </a:lnTo>
                    <a:lnTo>
                      <a:pt x="984" y="1064"/>
                    </a:lnTo>
                    <a:lnTo>
                      <a:pt x="984" y="1064"/>
                    </a:lnTo>
                    <a:lnTo>
                      <a:pt x="984" y="1061"/>
                    </a:lnTo>
                    <a:lnTo>
                      <a:pt x="984" y="1060"/>
                    </a:lnTo>
                    <a:lnTo>
                      <a:pt x="984" y="1060"/>
                    </a:lnTo>
                    <a:lnTo>
                      <a:pt x="982" y="1061"/>
                    </a:lnTo>
                    <a:lnTo>
                      <a:pt x="982" y="1061"/>
                    </a:lnTo>
                    <a:lnTo>
                      <a:pt x="982" y="1063"/>
                    </a:lnTo>
                    <a:lnTo>
                      <a:pt x="981" y="1064"/>
                    </a:lnTo>
                    <a:lnTo>
                      <a:pt x="981" y="1064"/>
                    </a:lnTo>
                    <a:lnTo>
                      <a:pt x="979" y="1066"/>
                    </a:lnTo>
                    <a:lnTo>
                      <a:pt x="981" y="1067"/>
                    </a:lnTo>
                    <a:lnTo>
                      <a:pt x="981" y="1066"/>
                    </a:lnTo>
                    <a:lnTo>
                      <a:pt x="982" y="1066"/>
                    </a:lnTo>
                    <a:lnTo>
                      <a:pt x="984" y="1069"/>
                    </a:lnTo>
                    <a:lnTo>
                      <a:pt x="982" y="1069"/>
                    </a:lnTo>
                    <a:lnTo>
                      <a:pt x="982" y="1073"/>
                    </a:lnTo>
                    <a:lnTo>
                      <a:pt x="981" y="1075"/>
                    </a:lnTo>
                    <a:lnTo>
                      <a:pt x="981" y="1076"/>
                    </a:lnTo>
                    <a:lnTo>
                      <a:pt x="982" y="1078"/>
                    </a:lnTo>
                    <a:lnTo>
                      <a:pt x="981" y="1079"/>
                    </a:lnTo>
                    <a:lnTo>
                      <a:pt x="981" y="1079"/>
                    </a:lnTo>
                    <a:lnTo>
                      <a:pt x="981" y="1081"/>
                    </a:lnTo>
                    <a:lnTo>
                      <a:pt x="981" y="1084"/>
                    </a:lnTo>
                    <a:lnTo>
                      <a:pt x="981" y="1088"/>
                    </a:lnTo>
                    <a:lnTo>
                      <a:pt x="979" y="1090"/>
                    </a:lnTo>
                    <a:lnTo>
                      <a:pt x="979" y="1091"/>
                    </a:lnTo>
                    <a:lnTo>
                      <a:pt x="978" y="1093"/>
                    </a:lnTo>
                    <a:lnTo>
                      <a:pt x="976" y="1093"/>
                    </a:lnTo>
                    <a:lnTo>
                      <a:pt x="973" y="1096"/>
                    </a:lnTo>
                    <a:lnTo>
                      <a:pt x="973" y="1098"/>
                    </a:lnTo>
                    <a:lnTo>
                      <a:pt x="973" y="1098"/>
                    </a:lnTo>
                    <a:lnTo>
                      <a:pt x="973" y="1098"/>
                    </a:lnTo>
                    <a:lnTo>
                      <a:pt x="975" y="1098"/>
                    </a:lnTo>
                    <a:lnTo>
                      <a:pt x="976" y="1099"/>
                    </a:lnTo>
                    <a:lnTo>
                      <a:pt x="976" y="1099"/>
                    </a:lnTo>
                    <a:lnTo>
                      <a:pt x="978" y="1099"/>
                    </a:lnTo>
                    <a:lnTo>
                      <a:pt x="978" y="1098"/>
                    </a:lnTo>
                    <a:lnTo>
                      <a:pt x="976" y="1098"/>
                    </a:lnTo>
                    <a:lnTo>
                      <a:pt x="976" y="1098"/>
                    </a:lnTo>
                    <a:lnTo>
                      <a:pt x="981" y="1101"/>
                    </a:lnTo>
                    <a:lnTo>
                      <a:pt x="982" y="1101"/>
                    </a:lnTo>
                    <a:lnTo>
                      <a:pt x="984" y="1099"/>
                    </a:lnTo>
                    <a:lnTo>
                      <a:pt x="984" y="1099"/>
                    </a:lnTo>
                    <a:lnTo>
                      <a:pt x="985" y="1098"/>
                    </a:lnTo>
                    <a:lnTo>
                      <a:pt x="985" y="1098"/>
                    </a:lnTo>
                    <a:lnTo>
                      <a:pt x="988" y="1098"/>
                    </a:lnTo>
                    <a:lnTo>
                      <a:pt x="988" y="1098"/>
                    </a:lnTo>
                    <a:lnTo>
                      <a:pt x="990" y="1099"/>
                    </a:lnTo>
                    <a:lnTo>
                      <a:pt x="990" y="1099"/>
                    </a:lnTo>
                    <a:lnTo>
                      <a:pt x="991" y="1099"/>
                    </a:lnTo>
                    <a:lnTo>
                      <a:pt x="993" y="1099"/>
                    </a:lnTo>
                    <a:lnTo>
                      <a:pt x="997" y="1099"/>
                    </a:lnTo>
                    <a:lnTo>
                      <a:pt x="999" y="1099"/>
                    </a:lnTo>
                    <a:lnTo>
                      <a:pt x="1003" y="1099"/>
                    </a:lnTo>
                    <a:lnTo>
                      <a:pt x="1005" y="1099"/>
                    </a:lnTo>
                    <a:lnTo>
                      <a:pt x="1007" y="1098"/>
                    </a:lnTo>
                    <a:lnTo>
                      <a:pt x="1008" y="1098"/>
                    </a:lnTo>
                    <a:lnTo>
                      <a:pt x="1010" y="1098"/>
                    </a:lnTo>
                    <a:lnTo>
                      <a:pt x="1010" y="1096"/>
                    </a:lnTo>
                    <a:lnTo>
                      <a:pt x="1010" y="1096"/>
                    </a:lnTo>
                    <a:lnTo>
                      <a:pt x="1011" y="1096"/>
                    </a:lnTo>
                    <a:lnTo>
                      <a:pt x="1016" y="1098"/>
                    </a:lnTo>
                    <a:lnTo>
                      <a:pt x="1019" y="1098"/>
                    </a:lnTo>
                    <a:lnTo>
                      <a:pt x="1020" y="1098"/>
                    </a:lnTo>
                    <a:lnTo>
                      <a:pt x="1022" y="1096"/>
                    </a:lnTo>
                    <a:lnTo>
                      <a:pt x="1025" y="1098"/>
                    </a:lnTo>
                    <a:lnTo>
                      <a:pt x="1026" y="1099"/>
                    </a:lnTo>
                    <a:lnTo>
                      <a:pt x="1028" y="1099"/>
                    </a:lnTo>
                    <a:lnTo>
                      <a:pt x="1028" y="1099"/>
                    </a:lnTo>
                    <a:lnTo>
                      <a:pt x="1028" y="1099"/>
                    </a:lnTo>
                    <a:lnTo>
                      <a:pt x="1028" y="1099"/>
                    </a:lnTo>
                    <a:lnTo>
                      <a:pt x="1026" y="1098"/>
                    </a:lnTo>
                    <a:lnTo>
                      <a:pt x="1029" y="1099"/>
                    </a:lnTo>
                    <a:lnTo>
                      <a:pt x="1035" y="1104"/>
                    </a:lnTo>
                    <a:lnTo>
                      <a:pt x="1035" y="1104"/>
                    </a:lnTo>
                    <a:lnTo>
                      <a:pt x="1034" y="1102"/>
                    </a:lnTo>
                    <a:lnTo>
                      <a:pt x="1032" y="1102"/>
                    </a:lnTo>
                    <a:lnTo>
                      <a:pt x="1032" y="1104"/>
                    </a:lnTo>
                    <a:lnTo>
                      <a:pt x="1032" y="1104"/>
                    </a:lnTo>
                    <a:lnTo>
                      <a:pt x="1032" y="1104"/>
                    </a:lnTo>
                    <a:lnTo>
                      <a:pt x="1032" y="1104"/>
                    </a:lnTo>
                    <a:lnTo>
                      <a:pt x="1032" y="1104"/>
                    </a:lnTo>
                    <a:lnTo>
                      <a:pt x="1034" y="1104"/>
                    </a:lnTo>
                    <a:lnTo>
                      <a:pt x="1035" y="1105"/>
                    </a:lnTo>
                    <a:lnTo>
                      <a:pt x="1035" y="1105"/>
                    </a:lnTo>
                    <a:lnTo>
                      <a:pt x="1035" y="1107"/>
                    </a:lnTo>
                    <a:lnTo>
                      <a:pt x="1037" y="1107"/>
                    </a:lnTo>
                    <a:lnTo>
                      <a:pt x="1037" y="1107"/>
                    </a:lnTo>
                    <a:lnTo>
                      <a:pt x="1038" y="1105"/>
                    </a:lnTo>
                    <a:lnTo>
                      <a:pt x="1038" y="1107"/>
                    </a:lnTo>
                    <a:lnTo>
                      <a:pt x="1040" y="1107"/>
                    </a:lnTo>
                    <a:lnTo>
                      <a:pt x="1038" y="1105"/>
                    </a:lnTo>
                    <a:lnTo>
                      <a:pt x="1037" y="1105"/>
                    </a:lnTo>
                    <a:lnTo>
                      <a:pt x="1037" y="1105"/>
                    </a:lnTo>
                    <a:lnTo>
                      <a:pt x="1041" y="1107"/>
                    </a:lnTo>
                    <a:lnTo>
                      <a:pt x="1041" y="1108"/>
                    </a:lnTo>
                    <a:lnTo>
                      <a:pt x="1043" y="1108"/>
                    </a:lnTo>
                    <a:lnTo>
                      <a:pt x="1043" y="1110"/>
                    </a:lnTo>
                    <a:lnTo>
                      <a:pt x="1043" y="1110"/>
                    </a:lnTo>
                    <a:lnTo>
                      <a:pt x="1043" y="1110"/>
                    </a:lnTo>
                    <a:lnTo>
                      <a:pt x="1041" y="1111"/>
                    </a:lnTo>
                    <a:lnTo>
                      <a:pt x="1041" y="1111"/>
                    </a:lnTo>
                    <a:lnTo>
                      <a:pt x="1041" y="1111"/>
                    </a:lnTo>
                    <a:lnTo>
                      <a:pt x="1041" y="1111"/>
                    </a:lnTo>
                    <a:lnTo>
                      <a:pt x="1040" y="1111"/>
                    </a:lnTo>
                    <a:lnTo>
                      <a:pt x="1040" y="1111"/>
                    </a:lnTo>
                    <a:lnTo>
                      <a:pt x="1041" y="1113"/>
                    </a:lnTo>
                    <a:lnTo>
                      <a:pt x="1041" y="1113"/>
                    </a:lnTo>
                    <a:lnTo>
                      <a:pt x="1041" y="1113"/>
                    </a:lnTo>
                    <a:lnTo>
                      <a:pt x="1043" y="1117"/>
                    </a:lnTo>
                    <a:lnTo>
                      <a:pt x="1043" y="1119"/>
                    </a:lnTo>
                    <a:lnTo>
                      <a:pt x="1041" y="1120"/>
                    </a:lnTo>
                    <a:lnTo>
                      <a:pt x="1041" y="1122"/>
                    </a:lnTo>
                    <a:lnTo>
                      <a:pt x="1040" y="1122"/>
                    </a:lnTo>
                    <a:lnTo>
                      <a:pt x="1040" y="1125"/>
                    </a:lnTo>
                    <a:lnTo>
                      <a:pt x="1038" y="1131"/>
                    </a:lnTo>
                    <a:lnTo>
                      <a:pt x="1038" y="1136"/>
                    </a:lnTo>
                    <a:lnTo>
                      <a:pt x="1038" y="1140"/>
                    </a:lnTo>
                    <a:lnTo>
                      <a:pt x="1038" y="1140"/>
                    </a:lnTo>
                    <a:lnTo>
                      <a:pt x="1040" y="1142"/>
                    </a:lnTo>
                    <a:lnTo>
                      <a:pt x="1038" y="1142"/>
                    </a:lnTo>
                    <a:lnTo>
                      <a:pt x="1038" y="1142"/>
                    </a:lnTo>
                    <a:lnTo>
                      <a:pt x="1038" y="1142"/>
                    </a:lnTo>
                    <a:lnTo>
                      <a:pt x="1038" y="1140"/>
                    </a:lnTo>
                    <a:lnTo>
                      <a:pt x="1038" y="1140"/>
                    </a:lnTo>
                    <a:lnTo>
                      <a:pt x="1038" y="1139"/>
                    </a:lnTo>
                    <a:lnTo>
                      <a:pt x="1038" y="1139"/>
                    </a:lnTo>
                    <a:lnTo>
                      <a:pt x="1038" y="1140"/>
                    </a:lnTo>
                    <a:lnTo>
                      <a:pt x="1037" y="1140"/>
                    </a:lnTo>
                    <a:lnTo>
                      <a:pt x="1037" y="1140"/>
                    </a:lnTo>
                    <a:lnTo>
                      <a:pt x="1037" y="1140"/>
                    </a:lnTo>
                    <a:lnTo>
                      <a:pt x="1037" y="1142"/>
                    </a:lnTo>
                    <a:lnTo>
                      <a:pt x="1037" y="1143"/>
                    </a:lnTo>
                    <a:lnTo>
                      <a:pt x="1037" y="1143"/>
                    </a:lnTo>
                    <a:lnTo>
                      <a:pt x="1037" y="1145"/>
                    </a:lnTo>
                    <a:lnTo>
                      <a:pt x="1037" y="1146"/>
                    </a:lnTo>
                    <a:lnTo>
                      <a:pt x="1037" y="1146"/>
                    </a:lnTo>
                    <a:lnTo>
                      <a:pt x="1037" y="1146"/>
                    </a:lnTo>
                    <a:lnTo>
                      <a:pt x="1035" y="1146"/>
                    </a:lnTo>
                    <a:lnTo>
                      <a:pt x="1035" y="1148"/>
                    </a:lnTo>
                    <a:lnTo>
                      <a:pt x="1035" y="1148"/>
                    </a:lnTo>
                    <a:lnTo>
                      <a:pt x="1035" y="1148"/>
                    </a:lnTo>
                    <a:lnTo>
                      <a:pt x="1035" y="1149"/>
                    </a:lnTo>
                    <a:lnTo>
                      <a:pt x="1035" y="1149"/>
                    </a:lnTo>
                    <a:lnTo>
                      <a:pt x="1037" y="1149"/>
                    </a:lnTo>
                    <a:lnTo>
                      <a:pt x="1037" y="1149"/>
                    </a:lnTo>
                    <a:lnTo>
                      <a:pt x="1037" y="1151"/>
                    </a:lnTo>
                    <a:lnTo>
                      <a:pt x="1037" y="1152"/>
                    </a:lnTo>
                    <a:lnTo>
                      <a:pt x="1037" y="1152"/>
                    </a:lnTo>
                    <a:lnTo>
                      <a:pt x="1035" y="1154"/>
                    </a:lnTo>
                    <a:lnTo>
                      <a:pt x="1035" y="1154"/>
                    </a:lnTo>
                    <a:lnTo>
                      <a:pt x="1035" y="1155"/>
                    </a:lnTo>
                    <a:lnTo>
                      <a:pt x="1035" y="1155"/>
                    </a:lnTo>
                    <a:lnTo>
                      <a:pt x="1035" y="1158"/>
                    </a:lnTo>
                    <a:lnTo>
                      <a:pt x="1035" y="1160"/>
                    </a:lnTo>
                    <a:lnTo>
                      <a:pt x="1037" y="1160"/>
                    </a:lnTo>
                    <a:lnTo>
                      <a:pt x="1037" y="1161"/>
                    </a:lnTo>
                    <a:lnTo>
                      <a:pt x="1038" y="1161"/>
                    </a:lnTo>
                    <a:lnTo>
                      <a:pt x="1038" y="1161"/>
                    </a:lnTo>
                    <a:lnTo>
                      <a:pt x="1038" y="1163"/>
                    </a:lnTo>
                    <a:lnTo>
                      <a:pt x="1040" y="1166"/>
                    </a:lnTo>
                    <a:lnTo>
                      <a:pt x="1041" y="1167"/>
                    </a:lnTo>
                    <a:lnTo>
                      <a:pt x="1044" y="1172"/>
                    </a:lnTo>
                    <a:lnTo>
                      <a:pt x="1044" y="1172"/>
                    </a:lnTo>
                    <a:lnTo>
                      <a:pt x="1048" y="1175"/>
                    </a:lnTo>
                    <a:lnTo>
                      <a:pt x="1048" y="1175"/>
                    </a:lnTo>
                    <a:lnTo>
                      <a:pt x="1048" y="1177"/>
                    </a:lnTo>
                    <a:lnTo>
                      <a:pt x="1051" y="1177"/>
                    </a:lnTo>
                    <a:lnTo>
                      <a:pt x="1051" y="1178"/>
                    </a:lnTo>
                    <a:lnTo>
                      <a:pt x="1052" y="1178"/>
                    </a:lnTo>
                    <a:lnTo>
                      <a:pt x="1054" y="1180"/>
                    </a:lnTo>
                    <a:lnTo>
                      <a:pt x="1054" y="1180"/>
                    </a:lnTo>
                    <a:lnTo>
                      <a:pt x="1054" y="1181"/>
                    </a:lnTo>
                    <a:lnTo>
                      <a:pt x="1054" y="1183"/>
                    </a:lnTo>
                    <a:lnTo>
                      <a:pt x="1055" y="1183"/>
                    </a:lnTo>
                    <a:lnTo>
                      <a:pt x="1055" y="1183"/>
                    </a:lnTo>
                    <a:lnTo>
                      <a:pt x="1055" y="1183"/>
                    </a:lnTo>
                    <a:lnTo>
                      <a:pt x="1055" y="1183"/>
                    </a:lnTo>
                    <a:lnTo>
                      <a:pt x="1055" y="1183"/>
                    </a:lnTo>
                    <a:lnTo>
                      <a:pt x="1055" y="1184"/>
                    </a:lnTo>
                    <a:lnTo>
                      <a:pt x="1057" y="1184"/>
                    </a:lnTo>
                    <a:lnTo>
                      <a:pt x="1057" y="1186"/>
                    </a:lnTo>
                    <a:lnTo>
                      <a:pt x="1060" y="1186"/>
                    </a:lnTo>
                    <a:lnTo>
                      <a:pt x="1060" y="1186"/>
                    </a:lnTo>
                    <a:lnTo>
                      <a:pt x="1060" y="1186"/>
                    </a:lnTo>
                    <a:lnTo>
                      <a:pt x="1060" y="1184"/>
                    </a:lnTo>
                    <a:lnTo>
                      <a:pt x="1060" y="1183"/>
                    </a:lnTo>
                    <a:lnTo>
                      <a:pt x="1060" y="1183"/>
                    </a:lnTo>
                    <a:lnTo>
                      <a:pt x="1060" y="1183"/>
                    </a:lnTo>
                    <a:lnTo>
                      <a:pt x="1060" y="1184"/>
                    </a:lnTo>
                    <a:lnTo>
                      <a:pt x="1061" y="1184"/>
                    </a:lnTo>
                    <a:lnTo>
                      <a:pt x="1063" y="1187"/>
                    </a:lnTo>
                    <a:lnTo>
                      <a:pt x="1066" y="1187"/>
                    </a:lnTo>
                    <a:lnTo>
                      <a:pt x="1067" y="1187"/>
                    </a:lnTo>
                    <a:lnTo>
                      <a:pt x="1069" y="1187"/>
                    </a:lnTo>
                    <a:lnTo>
                      <a:pt x="1072" y="1186"/>
                    </a:lnTo>
                    <a:lnTo>
                      <a:pt x="1073" y="1184"/>
                    </a:lnTo>
                    <a:lnTo>
                      <a:pt x="1075" y="1184"/>
                    </a:lnTo>
                    <a:lnTo>
                      <a:pt x="1081" y="1183"/>
                    </a:lnTo>
                    <a:lnTo>
                      <a:pt x="1082" y="1180"/>
                    </a:lnTo>
                    <a:lnTo>
                      <a:pt x="1084" y="1180"/>
                    </a:lnTo>
                    <a:lnTo>
                      <a:pt x="1084" y="1180"/>
                    </a:lnTo>
                    <a:lnTo>
                      <a:pt x="1086" y="1178"/>
                    </a:lnTo>
                    <a:lnTo>
                      <a:pt x="1087" y="1178"/>
                    </a:lnTo>
                    <a:lnTo>
                      <a:pt x="1087" y="1177"/>
                    </a:lnTo>
                    <a:lnTo>
                      <a:pt x="1090" y="1178"/>
                    </a:lnTo>
                    <a:lnTo>
                      <a:pt x="1092" y="1178"/>
                    </a:lnTo>
                    <a:lnTo>
                      <a:pt x="1093" y="1178"/>
                    </a:lnTo>
                    <a:lnTo>
                      <a:pt x="1095" y="1178"/>
                    </a:lnTo>
                    <a:lnTo>
                      <a:pt x="1095" y="1180"/>
                    </a:lnTo>
                    <a:lnTo>
                      <a:pt x="1095" y="1180"/>
                    </a:lnTo>
                    <a:lnTo>
                      <a:pt x="1098" y="1180"/>
                    </a:lnTo>
                    <a:lnTo>
                      <a:pt x="1101" y="1180"/>
                    </a:lnTo>
                    <a:lnTo>
                      <a:pt x="1105" y="1181"/>
                    </a:lnTo>
                    <a:lnTo>
                      <a:pt x="1108" y="1184"/>
                    </a:lnTo>
                    <a:lnTo>
                      <a:pt x="1110" y="1186"/>
                    </a:lnTo>
                    <a:lnTo>
                      <a:pt x="1114" y="1189"/>
                    </a:lnTo>
                    <a:lnTo>
                      <a:pt x="1114" y="1189"/>
                    </a:lnTo>
                    <a:lnTo>
                      <a:pt x="1116" y="1190"/>
                    </a:lnTo>
                    <a:lnTo>
                      <a:pt x="1117" y="1192"/>
                    </a:lnTo>
                    <a:lnTo>
                      <a:pt x="1119" y="1193"/>
                    </a:lnTo>
                    <a:lnTo>
                      <a:pt x="1120" y="1195"/>
                    </a:lnTo>
                    <a:lnTo>
                      <a:pt x="1120" y="1195"/>
                    </a:lnTo>
                    <a:lnTo>
                      <a:pt x="1120" y="1196"/>
                    </a:lnTo>
                    <a:lnTo>
                      <a:pt x="1120" y="1196"/>
                    </a:lnTo>
                    <a:lnTo>
                      <a:pt x="1120" y="1196"/>
                    </a:lnTo>
                    <a:lnTo>
                      <a:pt x="1120" y="1198"/>
                    </a:lnTo>
                    <a:lnTo>
                      <a:pt x="1120" y="1198"/>
                    </a:lnTo>
                    <a:lnTo>
                      <a:pt x="1120" y="1198"/>
                    </a:lnTo>
                    <a:lnTo>
                      <a:pt x="1122" y="1198"/>
                    </a:lnTo>
                    <a:lnTo>
                      <a:pt x="1122" y="1196"/>
                    </a:lnTo>
                    <a:lnTo>
                      <a:pt x="1122" y="1193"/>
                    </a:lnTo>
                    <a:lnTo>
                      <a:pt x="1122" y="1192"/>
                    </a:lnTo>
                    <a:lnTo>
                      <a:pt x="1120" y="1190"/>
                    </a:lnTo>
                    <a:lnTo>
                      <a:pt x="1120" y="1190"/>
                    </a:lnTo>
                    <a:lnTo>
                      <a:pt x="1120" y="1189"/>
                    </a:lnTo>
                    <a:lnTo>
                      <a:pt x="1122" y="1189"/>
                    </a:lnTo>
                    <a:lnTo>
                      <a:pt x="1123" y="1189"/>
                    </a:lnTo>
                    <a:lnTo>
                      <a:pt x="1128" y="1184"/>
                    </a:lnTo>
                    <a:lnTo>
                      <a:pt x="1130" y="1181"/>
                    </a:lnTo>
                    <a:lnTo>
                      <a:pt x="1131" y="1180"/>
                    </a:lnTo>
                    <a:lnTo>
                      <a:pt x="1133" y="1180"/>
                    </a:lnTo>
                    <a:lnTo>
                      <a:pt x="1134" y="1180"/>
                    </a:lnTo>
                    <a:lnTo>
                      <a:pt x="1136" y="1180"/>
                    </a:lnTo>
                    <a:lnTo>
                      <a:pt x="1136" y="1178"/>
                    </a:lnTo>
                    <a:lnTo>
                      <a:pt x="1136" y="1177"/>
                    </a:lnTo>
                    <a:lnTo>
                      <a:pt x="1136" y="1175"/>
                    </a:lnTo>
                    <a:lnTo>
                      <a:pt x="1136" y="1174"/>
                    </a:lnTo>
                    <a:lnTo>
                      <a:pt x="1136" y="1172"/>
                    </a:lnTo>
                    <a:lnTo>
                      <a:pt x="1136" y="1171"/>
                    </a:lnTo>
                    <a:lnTo>
                      <a:pt x="1137" y="1169"/>
                    </a:lnTo>
                    <a:lnTo>
                      <a:pt x="1137" y="1169"/>
                    </a:lnTo>
                    <a:lnTo>
                      <a:pt x="1136" y="1171"/>
                    </a:lnTo>
                    <a:lnTo>
                      <a:pt x="1136" y="1171"/>
                    </a:lnTo>
                    <a:lnTo>
                      <a:pt x="1136" y="1169"/>
                    </a:lnTo>
                    <a:lnTo>
                      <a:pt x="1137" y="1167"/>
                    </a:lnTo>
                    <a:lnTo>
                      <a:pt x="1137" y="1166"/>
                    </a:lnTo>
                    <a:lnTo>
                      <a:pt x="1139" y="1164"/>
                    </a:lnTo>
                    <a:lnTo>
                      <a:pt x="1140" y="1163"/>
                    </a:lnTo>
                    <a:lnTo>
                      <a:pt x="1140" y="1163"/>
                    </a:lnTo>
                    <a:lnTo>
                      <a:pt x="1142" y="1161"/>
                    </a:lnTo>
                    <a:lnTo>
                      <a:pt x="1145" y="1158"/>
                    </a:lnTo>
                    <a:lnTo>
                      <a:pt x="1145" y="1158"/>
                    </a:lnTo>
                    <a:lnTo>
                      <a:pt x="1151" y="1160"/>
                    </a:lnTo>
                    <a:lnTo>
                      <a:pt x="1152" y="1160"/>
                    </a:lnTo>
                    <a:lnTo>
                      <a:pt x="1151" y="1160"/>
                    </a:lnTo>
                    <a:lnTo>
                      <a:pt x="1151" y="1160"/>
                    </a:lnTo>
                    <a:lnTo>
                      <a:pt x="1149" y="1160"/>
                    </a:lnTo>
                    <a:lnTo>
                      <a:pt x="1149" y="1161"/>
                    </a:lnTo>
                    <a:lnTo>
                      <a:pt x="1151" y="1163"/>
                    </a:lnTo>
                    <a:lnTo>
                      <a:pt x="1151" y="1163"/>
                    </a:lnTo>
                    <a:lnTo>
                      <a:pt x="1152" y="1161"/>
                    </a:lnTo>
                    <a:lnTo>
                      <a:pt x="1152" y="1160"/>
                    </a:lnTo>
                    <a:lnTo>
                      <a:pt x="1154" y="1158"/>
                    </a:lnTo>
                    <a:lnTo>
                      <a:pt x="1154" y="1157"/>
                    </a:lnTo>
                    <a:lnTo>
                      <a:pt x="1154" y="1155"/>
                    </a:lnTo>
                    <a:lnTo>
                      <a:pt x="1155" y="1155"/>
                    </a:lnTo>
                    <a:lnTo>
                      <a:pt x="1157" y="1155"/>
                    </a:lnTo>
                    <a:lnTo>
                      <a:pt x="1158" y="1157"/>
                    </a:lnTo>
                    <a:lnTo>
                      <a:pt x="1160" y="1157"/>
                    </a:lnTo>
                    <a:lnTo>
                      <a:pt x="1165" y="1155"/>
                    </a:lnTo>
                    <a:lnTo>
                      <a:pt x="1172" y="1151"/>
                    </a:lnTo>
                    <a:lnTo>
                      <a:pt x="1175" y="1149"/>
                    </a:lnTo>
                    <a:lnTo>
                      <a:pt x="1177" y="1149"/>
                    </a:lnTo>
                    <a:lnTo>
                      <a:pt x="1178" y="1146"/>
                    </a:lnTo>
                    <a:lnTo>
                      <a:pt x="1178" y="1145"/>
                    </a:lnTo>
                    <a:lnTo>
                      <a:pt x="1180" y="1145"/>
                    </a:lnTo>
                    <a:lnTo>
                      <a:pt x="1181" y="1145"/>
                    </a:lnTo>
                    <a:lnTo>
                      <a:pt x="1181" y="1143"/>
                    </a:lnTo>
                    <a:lnTo>
                      <a:pt x="1181" y="1143"/>
                    </a:lnTo>
                    <a:lnTo>
                      <a:pt x="1184" y="1142"/>
                    </a:lnTo>
                    <a:lnTo>
                      <a:pt x="1186" y="1142"/>
                    </a:lnTo>
                    <a:lnTo>
                      <a:pt x="1187" y="1142"/>
                    </a:lnTo>
                    <a:lnTo>
                      <a:pt x="1189" y="1143"/>
                    </a:lnTo>
                    <a:lnTo>
                      <a:pt x="1190" y="1145"/>
                    </a:lnTo>
                    <a:lnTo>
                      <a:pt x="1190" y="1146"/>
                    </a:lnTo>
                    <a:lnTo>
                      <a:pt x="1189" y="1148"/>
                    </a:lnTo>
                    <a:lnTo>
                      <a:pt x="1189" y="1149"/>
                    </a:lnTo>
                    <a:lnTo>
                      <a:pt x="1189" y="1149"/>
                    </a:lnTo>
                    <a:lnTo>
                      <a:pt x="1187" y="1151"/>
                    </a:lnTo>
                    <a:lnTo>
                      <a:pt x="1187" y="1151"/>
                    </a:lnTo>
                    <a:lnTo>
                      <a:pt x="1183" y="1152"/>
                    </a:lnTo>
                    <a:lnTo>
                      <a:pt x="1181" y="1152"/>
                    </a:lnTo>
                    <a:lnTo>
                      <a:pt x="1181" y="1152"/>
                    </a:lnTo>
                    <a:lnTo>
                      <a:pt x="1181" y="1154"/>
                    </a:lnTo>
                    <a:lnTo>
                      <a:pt x="1181" y="1154"/>
                    </a:lnTo>
                    <a:lnTo>
                      <a:pt x="1183" y="1157"/>
                    </a:lnTo>
                    <a:lnTo>
                      <a:pt x="1183" y="1158"/>
                    </a:lnTo>
                    <a:lnTo>
                      <a:pt x="1184" y="1160"/>
                    </a:lnTo>
                    <a:lnTo>
                      <a:pt x="1184" y="1160"/>
                    </a:lnTo>
                    <a:lnTo>
                      <a:pt x="1184" y="1160"/>
                    </a:lnTo>
                    <a:lnTo>
                      <a:pt x="1184" y="1161"/>
                    </a:lnTo>
                    <a:lnTo>
                      <a:pt x="1186" y="1163"/>
                    </a:lnTo>
                    <a:lnTo>
                      <a:pt x="1186" y="1164"/>
                    </a:lnTo>
                    <a:lnTo>
                      <a:pt x="1184" y="1166"/>
                    </a:lnTo>
                    <a:lnTo>
                      <a:pt x="1183" y="1167"/>
                    </a:lnTo>
                    <a:lnTo>
                      <a:pt x="1181" y="1171"/>
                    </a:lnTo>
                    <a:lnTo>
                      <a:pt x="1181" y="1171"/>
                    </a:lnTo>
                    <a:lnTo>
                      <a:pt x="1180" y="1175"/>
                    </a:lnTo>
                    <a:lnTo>
                      <a:pt x="1181" y="1177"/>
                    </a:lnTo>
                    <a:lnTo>
                      <a:pt x="1181" y="1178"/>
                    </a:lnTo>
                    <a:lnTo>
                      <a:pt x="1181" y="1180"/>
                    </a:lnTo>
                    <a:lnTo>
                      <a:pt x="1183" y="1180"/>
                    </a:lnTo>
                    <a:lnTo>
                      <a:pt x="1183" y="1181"/>
                    </a:lnTo>
                    <a:lnTo>
                      <a:pt x="1183" y="1181"/>
                    </a:lnTo>
                    <a:lnTo>
                      <a:pt x="1184" y="1183"/>
                    </a:lnTo>
                    <a:lnTo>
                      <a:pt x="1184" y="1184"/>
                    </a:lnTo>
                    <a:lnTo>
                      <a:pt x="1186" y="1184"/>
                    </a:lnTo>
                    <a:lnTo>
                      <a:pt x="1186" y="1184"/>
                    </a:lnTo>
                    <a:lnTo>
                      <a:pt x="1189" y="1183"/>
                    </a:lnTo>
                    <a:lnTo>
                      <a:pt x="1190" y="1183"/>
                    </a:lnTo>
                    <a:lnTo>
                      <a:pt x="1190" y="1181"/>
                    </a:lnTo>
                    <a:lnTo>
                      <a:pt x="1192" y="1180"/>
                    </a:lnTo>
                    <a:lnTo>
                      <a:pt x="1192" y="1178"/>
                    </a:lnTo>
                    <a:lnTo>
                      <a:pt x="1192" y="1175"/>
                    </a:lnTo>
                    <a:lnTo>
                      <a:pt x="1192" y="1174"/>
                    </a:lnTo>
                    <a:lnTo>
                      <a:pt x="1190" y="1172"/>
                    </a:lnTo>
                    <a:lnTo>
                      <a:pt x="1189" y="1171"/>
                    </a:lnTo>
                    <a:lnTo>
                      <a:pt x="1187" y="1169"/>
                    </a:lnTo>
                    <a:lnTo>
                      <a:pt x="1187" y="1166"/>
                    </a:lnTo>
                    <a:lnTo>
                      <a:pt x="1187" y="1166"/>
                    </a:lnTo>
                    <a:lnTo>
                      <a:pt x="1186" y="1164"/>
                    </a:lnTo>
                    <a:lnTo>
                      <a:pt x="1186" y="1163"/>
                    </a:lnTo>
                    <a:lnTo>
                      <a:pt x="1187" y="1161"/>
                    </a:lnTo>
                    <a:lnTo>
                      <a:pt x="1187" y="1160"/>
                    </a:lnTo>
                    <a:lnTo>
                      <a:pt x="1189" y="1160"/>
                    </a:lnTo>
                    <a:lnTo>
                      <a:pt x="1195" y="1157"/>
                    </a:lnTo>
                    <a:lnTo>
                      <a:pt x="1198" y="1157"/>
                    </a:lnTo>
                    <a:lnTo>
                      <a:pt x="1203" y="1155"/>
                    </a:lnTo>
                    <a:lnTo>
                      <a:pt x="1203" y="1154"/>
                    </a:lnTo>
                    <a:lnTo>
                      <a:pt x="1204" y="1154"/>
                    </a:lnTo>
                    <a:lnTo>
                      <a:pt x="1204" y="1152"/>
                    </a:lnTo>
                    <a:lnTo>
                      <a:pt x="1207" y="1154"/>
                    </a:lnTo>
                    <a:lnTo>
                      <a:pt x="1207" y="1154"/>
                    </a:lnTo>
                    <a:lnTo>
                      <a:pt x="1207" y="1152"/>
                    </a:lnTo>
                    <a:lnTo>
                      <a:pt x="1207" y="1151"/>
                    </a:lnTo>
                    <a:lnTo>
                      <a:pt x="1206" y="1151"/>
                    </a:lnTo>
                    <a:lnTo>
                      <a:pt x="1203" y="1152"/>
                    </a:lnTo>
                    <a:lnTo>
                      <a:pt x="1203" y="1151"/>
                    </a:lnTo>
                    <a:lnTo>
                      <a:pt x="1203" y="1151"/>
                    </a:lnTo>
                    <a:lnTo>
                      <a:pt x="1201" y="1149"/>
                    </a:lnTo>
                    <a:lnTo>
                      <a:pt x="1203" y="1148"/>
                    </a:lnTo>
                    <a:lnTo>
                      <a:pt x="1203" y="1146"/>
                    </a:lnTo>
                    <a:lnTo>
                      <a:pt x="1204" y="1145"/>
                    </a:lnTo>
                    <a:lnTo>
                      <a:pt x="1206" y="1145"/>
                    </a:lnTo>
                    <a:lnTo>
                      <a:pt x="1206" y="1146"/>
                    </a:lnTo>
                    <a:lnTo>
                      <a:pt x="1207" y="1146"/>
                    </a:lnTo>
                    <a:lnTo>
                      <a:pt x="1207" y="1148"/>
                    </a:lnTo>
                    <a:lnTo>
                      <a:pt x="1207" y="1149"/>
                    </a:lnTo>
                    <a:lnTo>
                      <a:pt x="1209" y="1151"/>
                    </a:lnTo>
                    <a:lnTo>
                      <a:pt x="1209" y="1152"/>
                    </a:lnTo>
                    <a:lnTo>
                      <a:pt x="1210" y="1154"/>
                    </a:lnTo>
                    <a:lnTo>
                      <a:pt x="1210" y="1154"/>
                    </a:lnTo>
                    <a:lnTo>
                      <a:pt x="1210" y="1154"/>
                    </a:lnTo>
                    <a:lnTo>
                      <a:pt x="1215" y="1154"/>
                    </a:lnTo>
                    <a:lnTo>
                      <a:pt x="1216" y="1154"/>
                    </a:lnTo>
                    <a:lnTo>
                      <a:pt x="1219" y="1154"/>
                    </a:lnTo>
                    <a:lnTo>
                      <a:pt x="1222" y="1155"/>
                    </a:lnTo>
                    <a:lnTo>
                      <a:pt x="1225" y="1158"/>
                    </a:lnTo>
                    <a:lnTo>
                      <a:pt x="1225" y="1158"/>
                    </a:lnTo>
                    <a:lnTo>
                      <a:pt x="1225" y="1160"/>
                    </a:lnTo>
                    <a:lnTo>
                      <a:pt x="1227" y="1161"/>
                    </a:lnTo>
                    <a:lnTo>
                      <a:pt x="1225" y="1161"/>
                    </a:lnTo>
                    <a:lnTo>
                      <a:pt x="1225" y="1163"/>
                    </a:lnTo>
                    <a:lnTo>
                      <a:pt x="1227" y="1164"/>
                    </a:lnTo>
                    <a:lnTo>
                      <a:pt x="1228" y="1166"/>
                    </a:lnTo>
                    <a:lnTo>
                      <a:pt x="1231" y="1166"/>
                    </a:lnTo>
                    <a:lnTo>
                      <a:pt x="1234" y="1166"/>
                    </a:lnTo>
                    <a:lnTo>
                      <a:pt x="1240" y="1164"/>
                    </a:lnTo>
                    <a:lnTo>
                      <a:pt x="1242" y="1164"/>
                    </a:lnTo>
                    <a:lnTo>
                      <a:pt x="1251" y="1164"/>
                    </a:lnTo>
                    <a:lnTo>
                      <a:pt x="1253" y="1164"/>
                    </a:lnTo>
                    <a:lnTo>
                      <a:pt x="1253" y="1166"/>
                    </a:lnTo>
                    <a:lnTo>
                      <a:pt x="1253" y="1166"/>
                    </a:lnTo>
                    <a:lnTo>
                      <a:pt x="1256" y="1169"/>
                    </a:lnTo>
                    <a:lnTo>
                      <a:pt x="1259" y="1169"/>
                    </a:lnTo>
                    <a:lnTo>
                      <a:pt x="1260" y="1171"/>
                    </a:lnTo>
                    <a:lnTo>
                      <a:pt x="1262" y="1171"/>
                    </a:lnTo>
                    <a:lnTo>
                      <a:pt x="1265" y="1171"/>
                    </a:lnTo>
                    <a:lnTo>
                      <a:pt x="1266" y="1171"/>
                    </a:lnTo>
                    <a:lnTo>
                      <a:pt x="1266" y="1171"/>
                    </a:lnTo>
                    <a:lnTo>
                      <a:pt x="1268" y="1171"/>
                    </a:lnTo>
                    <a:lnTo>
                      <a:pt x="1277" y="1166"/>
                    </a:lnTo>
                    <a:lnTo>
                      <a:pt x="1280" y="1166"/>
                    </a:lnTo>
                    <a:lnTo>
                      <a:pt x="1282" y="1166"/>
                    </a:lnTo>
                    <a:lnTo>
                      <a:pt x="1282" y="1166"/>
                    </a:lnTo>
                    <a:lnTo>
                      <a:pt x="1280" y="1164"/>
                    </a:lnTo>
                    <a:lnTo>
                      <a:pt x="1277" y="1164"/>
                    </a:lnTo>
                    <a:lnTo>
                      <a:pt x="1275" y="1166"/>
                    </a:lnTo>
                    <a:lnTo>
                      <a:pt x="1275" y="1164"/>
                    </a:lnTo>
                    <a:lnTo>
                      <a:pt x="1275" y="1164"/>
                    </a:lnTo>
                    <a:lnTo>
                      <a:pt x="1280" y="1164"/>
                    </a:lnTo>
                    <a:lnTo>
                      <a:pt x="1285" y="1164"/>
                    </a:lnTo>
                    <a:lnTo>
                      <a:pt x="1289" y="1163"/>
                    </a:lnTo>
                    <a:lnTo>
                      <a:pt x="1291" y="1163"/>
                    </a:lnTo>
                    <a:lnTo>
                      <a:pt x="1292" y="1163"/>
                    </a:lnTo>
                    <a:lnTo>
                      <a:pt x="1295" y="1163"/>
                    </a:lnTo>
                    <a:lnTo>
                      <a:pt x="1300" y="1163"/>
                    </a:lnTo>
                    <a:lnTo>
                      <a:pt x="1304" y="1163"/>
                    </a:lnTo>
                    <a:lnTo>
                      <a:pt x="1304" y="1163"/>
                    </a:lnTo>
                    <a:lnTo>
                      <a:pt x="1303" y="1164"/>
                    </a:lnTo>
                    <a:lnTo>
                      <a:pt x="1300" y="1164"/>
                    </a:lnTo>
                    <a:lnTo>
                      <a:pt x="1298" y="1166"/>
                    </a:lnTo>
                    <a:lnTo>
                      <a:pt x="1295" y="1164"/>
                    </a:lnTo>
                    <a:lnTo>
                      <a:pt x="1292" y="1166"/>
                    </a:lnTo>
                    <a:lnTo>
                      <a:pt x="1292" y="1166"/>
                    </a:lnTo>
                    <a:lnTo>
                      <a:pt x="1292" y="1167"/>
                    </a:lnTo>
                    <a:lnTo>
                      <a:pt x="1294" y="1167"/>
                    </a:lnTo>
                    <a:lnTo>
                      <a:pt x="1294" y="1167"/>
                    </a:lnTo>
                    <a:lnTo>
                      <a:pt x="1295" y="1167"/>
                    </a:lnTo>
                    <a:lnTo>
                      <a:pt x="1295" y="1169"/>
                    </a:lnTo>
                    <a:lnTo>
                      <a:pt x="1295" y="1169"/>
                    </a:lnTo>
                    <a:lnTo>
                      <a:pt x="1295" y="1171"/>
                    </a:lnTo>
                    <a:lnTo>
                      <a:pt x="1294" y="1172"/>
                    </a:lnTo>
                    <a:lnTo>
                      <a:pt x="1295" y="1171"/>
                    </a:lnTo>
                    <a:lnTo>
                      <a:pt x="1295" y="1171"/>
                    </a:lnTo>
                    <a:lnTo>
                      <a:pt x="1295" y="1171"/>
                    </a:lnTo>
                    <a:lnTo>
                      <a:pt x="1295" y="1169"/>
                    </a:lnTo>
                    <a:lnTo>
                      <a:pt x="1297" y="1169"/>
                    </a:lnTo>
                    <a:lnTo>
                      <a:pt x="1297" y="1171"/>
                    </a:lnTo>
                    <a:lnTo>
                      <a:pt x="1298" y="1174"/>
                    </a:lnTo>
                    <a:lnTo>
                      <a:pt x="1300" y="1175"/>
                    </a:lnTo>
                    <a:lnTo>
                      <a:pt x="1300" y="1175"/>
                    </a:lnTo>
                    <a:lnTo>
                      <a:pt x="1300" y="1175"/>
                    </a:lnTo>
                    <a:lnTo>
                      <a:pt x="1300" y="1175"/>
                    </a:lnTo>
                    <a:lnTo>
                      <a:pt x="1300" y="1174"/>
                    </a:lnTo>
                    <a:lnTo>
                      <a:pt x="1301" y="1174"/>
                    </a:lnTo>
                    <a:lnTo>
                      <a:pt x="1301" y="1174"/>
                    </a:lnTo>
                    <a:lnTo>
                      <a:pt x="1301" y="1175"/>
                    </a:lnTo>
                    <a:lnTo>
                      <a:pt x="1301" y="1174"/>
                    </a:lnTo>
                    <a:lnTo>
                      <a:pt x="1301" y="1172"/>
                    </a:lnTo>
                    <a:lnTo>
                      <a:pt x="1301" y="1172"/>
                    </a:lnTo>
                    <a:lnTo>
                      <a:pt x="1301" y="1172"/>
                    </a:lnTo>
                    <a:lnTo>
                      <a:pt x="1303" y="1172"/>
                    </a:lnTo>
                    <a:lnTo>
                      <a:pt x="1303" y="1172"/>
                    </a:lnTo>
                    <a:lnTo>
                      <a:pt x="1304" y="1174"/>
                    </a:lnTo>
                    <a:lnTo>
                      <a:pt x="1306" y="1175"/>
                    </a:lnTo>
                    <a:lnTo>
                      <a:pt x="1306" y="1175"/>
                    </a:lnTo>
                    <a:lnTo>
                      <a:pt x="1306" y="1177"/>
                    </a:lnTo>
                    <a:lnTo>
                      <a:pt x="1306" y="1177"/>
                    </a:lnTo>
                    <a:lnTo>
                      <a:pt x="1306" y="1177"/>
                    </a:lnTo>
                    <a:lnTo>
                      <a:pt x="1306" y="1177"/>
                    </a:lnTo>
                    <a:lnTo>
                      <a:pt x="1306" y="1175"/>
                    </a:lnTo>
                    <a:lnTo>
                      <a:pt x="1306" y="1175"/>
                    </a:lnTo>
                    <a:lnTo>
                      <a:pt x="1307" y="1175"/>
                    </a:lnTo>
                    <a:lnTo>
                      <a:pt x="1309" y="1174"/>
                    </a:lnTo>
                    <a:lnTo>
                      <a:pt x="1309" y="1174"/>
                    </a:lnTo>
                    <a:lnTo>
                      <a:pt x="1312" y="1177"/>
                    </a:lnTo>
                    <a:lnTo>
                      <a:pt x="1312" y="1177"/>
                    </a:lnTo>
                    <a:lnTo>
                      <a:pt x="1315" y="1178"/>
                    </a:lnTo>
                    <a:lnTo>
                      <a:pt x="1316" y="1180"/>
                    </a:lnTo>
                    <a:lnTo>
                      <a:pt x="1318" y="1180"/>
                    </a:lnTo>
                    <a:lnTo>
                      <a:pt x="1318" y="1181"/>
                    </a:lnTo>
                    <a:lnTo>
                      <a:pt x="1316" y="1183"/>
                    </a:lnTo>
                    <a:lnTo>
                      <a:pt x="1315" y="1183"/>
                    </a:lnTo>
                    <a:lnTo>
                      <a:pt x="1315" y="1183"/>
                    </a:lnTo>
                    <a:lnTo>
                      <a:pt x="1315" y="1184"/>
                    </a:lnTo>
                    <a:lnTo>
                      <a:pt x="1315" y="1186"/>
                    </a:lnTo>
                    <a:lnTo>
                      <a:pt x="1315" y="1186"/>
                    </a:lnTo>
                    <a:lnTo>
                      <a:pt x="1313" y="1187"/>
                    </a:lnTo>
                    <a:lnTo>
                      <a:pt x="1313" y="1189"/>
                    </a:lnTo>
                    <a:lnTo>
                      <a:pt x="1312" y="1190"/>
                    </a:lnTo>
                    <a:lnTo>
                      <a:pt x="1307" y="1190"/>
                    </a:lnTo>
                    <a:lnTo>
                      <a:pt x="1309" y="1190"/>
                    </a:lnTo>
                    <a:lnTo>
                      <a:pt x="1310" y="1190"/>
                    </a:lnTo>
                    <a:lnTo>
                      <a:pt x="1312" y="1192"/>
                    </a:lnTo>
                    <a:lnTo>
                      <a:pt x="1313" y="1190"/>
                    </a:lnTo>
                    <a:lnTo>
                      <a:pt x="1315" y="1190"/>
                    </a:lnTo>
                    <a:lnTo>
                      <a:pt x="1316" y="1190"/>
                    </a:lnTo>
                    <a:lnTo>
                      <a:pt x="1318" y="1190"/>
                    </a:lnTo>
                    <a:lnTo>
                      <a:pt x="1323" y="1190"/>
                    </a:lnTo>
                    <a:lnTo>
                      <a:pt x="1323" y="1189"/>
                    </a:lnTo>
                    <a:lnTo>
                      <a:pt x="1324" y="1189"/>
                    </a:lnTo>
                    <a:lnTo>
                      <a:pt x="1326" y="1189"/>
                    </a:lnTo>
                    <a:lnTo>
                      <a:pt x="1327" y="1190"/>
                    </a:lnTo>
                    <a:lnTo>
                      <a:pt x="1329" y="1190"/>
                    </a:lnTo>
                    <a:lnTo>
                      <a:pt x="1330" y="1192"/>
                    </a:lnTo>
                    <a:lnTo>
                      <a:pt x="1330" y="1193"/>
                    </a:lnTo>
                    <a:lnTo>
                      <a:pt x="1330" y="1193"/>
                    </a:lnTo>
                    <a:lnTo>
                      <a:pt x="1330" y="1192"/>
                    </a:lnTo>
                    <a:lnTo>
                      <a:pt x="1332" y="1192"/>
                    </a:lnTo>
                    <a:lnTo>
                      <a:pt x="1335" y="1193"/>
                    </a:lnTo>
                    <a:lnTo>
                      <a:pt x="1338" y="1196"/>
                    </a:lnTo>
                    <a:lnTo>
                      <a:pt x="1342" y="1201"/>
                    </a:lnTo>
                    <a:lnTo>
                      <a:pt x="1344" y="1202"/>
                    </a:lnTo>
                    <a:lnTo>
                      <a:pt x="1344" y="1202"/>
                    </a:lnTo>
                    <a:lnTo>
                      <a:pt x="1345" y="1204"/>
                    </a:lnTo>
                    <a:lnTo>
                      <a:pt x="1347" y="1206"/>
                    </a:lnTo>
                    <a:lnTo>
                      <a:pt x="1347" y="1209"/>
                    </a:lnTo>
                    <a:lnTo>
                      <a:pt x="1345" y="1212"/>
                    </a:lnTo>
                    <a:lnTo>
                      <a:pt x="1345" y="1213"/>
                    </a:lnTo>
                    <a:lnTo>
                      <a:pt x="1345" y="1216"/>
                    </a:lnTo>
                    <a:lnTo>
                      <a:pt x="1344" y="1218"/>
                    </a:lnTo>
                    <a:lnTo>
                      <a:pt x="1345" y="1216"/>
                    </a:lnTo>
                    <a:lnTo>
                      <a:pt x="1345" y="1215"/>
                    </a:lnTo>
                    <a:lnTo>
                      <a:pt x="1345" y="1213"/>
                    </a:lnTo>
                    <a:lnTo>
                      <a:pt x="1347" y="1212"/>
                    </a:lnTo>
                    <a:lnTo>
                      <a:pt x="1348" y="1212"/>
                    </a:lnTo>
                    <a:lnTo>
                      <a:pt x="1350" y="1212"/>
                    </a:lnTo>
                    <a:lnTo>
                      <a:pt x="1351" y="1212"/>
                    </a:lnTo>
                    <a:lnTo>
                      <a:pt x="1353" y="1212"/>
                    </a:lnTo>
                    <a:lnTo>
                      <a:pt x="1354" y="1215"/>
                    </a:lnTo>
                    <a:lnTo>
                      <a:pt x="1357" y="1216"/>
                    </a:lnTo>
                    <a:lnTo>
                      <a:pt x="1357" y="1218"/>
                    </a:lnTo>
                    <a:lnTo>
                      <a:pt x="1361" y="1218"/>
                    </a:lnTo>
                    <a:lnTo>
                      <a:pt x="1362" y="1219"/>
                    </a:lnTo>
                    <a:lnTo>
                      <a:pt x="1362" y="1221"/>
                    </a:lnTo>
                    <a:lnTo>
                      <a:pt x="1362" y="1224"/>
                    </a:lnTo>
                    <a:lnTo>
                      <a:pt x="1362" y="1227"/>
                    </a:lnTo>
                    <a:lnTo>
                      <a:pt x="1362" y="1227"/>
                    </a:lnTo>
                    <a:lnTo>
                      <a:pt x="1362" y="1228"/>
                    </a:lnTo>
                    <a:lnTo>
                      <a:pt x="1362" y="1227"/>
                    </a:lnTo>
                    <a:lnTo>
                      <a:pt x="1364" y="1225"/>
                    </a:lnTo>
                    <a:lnTo>
                      <a:pt x="1364" y="1224"/>
                    </a:lnTo>
                    <a:lnTo>
                      <a:pt x="1364" y="1222"/>
                    </a:lnTo>
                    <a:lnTo>
                      <a:pt x="1365" y="1221"/>
                    </a:lnTo>
                    <a:lnTo>
                      <a:pt x="1371" y="1222"/>
                    </a:lnTo>
                    <a:lnTo>
                      <a:pt x="1374" y="1224"/>
                    </a:lnTo>
                    <a:lnTo>
                      <a:pt x="1377" y="1224"/>
                    </a:lnTo>
                    <a:lnTo>
                      <a:pt x="1379" y="1225"/>
                    </a:lnTo>
                    <a:lnTo>
                      <a:pt x="1379" y="1224"/>
                    </a:lnTo>
                    <a:lnTo>
                      <a:pt x="1377" y="1224"/>
                    </a:lnTo>
                    <a:lnTo>
                      <a:pt x="1379" y="1222"/>
                    </a:lnTo>
                    <a:lnTo>
                      <a:pt x="1382" y="1221"/>
                    </a:lnTo>
                    <a:lnTo>
                      <a:pt x="1385" y="1222"/>
                    </a:lnTo>
                    <a:lnTo>
                      <a:pt x="1388" y="1221"/>
                    </a:lnTo>
                    <a:lnTo>
                      <a:pt x="1391" y="1221"/>
                    </a:lnTo>
                    <a:lnTo>
                      <a:pt x="1397" y="1222"/>
                    </a:lnTo>
                    <a:lnTo>
                      <a:pt x="1400" y="1224"/>
                    </a:lnTo>
                    <a:lnTo>
                      <a:pt x="1400" y="1224"/>
                    </a:lnTo>
                    <a:lnTo>
                      <a:pt x="1402" y="1225"/>
                    </a:lnTo>
                    <a:lnTo>
                      <a:pt x="1400" y="1227"/>
                    </a:lnTo>
                    <a:lnTo>
                      <a:pt x="1400" y="1228"/>
                    </a:lnTo>
                    <a:lnTo>
                      <a:pt x="1400" y="1230"/>
                    </a:lnTo>
                    <a:lnTo>
                      <a:pt x="1400" y="1228"/>
                    </a:lnTo>
                    <a:lnTo>
                      <a:pt x="1402" y="1225"/>
                    </a:lnTo>
                    <a:lnTo>
                      <a:pt x="1402" y="1225"/>
                    </a:lnTo>
                    <a:lnTo>
                      <a:pt x="1403" y="1224"/>
                    </a:lnTo>
                    <a:lnTo>
                      <a:pt x="1408" y="1227"/>
                    </a:lnTo>
                    <a:lnTo>
                      <a:pt x="1411" y="1227"/>
                    </a:lnTo>
                    <a:lnTo>
                      <a:pt x="1415" y="1228"/>
                    </a:lnTo>
                    <a:lnTo>
                      <a:pt x="1417" y="1231"/>
                    </a:lnTo>
                    <a:lnTo>
                      <a:pt x="1420" y="1234"/>
                    </a:lnTo>
                    <a:lnTo>
                      <a:pt x="1423" y="1234"/>
                    </a:lnTo>
                    <a:lnTo>
                      <a:pt x="1423" y="1236"/>
                    </a:lnTo>
                    <a:lnTo>
                      <a:pt x="1421" y="1237"/>
                    </a:lnTo>
                    <a:lnTo>
                      <a:pt x="1423" y="1236"/>
                    </a:lnTo>
                    <a:lnTo>
                      <a:pt x="1426" y="1237"/>
                    </a:lnTo>
                    <a:lnTo>
                      <a:pt x="1426" y="1239"/>
                    </a:lnTo>
                    <a:lnTo>
                      <a:pt x="1426" y="1240"/>
                    </a:lnTo>
                    <a:lnTo>
                      <a:pt x="1426" y="1240"/>
                    </a:lnTo>
                    <a:lnTo>
                      <a:pt x="1426" y="1242"/>
                    </a:lnTo>
                    <a:lnTo>
                      <a:pt x="1426" y="1242"/>
                    </a:lnTo>
                    <a:lnTo>
                      <a:pt x="1426" y="1242"/>
                    </a:lnTo>
                    <a:lnTo>
                      <a:pt x="1427" y="1240"/>
                    </a:lnTo>
                    <a:lnTo>
                      <a:pt x="1427" y="1240"/>
                    </a:lnTo>
                    <a:lnTo>
                      <a:pt x="1427" y="1239"/>
                    </a:lnTo>
                    <a:lnTo>
                      <a:pt x="1427" y="1239"/>
                    </a:lnTo>
                    <a:lnTo>
                      <a:pt x="1429" y="1239"/>
                    </a:lnTo>
                    <a:lnTo>
                      <a:pt x="1429" y="1244"/>
                    </a:lnTo>
                    <a:lnTo>
                      <a:pt x="1430" y="1244"/>
                    </a:lnTo>
                    <a:lnTo>
                      <a:pt x="1430" y="1245"/>
                    </a:lnTo>
                    <a:lnTo>
                      <a:pt x="1430" y="1245"/>
                    </a:lnTo>
                    <a:lnTo>
                      <a:pt x="1430" y="1245"/>
                    </a:lnTo>
                    <a:lnTo>
                      <a:pt x="1432" y="1244"/>
                    </a:lnTo>
                    <a:lnTo>
                      <a:pt x="1432" y="1242"/>
                    </a:lnTo>
                    <a:lnTo>
                      <a:pt x="1432" y="1242"/>
                    </a:lnTo>
                    <a:lnTo>
                      <a:pt x="1433" y="1244"/>
                    </a:lnTo>
                    <a:lnTo>
                      <a:pt x="1435" y="1245"/>
                    </a:lnTo>
                    <a:lnTo>
                      <a:pt x="1436" y="1251"/>
                    </a:lnTo>
                    <a:lnTo>
                      <a:pt x="1438" y="1256"/>
                    </a:lnTo>
                    <a:lnTo>
                      <a:pt x="1438" y="1257"/>
                    </a:lnTo>
                    <a:lnTo>
                      <a:pt x="1440" y="1263"/>
                    </a:lnTo>
                    <a:lnTo>
                      <a:pt x="1441" y="1263"/>
                    </a:lnTo>
                    <a:lnTo>
                      <a:pt x="1441" y="1265"/>
                    </a:lnTo>
                    <a:lnTo>
                      <a:pt x="1441" y="1266"/>
                    </a:lnTo>
                    <a:lnTo>
                      <a:pt x="1443" y="1268"/>
                    </a:lnTo>
                    <a:lnTo>
                      <a:pt x="1443" y="1269"/>
                    </a:lnTo>
                    <a:lnTo>
                      <a:pt x="1441" y="1269"/>
                    </a:lnTo>
                    <a:lnTo>
                      <a:pt x="1443" y="1269"/>
                    </a:lnTo>
                    <a:lnTo>
                      <a:pt x="1443" y="1269"/>
                    </a:lnTo>
                    <a:lnTo>
                      <a:pt x="1444" y="1271"/>
                    </a:lnTo>
                    <a:lnTo>
                      <a:pt x="1444" y="1272"/>
                    </a:lnTo>
                    <a:lnTo>
                      <a:pt x="1444" y="1272"/>
                    </a:lnTo>
                    <a:lnTo>
                      <a:pt x="1447" y="1274"/>
                    </a:lnTo>
                    <a:lnTo>
                      <a:pt x="1449" y="1274"/>
                    </a:lnTo>
                    <a:lnTo>
                      <a:pt x="1450" y="1274"/>
                    </a:lnTo>
                    <a:lnTo>
                      <a:pt x="1452" y="1274"/>
                    </a:lnTo>
                    <a:lnTo>
                      <a:pt x="1452" y="1279"/>
                    </a:lnTo>
                    <a:lnTo>
                      <a:pt x="1452" y="1280"/>
                    </a:lnTo>
                    <a:lnTo>
                      <a:pt x="1452" y="1282"/>
                    </a:lnTo>
                    <a:lnTo>
                      <a:pt x="1452" y="1282"/>
                    </a:lnTo>
                    <a:lnTo>
                      <a:pt x="1450" y="1283"/>
                    </a:lnTo>
                    <a:lnTo>
                      <a:pt x="1450" y="1283"/>
                    </a:lnTo>
                    <a:lnTo>
                      <a:pt x="1447" y="1286"/>
                    </a:lnTo>
                    <a:lnTo>
                      <a:pt x="1446" y="1286"/>
                    </a:lnTo>
                    <a:lnTo>
                      <a:pt x="1444" y="1288"/>
                    </a:lnTo>
                    <a:lnTo>
                      <a:pt x="1443" y="1291"/>
                    </a:lnTo>
                    <a:lnTo>
                      <a:pt x="1441" y="1292"/>
                    </a:lnTo>
                    <a:lnTo>
                      <a:pt x="1441" y="1294"/>
                    </a:lnTo>
                    <a:lnTo>
                      <a:pt x="1440" y="1294"/>
                    </a:lnTo>
                    <a:lnTo>
                      <a:pt x="1438" y="1294"/>
                    </a:lnTo>
                    <a:lnTo>
                      <a:pt x="1436" y="1297"/>
                    </a:lnTo>
                    <a:lnTo>
                      <a:pt x="1435" y="1297"/>
                    </a:lnTo>
                    <a:lnTo>
                      <a:pt x="1435" y="1298"/>
                    </a:lnTo>
                    <a:lnTo>
                      <a:pt x="1433" y="1300"/>
                    </a:lnTo>
                    <a:lnTo>
                      <a:pt x="1432" y="1301"/>
                    </a:lnTo>
                    <a:lnTo>
                      <a:pt x="1432" y="1303"/>
                    </a:lnTo>
                    <a:lnTo>
                      <a:pt x="1429" y="1304"/>
                    </a:lnTo>
                    <a:lnTo>
                      <a:pt x="1429" y="1306"/>
                    </a:lnTo>
                    <a:lnTo>
                      <a:pt x="1429" y="1307"/>
                    </a:lnTo>
                    <a:lnTo>
                      <a:pt x="1427" y="1309"/>
                    </a:lnTo>
                    <a:lnTo>
                      <a:pt x="1427" y="1310"/>
                    </a:lnTo>
                    <a:lnTo>
                      <a:pt x="1427" y="1312"/>
                    </a:lnTo>
                    <a:lnTo>
                      <a:pt x="1426" y="1312"/>
                    </a:lnTo>
                    <a:lnTo>
                      <a:pt x="1426" y="1313"/>
                    </a:lnTo>
                    <a:lnTo>
                      <a:pt x="1423" y="1312"/>
                    </a:lnTo>
                    <a:lnTo>
                      <a:pt x="1420" y="1313"/>
                    </a:lnTo>
                    <a:lnTo>
                      <a:pt x="1418" y="1315"/>
                    </a:lnTo>
                    <a:lnTo>
                      <a:pt x="1423" y="1315"/>
                    </a:lnTo>
                    <a:lnTo>
                      <a:pt x="1423" y="1316"/>
                    </a:lnTo>
                    <a:lnTo>
                      <a:pt x="1426" y="1315"/>
                    </a:lnTo>
                    <a:lnTo>
                      <a:pt x="1430" y="1313"/>
                    </a:lnTo>
                    <a:lnTo>
                      <a:pt x="1432" y="1312"/>
                    </a:lnTo>
                    <a:lnTo>
                      <a:pt x="1435" y="1310"/>
                    </a:lnTo>
                    <a:lnTo>
                      <a:pt x="1435" y="1309"/>
                    </a:lnTo>
                    <a:lnTo>
                      <a:pt x="1438" y="1309"/>
                    </a:lnTo>
                    <a:lnTo>
                      <a:pt x="1438" y="1307"/>
                    </a:lnTo>
                    <a:lnTo>
                      <a:pt x="1440" y="1307"/>
                    </a:lnTo>
                    <a:lnTo>
                      <a:pt x="1440" y="1307"/>
                    </a:lnTo>
                    <a:lnTo>
                      <a:pt x="1440" y="1309"/>
                    </a:lnTo>
                    <a:lnTo>
                      <a:pt x="1440" y="1309"/>
                    </a:lnTo>
                    <a:lnTo>
                      <a:pt x="1440" y="1310"/>
                    </a:lnTo>
                    <a:lnTo>
                      <a:pt x="1440" y="1310"/>
                    </a:lnTo>
                    <a:lnTo>
                      <a:pt x="1440" y="1312"/>
                    </a:lnTo>
                    <a:lnTo>
                      <a:pt x="1441" y="1312"/>
                    </a:lnTo>
                    <a:lnTo>
                      <a:pt x="1441" y="1313"/>
                    </a:lnTo>
                    <a:lnTo>
                      <a:pt x="1443" y="1316"/>
                    </a:lnTo>
                    <a:lnTo>
                      <a:pt x="1443" y="1316"/>
                    </a:lnTo>
                    <a:lnTo>
                      <a:pt x="1443" y="1316"/>
                    </a:lnTo>
                    <a:lnTo>
                      <a:pt x="1443" y="1318"/>
                    </a:lnTo>
                    <a:lnTo>
                      <a:pt x="1443" y="1318"/>
                    </a:lnTo>
                    <a:lnTo>
                      <a:pt x="1446" y="1321"/>
                    </a:lnTo>
                    <a:lnTo>
                      <a:pt x="1447" y="1320"/>
                    </a:lnTo>
                    <a:lnTo>
                      <a:pt x="1449" y="1320"/>
                    </a:lnTo>
                    <a:lnTo>
                      <a:pt x="1449" y="1318"/>
                    </a:lnTo>
                    <a:lnTo>
                      <a:pt x="1450" y="1318"/>
                    </a:lnTo>
                    <a:lnTo>
                      <a:pt x="1452" y="1318"/>
                    </a:lnTo>
                    <a:lnTo>
                      <a:pt x="1453" y="1320"/>
                    </a:lnTo>
                    <a:lnTo>
                      <a:pt x="1456" y="1318"/>
                    </a:lnTo>
                    <a:lnTo>
                      <a:pt x="1459" y="1316"/>
                    </a:lnTo>
                    <a:lnTo>
                      <a:pt x="1458" y="1320"/>
                    </a:lnTo>
                    <a:lnTo>
                      <a:pt x="1458" y="1322"/>
                    </a:lnTo>
                    <a:lnTo>
                      <a:pt x="1456" y="1324"/>
                    </a:lnTo>
                    <a:lnTo>
                      <a:pt x="1456" y="1327"/>
                    </a:lnTo>
                    <a:lnTo>
                      <a:pt x="1455" y="1327"/>
                    </a:lnTo>
                    <a:lnTo>
                      <a:pt x="1455" y="1328"/>
                    </a:lnTo>
                    <a:lnTo>
                      <a:pt x="1456" y="1328"/>
                    </a:lnTo>
                    <a:lnTo>
                      <a:pt x="1456" y="1327"/>
                    </a:lnTo>
                    <a:lnTo>
                      <a:pt x="1458" y="1326"/>
                    </a:lnTo>
                    <a:lnTo>
                      <a:pt x="1458" y="1324"/>
                    </a:lnTo>
                    <a:lnTo>
                      <a:pt x="1461" y="1320"/>
                    </a:lnTo>
                    <a:lnTo>
                      <a:pt x="1461" y="1318"/>
                    </a:lnTo>
                    <a:lnTo>
                      <a:pt x="1462" y="1318"/>
                    </a:lnTo>
                    <a:lnTo>
                      <a:pt x="1467" y="1313"/>
                    </a:lnTo>
                    <a:lnTo>
                      <a:pt x="1467" y="1313"/>
                    </a:lnTo>
                    <a:lnTo>
                      <a:pt x="1468" y="1315"/>
                    </a:lnTo>
                    <a:lnTo>
                      <a:pt x="1470" y="1315"/>
                    </a:lnTo>
                    <a:lnTo>
                      <a:pt x="1470" y="1315"/>
                    </a:lnTo>
                    <a:lnTo>
                      <a:pt x="1470" y="1313"/>
                    </a:lnTo>
                    <a:lnTo>
                      <a:pt x="1470" y="1313"/>
                    </a:lnTo>
                    <a:lnTo>
                      <a:pt x="1470" y="1313"/>
                    </a:lnTo>
                    <a:lnTo>
                      <a:pt x="1468" y="1312"/>
                    </a:lnTo>
                    <a:lnTo>
                      <a:pt x="1470" y="1310"/>
                    </a:lnTo>
                    <a:lnTo>
                      <a:pt x="1470" y="1310"/>
                    </a:lnTo>
                    <a:lnTo>
                      <a:pt x="1471" y="1309"/>
                    </a:lnTo>
                    <a:lnTo>
                      <a:pt x="1471" y="1307"/>
                    </a:lnTo>
                    <a:lnTo>
                      <a:pt x="1471" y="1306"/>
                    </a:lnTo>
                    <a:lnTo>
                      <a:pt x="1473" y="1306"/>
                    </a:lnTo>
                    <a:lnTo>
                      <a:pt x="1473" y="1306"/>
                    </a:lnTo>
                    <a:lnTo>
                      <a:pt x="1473" y="1304"/>
                    </a:lnTo>
                    <a:lnTo>
                      <a:pt x="1474" y="1304"/>
                    </a:lnTo>
                    <a:lnTo>
                      <a:pt x="1474" y="1304"/>
                    </a:lnTo>
                    <a:lnTo>
                      <a:pt x="1476" y="1304"/>
                    </a:lnTo>
                    <a:lnTo>
                      <a:pt x="1476" y="1304"/>
                    </a:lnTo>
                    <a:lnTo>
                      <a:pt x="1478" y="1304"/>
                    </a:lnTo>
                    <a:lnTo>
                      <a:pt x="1478" y="1304"/>
                    </a:lnTo>
                    <a:lnTo>
                      <a:pt x="1478" y="1304"/>
                    </a:lnTo>
                    <a:lnTo>
                      <a:pt x="1479" y="1304"/>
                    </a:lnTo>
                    <a:lnTo>
                      <a:pt x="1479" y="1304"/>
                    </a:lnTo>
                    <a:lnTo>
                      <a:pt x="1481" y="1304"/>
                    </a:lnTo>
                    <a:lnTo>
                      <a:pt x="1482" y="1304"/>
                    </a:lnTo>
                    <a:lnTo>
                      <a:pt x="1482" y="1304"/>
                    </a:lnTo>
                    <a:lnTo>
                      <a:pt x="1482" y="1304"/>
                    </a:lnTo>
                    <a:lnTo>
                      <a:pt x="1482" y="1304"/>
                    </a:lnTo>
                    <a:lnTo>
                      <a:pt x="1482" y="1303"/>
                    </a:lnTo>
                    <a:lnTo>
                      <a:pt x="1482" y="1303"/>
                    </a:lnTo>
                    <a:lnTo>
                      <a:pt x="1484" y="1303"/>
                    </a:lnTo>
                    <a:lnTo>
                      <a:pt x="1485" y="1304"/>
                    </a:lnTo>
                    <a:lnTo>
                      <a:pt x="1485" y="1304"/>
                    </a:lnTo>
                    <a:lnTo>
                      <a:pt x="1487" y="1304"/>
                    </a:lnTo>
                    <a:lnTo>
                      <a:pt x="1488" y="1304"/>
                    </a:lnTo>
                    <a:lnTo>
                      <a:pt x="1488" y="1306"/>
                    </a:lnTo>
                    <a:lnTo>
                      <a:pt x="1490" y="1306"/>
                    </a:lnTo>
                    <a:lnTo>
                      <a:pt x="1490" y="1306"/>
                    </a:lnTo>
                    <a:lnTo>
                      <a:pt x="1491" y="1307"/>
                    </a:lnTo>
                    <a:lnTo>
                      <a:pt x="1491" y="1307"/>
                    </a:lnTo>
                    <a:lnTo>
                      <a:pt x="1493" y="1307"/>
                    </a:lnTo>
                    <a:lnTo>
                      <a:pt x="1494" y="1309"/>
                    </a:lnTo>
                    <a:lnTo>
                      <a:pt x="1496" y="1309"/>
                    </a:lnTo>
                    <a:lnTo>
                      <a:pt x="1497" y="1309"/>
                    </a:lnTo>
                    <a:lnTo>
                      <a:pt x="1497" y="1309"/>
                    </a:lnTo>
                    <a:lnTo>
                      <a:pt x="1497" y="1309"/>
                    </a:lnTo>
                    <a:lnTo>
                      <a:pt x="1499" y="1309"/>
                    </a:lnTo>
                    <a:lnTo>
                      <a:pt x="1500" y="1310"/>
                    </a:lnTo>
                    <a:lnTo>
                      <a:pt x="1502" y="1310"/>
                    </a:lnTo>
                    <a:lnTo>
                      <a:pt x="1503" y="1312"/>
                    </a:lnTo>
                    <a:lnTo>
                      <a:pt x="1505" y="1312"/>
                    </a:lnTo>
                    <a:lnTo>
                      <a:pt x="1506" y="1312"/>
                    </a:lnTo>
                    <a:lnTo>
                      <a:pt x="1508" y="1315"/>
                    </a:lnTo>
                    <a:lnTo>
                      <a:pt x="1508" y="1316"/>
                    </a:lnTo>
                    <a:lnTo>
                      <a:pt x="1508" y="1316"/>
                    </a:lnTo>
                    <a:lnTo>
                      <a:pt x="1509" y="1315"/>
                    </a:lnTo>
                    <a:lnTo>
                      <a:pt x="1509" y="1313"/>
                    </a:lnTo>
                    <a:lnTo>
                      <a:pt x="1511" y="1313"/>
                    </a:lnTo>
                    <a:lnTo>
                      <a:pt x="1511" y="1313"/>
                    </a:lnTo>
                    <a:lnTo>
                      <a:pt x="1512" y="1315"/>
                    </a:lnTo>
                    <a:lnTo>
                      <a:pt x="1514" y="1316"/>
                    </a:lnTo>
                    <a:lnTo>
                      <a:pt x="1514" y="1316"/>
                    </a:lnTo>
                    <a:lnTo>
                      <a:pt x="1515" y="1316"/>
                    </a:lnTo>
                    <a:lnTo>
                      <a:pt x="1514" y="1318"/>
                    </a:lnTo>
                    <a:lnTo>
                      <a:pt x="1515" y="1318"/>
                    </a:lnTo>
                    <a:lnTo>
                      <a:pt x="1515" y="1316"/>
                    </a:lnTo>
                    <a:lnTo>
                      <a:pt x="1517" y="1318"/>
                    </a:lnTo>
                    <a:lnTo>
                      <a:pt x="1517" y="1320"/>
                    </a:lnTo>
                    <a:lnTo>
                      <a:pt x="1517" y="1321"/>
                    </a:lnTo>
                    <a:lnTo>
                      <a:pt x="1517" y="1321"/>
                    </a:lnTo>
                    <a:lnTo>
                      <a:pt x="1517" y="1322"/>
                    </a:lnTo>
                    <a:lnTo>
                      <a:pt x="1515" y="1322"/>
                    </a:lnTo>
                    <a:lnTo>
                      <a:pt x="1515" y="1322"/>
                    </a:lnTo>
                    <a:lnTo>
                      <a:pt x="1515" y="1324"/>
                    </a:lnTo>
                    <a:lnTo>
                      <a:pt x="1515" y="1324"/>
                    </a:lnTo>
                    <a:lnTo>
                      <a:pt x="1515" y="1324"/>
                    </a:lnTo>
                    <a:lnTo>
                      <a:pt x="1517" y="1322"/>
                    </a:lnTo>
                    <a:lnTo>
                      <a:pt x="1517" y="1322"/>
                    </a:lnTo>
                    <a:lnTo>
                      <a:pt x="1519" y="1322"/>
                    </a:lnTo>
                    <a:lnTo>
                      <a:pt x="1519" y="1324"/>
                    </a:lnTo>
                    <a:lnTo>
                      <a:pt x="1520" y="1324"/>
                    </a:lnTo>
                    <a:lnTo>
                      <a:pt x="1517" y="1326"/>
                    </a:lnTo>
                    <a:lnTo>
                      <a:pt x="1517" y="1326"/>
                    </a:lnTo>
                    <a:lnTo>
                      <a:pt x="1517" y="1327"/>
                    </a:lnTo>
                    <a:lnTo>
                      <a:pt x="1517" y="1327"/>
                    </a:lnTo>
                    <a:lnTo>
                      <a:pt x="1517" y="1328"/>
                    </a:lnTo>
                    <a:lnTo>
                      <a:pt x="1515" y="1330"/>
                    </a:lnTo>
                    <a:lnTo>
                      <a:pt x="1515" y="1334"/>
                    </a:lnTo>
                    <a:lnTo>
                      <a:pt x="1515" y="1334"/>
                    </a:lnTo>
                    <a:lnTo>
                      <a:pt x="1517" y="1334"/>
                    </a:lnTo>
                    <a:lnTo>
                      <a:pt x="1519" y="1332"/>
                    </a:lnTo>
                    <a:lnTo>
                      <a:pt x="1520" y="1328"/>
                    </a:lnTo>
                    <a:lnTo>
                      <a:pt x="1520" y="1327"/>
                    </a:lnTo>
                    <a:lnTo>
                      <a:pt x="1522" y="1326"/>
                    </a:lnTo>
                    <a:lnTo>
                      <a:pt x="1522" y="1326"/>
                    </a:lnTo>
                    <a:lnTo>
                      <a:pt x="1523" y="1326"/>
                    </a:lnTo>
                    <a:lnTo>
                      <a:pt x="1523" y="1327"/>
                    </a:lnTo>
                    <a:lnTo>
                      <a:pt x="1523" y="1327"/>
                    </a:lnTo>
                    <a:lnTo>
                      <a:pt x="1522" y="1328"/>
                    </a:lnTo>
                    <a:lnTo>
                      <a:pt x="1522" y="1330"/>
                    </a:lnTo>
                    <a:lnTo>
                      <a:pt x="1522" y="1330"/>
                    </a:lnTo>
                    <a:lnTo>
                      <a:pt x="1525" y="1328"/>
                    </a:lnTo>
                    <a:lnTo>
                      <a:pt x="1525" y="1327"/>
                    </a:lnTo>
                    <a:lnTo>
                      <a:pt x="1526" y="1327"/>
                    </a:lnTo>
                    <a:lnTo>
                      <a:pt x="1528" y="1327"/>
                    </a:lnTo>
                    <a:lnTo>
                      <a:pt x="1531" y="1326"/>
                    </a:lnTo>
                    <a:lnTo>
                      <a:pt x="1531" y="1326"/>
                    </a:lnTo>
                    <a:lnTo>
                      <a:pt x="1532" y="1324"/>
                    </a:lnTo>
                    <a:lnTo>
                      <a:pt x="1534" y="1326"/>
                    </a:lnTo>
                    <a:lnTo>
                      <a:pt x="1537" y="1326"/>
                    </a:lnTo>
                    <a:lnTo>
                      <a:pt x="1538" y="1327"/>
                    </a:lnTo>
                    <a:lnTo>
                      <a:pt x="1540" y="1327"/>
                    </a:lnTo>
                    <a:lnTo>
                      <a:pt x="1541" y="1328"/>
                    </a:lnTo>
                    <a:lnTo>
                      <a:pt x="1546" y="1330"/>
                    </a:lnTo>
                    <a:lnTo>
                      <a:pt x="1549" y="1330"/>
                    </a:lnTo>
                    <a:lnTo>
                      <a:pt x="1550" y="1328"/>
                    </a:lnTo>
                    <a:lnTo>
                      <a:pt x="1552" y="1330"/>
                    </a:lnTo>
                    <a:lnTo>
                      <a:pt x="1553" y="1332"/>
                    </a:lnTo>
                    <a:lnTo>
                      <a:pt x="1555" y="1332"/>
                    </a:lnTo>
                    <a:lnTo>
                      <a:pt x="1557" y="1332"/>
                    </a:lnTo>
                    <a:lnTo>
                      <a:pt x="1558" y="1332"/>
                    </a:lnTo>
                    <a:lnTo>
                      <a:pt x="1563" y="1330"/>
                    </a:lnTo>
                    <a:lnTo>
                      <a:pt x="1567" y="1330"/>
                    </a:lnTo>
                    <a:lnTo>
                      <a:pt x="1570" y="1330"/>
                    </a:lnTo>
                    <a:lnTo>
                      <a:pt x="1573" y="1330"/>
                    </a:lnTo>
                    <a:lnTo>
                      <a:pt x="1576" y="1332"/>
                    </a:lnTo>
                    <a:lnTo>
                      <a:pt x="1578" y="1333"/>
                    </a:lnTo>
                    <a:lnTo>
                      <a:pt x="1579" y="1334"/>
                    </a:lnTo>
                    <a:lnTo>
                      <a:pt x="1581" y="1334"/>
                    </a:lnTo>
                    <a:lnTo>
                      <a:pt x="1585" y="1338"/>
                    </a:lnTo>
                    <a:lnTo>
                      <a:pt x="1587" y="1339"/>
                    </a:lnTo>
                    <a:lnTo>
                      <a:pt x="1590" y="1340"/>
                    </a:lnTo>
                    <a:lnTo>
                      <a:pt x="1591" y="1340"/>
                    </a:lnTo>
                    <a:lnTo>
                      <a:pt x="1593" y="1344"/>
                    </a:lnTo>
                    <a:lnTo>
                      <a:pt x="1595" y="1344"/>
                    </a:lnTo>
                    <a:lnTo>
                      <a:pt x="1598" y="1346"/>
                    </a:lnTo>
                    <a:lnTo>
                      <a:pt x="1601" y="1350"/>
                    </a:lnTo>
                    <a:lnTo>
                      <a:pt x="1602" y="1351"/>
                    </a:lnTo>
                    <a:lnTo>
                      <a:pt x="1607" y="1352"/>
                    </a:lnTo>
                    <a:lnTo>
                      <a:pt x="1608" y="1356"/>
                    </a:lnTo>
                    <a:lnTo>
                      <a:pt x="1611" y="1356"/>
                    </a:lnTo>
                    <a:lnTo>
                      <a:pt x="1611" y="1356"/>
                    </a:lnTo>
                    <a:lnTo>
                      <a:pt x="1613" y="1357"/>
                    </a:lnTo>
                    <a:lnTo>
                      <a:pt x="1614" y="1357"/>
                    </a:lnTo>
                    <a:lnTo>
                      <a:pt x="1617" y="1357"/>
                    </a:lnTo>
                    <a:lnTo>
                      <a:pt x="1620" y="1357"/>
                    </a:lnTo>
                    <a:lnTo>
                      <a:pt x="1622" y="1357"/>
                    </a:lnTo>
                    <a:lnTo>
                      <a:pt x="1628" y="1358"/>
                    </a:lnTo>
                    <a:lnTo>
                      <a:pt x="1628" y="1358"/>
                    </a:lnTo>
                    <a:lnTo>
                      <a:pt x="1629" y="1361"/>
                    </a:lnTo>
                    <a:lnTo>
                      <a:pt x="1631" y="1363"/>
                    </a:lnTo>
                    <a:lnTo>
                      <a:pt x="1632" y="1368"/>
                    </a:lnTo>
                    <a:lnTo>
                      <a:pt x="1634" y="1370"/>
                    </a:lnTo>
                    <a:lnTo>
                      <a:pt x="1634" y="1374"/>
                    </a:lnTo>
                    <a:lnTo>
                      <a:pt x="1636" y="1379"/>
                    </a:lnTo>
                    <a:lnTo>
                      <a:pt x="1636" y="1380"/>
                    </a:lnTo>
                    <a:lnTo>
                      <a:pt x="1636" y="1381"/>
                    </a:lnTo>
                    <a:lnTo>
                      <a:pt x="1637" y="1381"/>
                    </a:lnTo>
                    <a:lnTo>
                      <a:pt x="1637" y="1385"/>
                    </a:lnTo>
                    <a:lnTo>
                      <a:pt x="1637" y="1386"/>
                    </a:lnTo>
                    <a:lnTo>
                      <a:pt x="1636" y="1387"/>
                    </a:lnTo>
                    <a:lnTo>
                      <a:pt x="1636" y="1390"/>
                    </a:lnTo>
                    <a:lnTo>
                      <a:pt x="1636" y="1390"/>
                    </a:lnTo>
                    <a:lnTo>
                      <a:pt x="1636" y="1391"/>
                    </a:lnTo>
                    <a:lnTo>
                      <a:pt x="1636" y="1391"/>
                    </a:lnTo>
                    <a:lnTo>
                      <a:pt x="1637" y="1393"/>
                    </a:lnTo>
                    <a:lnTo>
                      <a:pt x="1637" y="1393"/>
                    </a:lnTo>
                    <a:lnTo>
                      <a:pt x="1636" y="1396"/>
                    </a:lnTo>
                    <a:lnTo>
                      <a:pt x="1636" y="1399"/>
                    </a:lnTo>
                    <a:lnTo>
                      <a:pt x="1632" y="1405"/>
                    </a:lnTo>
                    <a:lnTo>
                      <a:pt x="1631" y="1409"/>
                    </a:lnTo>
                    <a:lnTo>
                      <a:pt x="1626" y="1414"/>
                    </a:lnTo>
                    <a:lnTo>
                      <a:pt x="1625" y="1415"/>
                    </a:lnTo>
                    <a:lnTo>
                      <a:pt x="1625" y="1415"/>
                    </a:lnTo>
                    <a:lnTo>
                      <a:pt x="1623" y="1415"/>
                    </a:lnTo>
                    <a:lnTo>
                      <a:pt x="1623" y="1417"/>
                    </a:lnTo>
                    <a:lnTo>
                      <a:pt x="1623" y="1417"/>
                    </a:lnTo>
                    <a:lnTo>
                      <a:pt x="1622" y="1420"/>
                    </a:lnTo>
                    <a:lnTo>
                      <a:pt x="1619" y="1421"/>
                    </a:lnTo>
                    <a:lnTo>
                      <a:pt x="1617" y="1423"/>
                    </a:lnTo>
                    <a:lnTo>
                      <a:pt x="1617" y="1423"/>
                    </a:lnTo>
                    <a:lnTo>
                      <a:pt x="1614" y="1426"/>
                    </a:lnTo>
                    <a:lnTo>
                      <a:pt x="1613" y="1428"/>
                    </a:lnTo>
                    <a:lnTo>
                      <a:pt x="1611" y="1428"/>
                    </a:lnTo>
                    <a:lnTo>
                      <a:pt x="1608" y="1432"/>
                    </a:lnTo>
                    <a:lnTo>
                      <a:pt x="1608" y="1432"/>
                    </a:lnTo>
                    <a:lnTo>
                      <a:pt x="1608" y="1432"/>
                    </a:lnTo>
                    <a:lnTo>
                      <a:pt x="1608" y="1434"/>
                    </a:lnTo>
                    <a:lnTo>
                      <a:pt x="1607" y="1436"/>
                    </a:lnTo>
                    <a:lnTo>
                      <a:pt x="1605" y="1436"/>
                    </a:lnTo>
                    <a:lnTo>
                      <a:pt x="1605" y="1436"/>
                    </a:lnTo>
                    <a:lnTo>
                      <a:pt x="1605" y="1434"/>
                    </a:lnTo>
                    <a:lnTo>
                      <a:pt x="1607" y="1434"/>
                    </a:lnTo>
                    <a:lnTo>
                      <a:pt x="1607" y="1434"/>
                    </a:lnTo>
                    <a:lnTo>
                      <a:pt x="1605" y="1434"/>
                    </a:lnTo>
                    <a:lnTo>
                      <a:pt x="1605" y="1436"/>
                    </a:lnTo>
                    <a:lnTo>
                      <a:pt x="1605" y="1438"/>
                    </a:lnTo>
                    <a:lnTo>
                      <a:pt x="1604" y="1440"/>
                    </a:lnTo>
                    <a:lnTo>
                      <a:pt x="1602" y="1446"/>
                    </a:lnTo>
                    <a:lnTo>
                      <a:pt x="1598" y="1450"/>
                    </a:lnTo>
                    <a:lnTo>
                      <a:pt x="1598" y="1452"/>
                    </a:lnTo>
                    <a:lnTo>
                      <a:pt x="1595" y="1454"/>
                    </a:lnTo>
                    <a:lnTo>
                      <a:pt x="1593" y="1456"/>
                    </a:lnTo>
                    <a:lnTo>
                      <a:pt x="1591" y="1456"/>
                    </a:lnTo>
                    <a:lnTo>
                      <a:pt x="1591" y="1456"/>
                    </a:lnTo>
                    <a:lnTo>
                      <a:pt x="1591" y="1452"/>
                    </a:lnTo>
                    <a:lnTo>
                      <a:pt x="1590" y="1452"/>
                    </a:lnTo>
                    <a:lnTo>
                      <a:pt x="1590" y="1452"/>
                    </a:lnTo>
                    <a:lnTo>
                      <a:pt x="1588" y="1452"/>
                    </a:lnTo>
                    <a:lnTo>
                      <a:pt x="1588" y="1452"/>
                    </a:lnTo>
                    <a:lnTo>
                      <a:pt x="1587" y="1452"/>
                    </a:lnTo>
                    <a:lnTo>
                      <a:pt x="1588" y="1454"/>
                    </a:lnTo>
                    <a:lnTo>
                      <a:pt x="1588" y="1454"/>
                    </a:lnTo>
                    <a:lnTo>
                      <a:pt x="1587" y="1456"/>
                    </a:lnTo>
                    <a:lnTo>
                      <a:pt x="1587" y="1458"/>
                    </a:lnTo>
                    <a:lnTo>
                      <a:pt x="1585" y="1458"/>
                    </a:lnTo>
                    <a:lnTo>
                      <a:pt x="1585" y="1460"/>
                    </a:lnTo>
                    <a:lnTo>
                      <a:pt x="1584" y="1462"/>
                    </a:lnTo>
                    <a:lnTo>
                      <a:pt x="1584" y="1464"/>
                    </a:lnTo>
                    <a:lnTo>
                      <a:pt x="1585" y="1464"/>
                    </a:lnTo>
                    <a:lnTo>
                      <a:pt x="1585" y="1464"/>
                    </a:lnTo>
                    <a:lnTo>
                      <a:pt x="1585" y="1464"/>
                    </a:lnTo>
                    <a:lnTo>
                      <a:pt x="1585" y="1465"/>
                    </a:lnTo>
                    <a:lnTo>
                      <a:pt x="1585" y="1465"/>
                    </a:lnTo>
                    <a:lnTo>
                      <a:pt x="1585" y="1469"/>
                    </a:lnTo>
                    <a:lnTo>
                      <a:pt x="1585" y="1470"/>
                    </a:lnTo>
                    <a:lnTo>
                      <a:pt x="1585" y="1470"/>
                    </a:lnTo>
                    <a:lnTo>
                      <a:pt x="1585" y="1470"/>
                    </a:lnTo>
                    <a:lnTo>
                      <a:pt x="1585" y="1470"/>
                    </a:lnTo>
                    <a:lnTo>
                      <a:pt x="1585" y="1477"/>
                    </a:lnTo>
                    <a:lnTo>
                      <a:pt x="1585" y="1481"/>
                    </a:lnTo>
                    <a:lnTo>
                      <a:pt x="1585" y="1484"/>
                    </a:lnTo>
                    <a:lnTo>
                      <a:pt x="1585" y="1489"/>
                    </a:lnTo>
                    <a:lnTo>
                      <a:pt x="1587" y="1493"/>
                    </a:lnTo>
                    <a:lnTo>
                      <a:pt x="1587" y="1493"/>
                    </a:lnTo>
                    <a:lnTo>
                      <a:pt x="1585" y="1496"/>
                    </a:lnTo>
                    <a:lnTo>
                      <a:pt x="1585" y="1500"/>
                    </a:lnTo>
                    <a:lnTo>
                      <a:pt x="1584" y="1505"/>
                    </a:lnTo>
                    <a:lnTo>
                      <a:pt x="1584" y="1507"/>
                    </a:lnTo>
                    <a:lnTo>
                      <a:pt x="1582" y="1510"/>
                    </a:lnTo>
                    <a:lnTo>
                      <a:pt x="1582" y="1511"/>
                    </a:lnTo>
                    <a:lnTo>
                      <a:pt x="1584" y="1516"/>
                    </a:lnTo>
                    <a:lnTo>
                      <a:pt x="1584" y="1517"/>
                    </a:lnTo>
                    <a:lnTo>
                      <a:pt x="1582" y="1518"/>
                    </a:lnTo>
                    <a:lnTo>
                      <a:pt x="1581" y="1518"/>
                    </a:lnTo>
                    <a:lnTo>
                      <a:pt x="1579" y="1519"/>
                    </a:lnTo>
                    <a:lnTo>
                      <a:pt x="1578" y="1523"/>
                    </a:lnTo>
                    <a:lnTo>
                      <a:pt x="1576" y="1529"/>
                    </a:lnTo>
                    <a:lnTo>
                      <a:pt x="1576" y="1530"/>
                    </a:lnTo>
                    <a:lnTo>
                      <a:pt x="1576" y="1536"/>
                    </a:lnTo>
                    <a:lnTo>
                      <a:pt x="1576" y="1538"/>
                    </a:lnTo>
                    <a:lnTo>
                      <a:pt x="1576" y="1540"/>
                    </a:lnTo>
                    <a:lnTo>
                      <a:pt x="1575" y="1541"/>
                    </a:lnTo>
                    <a:lnTo>
                      <a:pt x="1573" y="1542"/>
                    </a:lnTo>
                    <a:lnTo>
                      <a:pt x="1572" y="1546"/>
                    </a:lnTo>
                    <a:lnTo>
                      <a:pt x="1570" y="1548"/>
                    </a:lnTo>
                    <a:lnTo>
                      <a:pt x="1570" y="1550"/>
                    </a:lnTo>
                    <a:lnTo>
                      <a:pt x="1569" y="1552"/>
                    </a:lnTo>
                    <a:lnTo>
                      <a:pt x="1569" y="1553"/>
                    </a:lnTo>
                    <a:lnTo>
                      <a:pt x="1566" y="1556"/>
                    </a:lnTo>
                    <a:lnTo>
                      <a:pt x="1564" y="1556"/>
                    </a:lnTo>
                    <a:lnTo>
                      <a:pt x="1564" y="1558"/>
                    </a:lnTo>
                    <a:lnTo>
                      <a:pt x="1563" y="1559"/>
                    </a:lnTo>
                    <a:lnTo>
                      <a:pt x="1561" y="1562"/>
                    </a:lnTo>
                    <a:lnTo>
                      <a:pt x="1560" y="1565"/>
                    </a:lnTo>
                    <a:lnTo>
                      <a:pt x="1561" y="1566"/>
                    </a:lnTo>
                    <a:lnTo>
                      <a:pt x="1561" y="1566"/>
                    </a:lnTo>
                    <a:lnTo>
                      <a:pt x="1561" y="1571"/>
                    </a:lnTo>
                    <a:lnTo>
                      <a:pt x="1561" y="1571"/>
                    </a:lnTo>
                    <a:lnTo>
                      <a:pt x="1560" y="1572"/>
                    </a:lnTo>
                    <a:lnTo>
                      <a:pt x="1553" y="1577"/>
                    </a:lnTo>
                    <a:lnTo>
                      <a:pt x="1552" y="1577"/>
                    </a:lnTo>
                    <a:lnTo>
                      <a:pt x="1549" y="1580"/>
                    </a:lnTo>
                    <a:lnTo>
                      <a:pt x="1549" y="1580"/>
                    </a:lnTo>
                    <a:lnTo>
                      <a:pt x="1549" y="1583"/>
                    </a:lnTo>
                    <a:lnTo>
                      <a:pt x="1549" y="1583"/>
                    </a:lnTo>
                    <a:lnTo>
                      <a:pt x="1549" y="1583"/>
                    </a:lnTo>
                    <a:lnTo>
                      <a:pt x="1547" y="1585"/>
                    </a:lnTo>
                    <a:lnTo>
                      <a:pt x="1547" y="1585"/>
                    </a:lnTo>
                    <a:lnTo>
                      <a:pt x="1541" y="1585"/>
                    </a:lnTo>
                    <a:lnTo>
                      <a:pt x="1538" y="1585"/>
                    </a:lnTo>
                    <a:lnTo>
                      <a:pt x="1537" y="1585"/>
                    </a:lnTo>
                    <a:lnTo>
                      <a:pt x="1537" y="1585"/>
                    </a:lnTo>
                    <a:lnTo>
                      <a:pt x="1535" y="1583"/>
                    </a:lnTo>
                    <a:lnTo>
                      <a:pt x="1535" y="1583"/>
                    </a:lnTo>
                    <a:lnTo>
                      <a:pt x="1535" y="1583"/>
                    </a:lnTo>
                    <a:lnTo>
                      <a:pt x="1535" y="1583"/>
                    </a:lnTo>
                    <a:lnTo>
                      <a:pt x="1534" y="1583"/>
                    </a:lnTo>
                    <a:lnTo>
                      <a:pt x="1534" y="1583"/>
                    </a:lnTo>
                    <a:lnTo>
                      <a:pt x="1534" y="1583"/>
                    </a:lnTo>
                    <a:lnTo>
                      <a:pt x="1534" y="1583"/>
                    </a:lnTo>
                    <a:lnTo>
                      <a:pt x="1534" y="1583"/>
                    </a:lnTo>
                    <a:lnTo>
                      <a:pt x="1534" y="1585"/>
                    </a:lnTo>
                    <a:lnTo>
                      <a:pt x="1534" y="1585"/>
                    </a:lnTo>
                    <a:lnTo>
                      <a:pt x="1532" y="1585"/>
                    </a:lnTo>
                    <a:lnTo>
                      <a:pt x="1529" y="1586"/>
                    </a:lnTo>
                    <a:lnTo>
                      <a:pt x="1528" y="1586"/>
                    </a:lnTo>
                    <a:lnTo>
                      <a:pt x="1525" y="1586"/>
                    </a:lnTo>
                    <a:lnTo>
                      <a:pt x="1525" y="1586"/>
                    </a:lnTo>
                    <a:lnTo>
                      <a:pt x="1525" y="1586"/>
                    </a:lnTo>
                    <a:lnTo>
                      <a:pt x="1526" y="1586"/>
                    </a:lnTo>
                    <a:lnTo>
                      <a:pt x="1528" y="1585"/>
                    </a:lnTo>
                    <a:lnTo>
                      <a:pt x="1528" y="1585"/>
                    </a:lnTo>
                    <a:lnTo>
                      <a:pt x="1526" y="1583"/>
                    </a:lnTo>
                    <a:lnTo>
                      <a:pt x="1523" y="1585"/>
                    </a:lnTo>
                    <a:lnTo>
                      <a:pt x="1522" y="1585"/>
                    </a:lnTo>
                    <a:lnTo>
                      <a:pt x="1520" y="1585"/>
                    </a:lnTo>
                    <a:lnTo>
                      <a:pt x="1515" y="1586"/>
                    </a:lnTo>
                    <a:lnTo>
                      <a:pt x="1515" y="1586"/>
                    </a:lnTo>
                    <a:lnTo>
                      <a:pt x="1515" y="1588"/>
                    </a:lnTo>
                    <a:lnTo>
                      <a:pt x="1517" y="1588"/>
                    </a:lnTo>
                    <a:lnTo>
                      <a:pt x="1517" y="1589"/>
                    </a:lnTo>
                    <a:lnTo>
                      <a:pt x="1517" y="1589"/>
                    </a:lnTo>
                    <a:lnTo>
                      <a:pt x="1515" y="1589"/>
                    </a:lnTo>
                    <a:lnTo>
                      <a:pt x="1512" y="1591"/>
                    </a:lnTo>
                    <a:lnTo>
                      <a:pt x="1509" y="1592"/>
                    </a:lnTo>
                    <a:lnTo>
                      <a:pt x="1508" y="1592"/>
                    </a:lnTo>
                    <a:lnTo>
                      <a:pt x="1506" y="1594"/>
                    </a:lnTo>
                    <a:lnTo>
                      <a:pt x="1506" y="1595"/>
                    </a:lnTo>
                    <a:lnTo>
                      <a:pt x="1506" y="1595"/>
                    </a:lnTo>
                    <a:lnTo>
                      <a:pt x="1505" y="1595"/>
                    </a:lnTo>
                    <a:lnTo>
                      <a:pt x="1503" y="1595"/>
                    </a:lnTo>
                    <a:lnTo>
                      <a:pt x="1502" y="1595"/>
                    </a:lnTo>
                    <a:lnTo>
                      <a:pt x="1500" y="1595"/>
                    </a:lnTo>
                    <a:lnTo>
                      <a:pt x="1491" y="1600"/>
                    </a:lnTo>
                    <a:lnTo>
                      <a:pt x="1488" y="1601"/>
                    </a:lnTo>
                    <a:lnTo>
                      <a:pt x="1485" y="1604"/>
                    </a:lnTo>
                    <a:lnTo>
                      <a:pt x="1481" y="1609"/>
                    </a:lnTo>
                    <a:lnTo>
                      <a:pt x="1478" y="1612"/>
                    </a:lnTo>
                    <a:lnTo>
                      <a:pt x="1476" y="1612"/>
                    </a:lnTo>
                    <a:lnTo>
                      <a:pt x="1476" y="1612"/>
                    </a:lnTo>
                    <a:lnTo>
                      <a:pt x="1474" y="1612"/>
                    </a:lnTo>
                    <a:lnTo>
                      <a:pt x="1476" y="1612"/>
                    </a:lnTo>
                    <a:lnTo>
                      <a:pt x="1476" y="1614"/>
                    </a:lnTo>
                    <a:lnTo>
                      <a:pt x="1476" y="1614"/>
                    </a:lnTo>
                    <a:lnTo>
                      <a:pt x="1474" y="1615"/>
                    </a:lnTo>
                    <a:lnTo>
                      <a:pt x="1473" y="1618"/>
                    </a:lnTo>
                    <a:lnTo>
                      <a:pt x="1471" y="1618"/>
                    </a:lnTo>
                    <a:lnTo>
                      <a:pt x="1473" y="1618"/>
                    </a:lnTo>
                    <a:lnTo>
                      <a:pt x="1471" y="1618"/>
                    </a:lnTo>
                    <a:lnTo>
                      <a:pt x="1470" y="1615"/>
                    </a:lnTo>
                    <a:lnTo>
                      <a:pt x="1470" y="1618"/>
                    </a:lnTo>
                    <a:lnTo>
                      <a:pt x="1470" y="1618"/>
                    </a:lnTo>
                    <a:lnTo>
                      <a:pt x="1468" y="1618"/>
                    </a:lnTo>
                    <a:lnTo>
                      <a:pt x="1468" y="1618"/>
                    </a:lnTo>
                    <a:lnTo>
                      <a:pt x="1467" y="1618"/>
                    </a:lnTo>
                    <a:lnTo>
                      <a:pt x="1465" y="1618"/>
                    </a:lnTo>
                    <a:lnTo>
                      <a:pt x="1467" y="1618"/>
                    </a:lnTo>
                    <a:lnTo>
                      <a:pt x="1468" y="1620"/>
                    </a:lnTo>
                    <a:lnTo>
                      <a:pt x="1470" y="1620"/>
                    </a:lnTo>
                    <a:lnTo>
                      <a:pt x="1470" y="1620"/>
                    </a:lnTo>
                    <a:lnTo>
                      <a:pt x="1468" y="1624"/>
                    </a:lnTo>
                    <a:lnTo>
                      <a:pt x="1467" y="1624"/>
                    </a:lnTo>
                    <a:lnTo>
                      <a:pt x="1467" y="1624"/>
                    </a:lnTo>
                    <a:lnTo>
                      <a:pt x="1467" y="1624"/>
                    </a:lnTo>
                    <a:lnTo>
                      <a:pt x="1468" y="1624"/>
                    </a:lnTo>
                    <a:lnTo>
                      <a:pt x="1467" y="1627"/>
                    </a:lnTo>
                    <a:lnTo>
                      <a:pt x="1467" y="1630"/>
                    </a:lnTo>
                    <a:lnTo>
                      <a:pt x="1467" y="1630"/>
                    </a:lnTo>
                    <a:lnTo>
                      <a:pt x="1465" y="1630"/>
                    </a:lnTo>
                    <a:lnTo>
                      <a:pt x="1467" y="1630"/>
                    </a:lnTo>
                    <a:lnTo>
                      <a:pt x="1467" y="1632"/>
                    </a:lnTo>
                    <a:lnTo>
                      <a:pt x="1467" y="1633"/>
                    </a:lnTo>
                    <a:lnTo>
                      <a:pt x="1467" y="1633"/>
                    </a:lnTo>
                    <a:lnTo>
                      <a:pt x="1467" y="1636"/>
                    </a:lnTo>
                    <a:lnTo>
                      <a:pt x="1467" y="1638"/>
                    </a:lnTo>
                    <a:lnTo>
                      <a:pt x="1468" y="1639"/>
                    </a:lnTo>
                    <a:lnTo>
                      <a:pt x="1468" y="1642"/>
                    </a:lnTo>
                    <a:lnTo>
                      <a:pt x="1468" y="1642"/>
                    </a:lnTo>
                    <a:lnTo>
                      <a:pt x="1468" y="1642"/>
                    </a:lnTo>
                    <a:lnTo>
                      <a:pt x="1468" y="1644"/>
                    </a:lnTo>
                    <a:lnTo>
                      <a:pt x="1467" y="1648"/>
                    </a:lnTo>
                    <a:lnTo>
                      <a:pt x="1467" y="1650"/>
                    </a:lnTo>
                    <a:lnTo>
                      <a:pt x="1467" y="1655"/>
                    </a:lnTo>
                    <a:lnTo>
                      <a:pt x="1467" y="1656"/>
                    </a:lnTo>
                    <a:lnTo>
                      <a:pt x="1467" y="1658"/>
                    </a:lnTo>
                    <a:lnTo>
                      <a:pt x="1465" y="1660"/>
                    </a:lnTo>
                    <a:lnTo>
                      <a:pt x="1465" y="1661"/>
                    </a:lnTo>
                    <a:lnTo>
                      <a:pt x="1462" y="1662"/>
                    </a:lnTo>
                    <a:lnTo>
                      <a:pt x="1459" y="1665"/>
                    </a:lnTo>
                    <a:lnTo>
                      <a:pt x="1456" y="1668"/>
                    </a:lnTo>
                    <a:lnTo>
                      <a:pt x="1453" y="1673"/>
                    </a:lnTo>
                    <a:lnTo>
                      <a:pt x="1450" y="1679"/>
                    </a:lnTo>
                    <a:lnTo>
                      <a:pt x="1447" y="1687"/>
                    </a:lnTo>
                    <a:lnTo>
                      <a:pt x="1443" y="1695"/>
                    </a:lnTo>
                    <a:lnTo>
                      <a:pt x="1441" y="1696"/>
                    </a:lnTo>
                    <a:lnTo>
                      <a:pt x="1440" y="1699"/>
                    </a:lnTo>
                    <a:lnTo>
                      <a:pt x="1436" y="1702"/>
                    </a:lnTo>
                    <a:lnTo>
                      <a:pt x="1432" y="1705"/>
                    </a:lnTo>
                    <a:lnTo>
                      <a:pt x="1429" y="1708"/>
                    </a:lnTo>
                    <a:lnTo>
                      <a:pt x="1427" y="1709"/>
                    </a:lnTo>
                    <a:lnTo>
                      <a:pt x="1426" y="1711"/>
                    </a:lnTo>
                    <a:lnTo>
                      <a:pt x="1424" y="1711"/>
                    </a:lnTo>
                    <a:lnTo>
                      <a:pt x="1426" y="1709"/>
                    </a:lnTo>
                    <a:lnTo>
                      <a:pt x="1426" y="1708"/>
                    </a:lnTo>
                    <a:lnTo>
                      <a:pt x="1424" y="1708"/>
                    </a:lnTo>
                    <a:lnTo>
                      <a:pt x="1426" y="1708"/>
                    </a:lnTo>
                    <a:lnTo>
                      <a:pt x="1427" y="1708"/>
                    </a:lnTo>
                    <a:lnTo>
                      <a:pt x="1427" y="1708"/>
                    </a:lnTo>
                    <a:lnTo>
                      <a:pt x="1429" y="1707"/>
                    </a:lnTo>
                    <a:lnTo>
                      <a:pt x="1430" y="1707"/>
                    </a:lnTo>
                    <a:lnTo>
                      <a:pt x="1432" y="1703"/>
                    </a:lnTo>
                    <a:lnTo>
                      <a:pt x="1435" y="1702"/>
                    </a:lnTo>
                    <a:lnTo>
                      <a:pt x="1436" y="1701"/>
                    </a:lnTo>
                    <a:lnTo>
                      <a:pt x="1436" y="1699"/>
                    </a:lnTo>
                    <a:lnTo>
                      <a:pt x="1436" y="1697"/>
                    </a:lnTo>
                    <a:lnTo>
                      <a:pt x="1436" y="1697"/>
                    </a:lnTo>
                    <a:lnTo>
                      <a:pt x="1438" y="1697"/>
                    </a:lnTo>
                    <a:lnTo>
                      <a:pt x="1438" y="1696"/>
                    </a:lnTo>
                    <a:lnTo>
                      <a:pt x="1438" y="1696"/>
                    </a:lnTo>
                    <a:lnTo>
                      <a:pt x="1440" y="1695"/>
                    </a:lnTo>
                    <a:lnTo>
                      <a:pt x="1441" y="1693"/>
                    </a:lnTo>
                    <a:lnTo>
                      <a:pt x="1443" y="1691"/>
                    </a:lnTo>
                    <a:lnTo>
                      <a:pt x="1441" y="1687"/>
                    </a:lnTo>
                    <a:lnTo>
                      <a:pt x="1443" y="1687"/>
                    </a:lnTo>
                    <a:lnTo>
                      <a:pt x="1443" y="1689"/>
                    </a:lnTo>
                    <a:lnTo>
                      <a:pt x="1443" y="1689"/>
                    </a:lnTo>
                    <a:lnTo>
                      <a:pt x="1444" y="1685"/>
                    </a:lnTo>
                    <a:lnTo>
                      <a:pt x="1444" y="1685"/>
                    </a:lnTo>
                    <a:lnTo>
                      <a:pt x="1443" y="1685"/>
                    </a:lnTo>
                    <a:lnTo>
                      <a:pt x="1440" y="1687"/>
                    </a:lnTo>
                    <a:lnTo>
                      <a:pt x="1438" y="1687"/>
                    </a:lnTo>
                    <a:lnTo>
                      <a:pt x="1438" y="1685"/>
                    </a:lnTo>
                    <a:lnTo>
                      <a:pt x="1436" y="1683"/>
                    </a:lnTo>
                    <a:lnTo>
                      <a:pt x="1435" y="1683"/>
                    </a:lnTo>
                    <a:lnTo>
                      <a:pt x="1435" y="1683"/>
                    </a:lnTo>
                    <a:lnTo>
                      <a:pt x="1435" y="1683"/>
                    </a:lnTo>
                    <a:lnTo>
                      <a:pt x="1435" y="1683"/>
                    </a:lnTo>
                    <a:lnTo>
                      <a:pt x="1435" y="1685"/>
                    </a:lnTo>
                    <a:lnTo>
                      <a:pt x="1436" y="1687"/>
                    </a:lnTo>
                    <a:lnTo>
                      <a:pt x="1436" y="1687"/>
                    </a:lnTo>
                    <a:lnTo>
                      <a:pt x="1435" y="1689"/>
                    </a:lnTo>
                    <a:lnTo>
                      <a:pt x="1435" y="1690"/>
                    </a:lnTo>
                    <a:lnTo>
                      <a:pt x="1435" y="1691"/>
                    </a:lnTo>
                    <a:lnTo>
                      <a:pt x="1435" y="1691"/>
                    </a:lnTo>
                    <a:lnTo>
                      <a:pt x="1433" y="1691"/>
                    </a:lnTo>
                    <a:lnTo>
                      <a:pt x="1433" y="1693"/>
                    </a:lnTo>
                    <a:lnTo>
                      <a:pt x="1432" y="1695"/>
                    </a:lnTo>
                    <a:lnTo>
                      <a:pt x="1432" y="1696"/>
                    </a:lnTo>
                    <a:lnTo>
                      <a:pt x="1432" y="1696"/>
                    </a:lnTo>
                    <a:lnTo>
                      <a:pt x="1432" y="1697"/>
                    </a:lnTo>
                    <a:lnTo>
                      <a:pt x="1429" y="1699"/>
                    </a:lnTo>
                    <a:lnTo>
                      <a:pt x="1427" y="1701"/>
                    </a:lnTo>
                    <a:lnTo>
                      <a:pt x="1426" y="1701"/>
                    </a:lnTo>
                    <a:lnTo>
                      <a:pt x="1426" y="1702"/>
                    </a:lnTo>
                    <a:lnTo>
                      <a:pt x="1426" y="1703"/>
                    </a:lnTo>
                    <a:lnTo>
                      <a:pt x="1424" y="1705"/>
                    </a:lnTo>
                    <a:lnTo>
                      <a:pt x="1423" y="1708"/>
                    </a:lnTo>
                    <a:lnTo>
                      <a:pt x="1423" y="1709"/>
                    </a:lnTo>
                    <a:lnTo>
                      <a:pt x="1424" y="1711"/>
                    </a:lnTo>
                    <a:lnTo>
                      <a:pt x="1424" y="1713"/>
                    </a:lnTo>
                    <a:lnTo>
                      <a:pt x="1423" y="1713"/>
                    </a:lnTo>
                    <a:lnTo>
                      <a:pt x="1423" y="1714"/>
                    </a:lnTo>
                    <a:lnTo>
                      <a:pt x="1421" y="1715"/>
                    </a:lnTo>
                    <a:lnTo>
                      <a:pt x="1420" y="1723"/>
                    </a:lnTo>
                    <a:lnTo>
                      <a:pt x="1418" y="1726"/>
                    </a:lnTo>
                    <a:lnTo>
                      <a:pt x="1417" y="1728"/>
                    </a:lnTo>
                    <a:lnTo>
                      <a:pt x="1415" y="1731"/>
                    </a:lnTo>
                    <a:lnTo>
                      <a:pt x="1409" y="1735"/>
                    </a:lnTo>
                    <a:lnTo>
                      <a:pt x="1409" y="1735"/>
                    </a:lnTo>
                    <a:lnTo>
                      <a:pt x="1408" y="1737"/>
                    </a:lnTo>
                    <a:lnTo>
                      <a:pt x="1408" y="1740"/>
                    </a:lnTo>
                    <a:lnTo>
                      <a:pt x="1405" y="1743"/>
                    </a:lnTo>
                    <a:lnTo>
                      <a:pt x="1405" y="1744"/>
                    </a:lnTo>
                    <a:lnTo>
                      <a:pt x="1402" y="1747"/>
                    </a:lnTo>
                    <a:lnTo>
                      <a:pt x="1400" y="1749"/>
                    </a:lnTo>
                    <a:lnTo>
                      <a:pt x="1399" y="1749"/>
                    </a:lnTo>
                    <a:lnTo>
                      <a:pt x="1397" y="1750"/>
                    </a:lnTo>
                    <a:lnTo>
                      <a:pt x="1391" y="1753"/>
                    </a:lnTo>
                    <a:lnTo>
                      <a:pt x="1388" y="1752"/>
                    </a:lnTo>
                    <a:lnTo>
                      <a:pt x="1386" y="1752"/>
                    </a:lnTo>
                    <a:lnTo>
                      <a:pt x="1385" y="1750"/>
                    </a:lnTo>
                    <a:lnTo>
                      <a:pt x="1380" y="1750"/>
                    </a:lnTo>
                    <a:lnTo>
                      <a:pt x="1379" y="1752"/>
                    </a:lnTo>
                    <a:lnTo>
                      <a:pt x="1376" y="1752"/>
                    </a:lnTo>
                    <a:lnTo>
                      <a:pt x="1374" y="1752"/>
                    </a:lnTo>
                    <a:lnTo>
                      <a:pt x="1374" y="1752"/>
                    </a:lnTo>
                    <a:lnTo>
                      <a:pt x="1373" y="1752"/>
                    </a:lnTo>
                    <a:lnTo>
                      <a:pt x="1371" y="1750"/>
                    </a:lnTo>
                    <a:lnTo>
                      <a:pt x="1367" y="1749"/>
                    </a:lnTo>
                    <a:lnTo>
                      <a:pt x="1362" y="1746"/>
                    </a:lnTo>
                    <a:lnTo>
                      <a:pt x="1357" y="1746"/>
                    </a:lnTo>
                    <a:lnTo>
                      <a:pt x="1354" y="1746"/>
                    </a:lnTo>
                    <a:lnTo>
                      <a:pt x="1354" y="1746"/>
                    </a:lnTo>
                    <a:lnTo>
                      <a:pt x="1353" y="1744"/>
                    </a:lnTo>
                    <a:lnTo>
                      <a:pt x="1353" y="1744"/>
                    </a:lnTo>
                    <a:lnTo>
                      <a:pt x="1350" y="1741"/>
                    </a:lnTo>
                    <a:lnTo>
                      <a:pt x="1347" y="1738"/>
                    </a:lnTo>
                    <a:lnTo>
                      <a:pt x="1347" y="1735"/>
                    </a:lnTo>
                    <a:lnTo>
                      <a:pt x="1347" y="1732"/>
                    </a:lnTo>
                    <a:lnTo>
                      <a:pt x="1348" y="1728"/>
                    </a:lnTo>
                    <a:lnTo>
                      <a:pt x="1348" y="1728"/>
                    </a:lnTo>
                    <a:lnTo>
                      <a:pt x="1348" y="1726"/>
                    </a:lnTo>
                    <a:lnTo>
                      <a:pt x="1350" y="1726"/>
                    </a:lnTo>
                    <a:lnTo>
                      <a:pt x="1350" y="1726"/>
                    </a:lnTo>
                    <a:lnTo>
                      <a:pt x="1351" y="1725"/>
                    </a:lnTo>
                    <a:lnTo>
                      <a:pt x="1351" y="1723"/>
                    </a:lnTo>
                    <a:lnTo>
                      <a:pt x="1351" y="1722"/>
                    </a:lnTo>
                    <a:lnTo>
                      <a:pt x="1350" y="1719"/>
                    </a:lnTo>
                    <a:lnTo>
                      <a:pt x="1350" y="1717"/>
                    </a:lnTo>
                    <a:lnTo>
                      <a:pt x="1350" y="1719"/>
                    </a:lnTo>
                    <a:lnTo>
                      <a:pt x="1350" y="1723"/>
                    </a:lnTo>
                    <a:lnTo>
                      <a:pt x="1350" y="1725"/>
                    </a:lnTo>
                    <a:lnTo>
                      <a:pt x="1350" y="1726"/>
                    </a:lnTo>
                    <a:lnTo>
                      <a:pt x="1348" y="1726"/>
                    </a:lnTo>
                    <a:lnTo>
                      <a:pt x="1348" y="1726"/>
                    </a:lnTo>
                    <a:lnTo>
                      <a:pt x="1347" y="1726"/>
                    </a:lnTo>
                    <a:lnTo>
                      <a:pt x="1347" y="1729"/>
                    </a:lnTo>
                    <a:lnTo>
                      <a:pt x="1345" y="1734"/>
                    </a:lnTo>
                    <a:lnTo>
                      <a:pt x="1345" y="1735"/>
                    </a:lnTo>
                    <a:lnTo>
                      <a:pt x="1347" y="1738"/>
                    </a:lnTo>
                    <a:lnTo>
                      <a:pt x="1347" y="1738"/>
                    </a:lnTo>
                    <a:lnTo>
                      <a:pt x="1347" y="1740"/>
                    </a:lnTo>
                    <a:lnTo>
                      <a:pt x="1347" y="1741"/>
                    </a:lnTo>
                    <a:lnTo>
                      <a:pt x="1347" y="1743"/>
                    </a:lnTo>
                    <a:lnTo>
                      <a:pt x="1347" y="1743"/>
                    </a:lnTo>
                    <a:lnTo>
                      <a:pt x="1345" y="1743"/>
                    </a:lnTo>
                    <a:lnTo>
                      <a:pt x="1347" y="1746"/>
                    </a:lnTo>
                    <a:lnTo>
                      <a:pt x="1347" y="1747"/>
                    </a:lnTo>
                    <a:lnTo>
                      <a:pt x="1348" y="1749"/>
                    </a:lnTo>
                    <a:lnTo>
                      <a:pt x="1354" y="1752"/>
                    </a:lnTo>
                    <a:lnTo>
                      <a:pt x="1357" y="1755"/>
                    </a:lnTo>
                    <a:lnTo>
                      <a:pt x="1361" y="1756"/>
                    </a:lnTo>
                    <a:lnTo>
                      <a:pt x="1362" y="1760"/>
                    </a:lnTo>
                    <a:lnTo>
                      <a:pt x="1362" y="1761"/>
                    </a:lnTo>
                    <a:lnTo>
                      <a:pt x="1361" y="1764"/>
                    </a:lnTo>
                    <a:lnTo>
                      <a:pt x="1361" y="1767"/>
                    </a:lnTo>
                    <a:lnTo>
                      <a:pt x="1361" y="1770"/>
                    </a:lnTo>
                    <a:lnTo>
                      <a:pt x="1361" y="1772"/>
                    </a:lnTo>
                    <a:lnTo>
                      <a:pt x="1364" y="1773"/>
                    </a:lnTo>
                    <a:lnTo>
                      <a:pt x="1365" y="1775"/>
                    </a:lnTo>
                    <a:lnTo>
                      <a:pt x="1368" y="1775"/>
                    </a:lnTo>
                    <a:lnTo>
                      <a:pt x="1368" y="1775"/>
                    </a:lnTo>
                    <a:lnTo>
                      <a:pt x="1368" y="1776"/>
                    </a:lnTo>
                    <a:lnTo>
                      <a:pt x="1368" y="1781"/>
                    </a:lnTo>
                    <a:lnTo>
                      <a:pt x="1368" y="1782"/>
                    </a:lnTo>
                    <a:lnTo>
                      <a:pt x="1368" y="1784"/>
                    </a:lnTo>
                    <a:lnTo>
                      <a:pt x="1364" y="1791"/>
                    </a:lnTo>
                    <a:lnTo>
                      <a:pt x="1359" y="1796"/>
                    </a:lnTo>
                    <a:lnTo>
                      <a:pt x="1359" y="1799"/>
                    </a:lnTo>
                    <a:lnTo>
                      <a:pt x="1357" y="1801"/>
                    </a:lnTo>
                    <a:lnTo>
                      <a:pt x="1356" y="1802"/>
                    </a:lnTo>
                    <a:lnTo>
                      <a:pt x="1350" y="1807"/>
                    </a:lnTo>
                    <a:lnTo>
                      <a:pt x="1339" y="1810"/>
                    </a:lnTo>
                    <a:lnTo>
                      <a:pt x="1332" y="1813"/>
                    </a:lnTo>
                    <a:lnTo>
                      <a:pt x="1330" y="1813"/>
                    </a:lnTo>
                    <a:lnTo>
                      <a:pt x="1316" y="1816"/>
                    </a:lnTo>
                    <a:lnTo>
                      <a:pt x="1313" y="1816"/>
                    </a:lnTo>
                    <a:lnTo>
                      <a:pt x="1310" y="1816"/>
                    </a:lnTo>
                    <a:lnTo>
                      <a:pt x="1307" y="1816"/>
                    </a:lnTo>
                    <a:lnTo>
                      <a:pt x="1304" y="1814"/>
                    </a:lnTo>
                    <a:lnTo>
                      <a:pt x="1303" y="1814"/>
                    </a:lnTo>
                    <a:lnTo>
                      <a:pt x="1301" y="1813"/>
                    </a:lnTo>
                    <a:lnTo>
                      <a:pt x="1300" y="1813"/>
                    </a:lnTo>
                    <a:lnTo>
                      <a:pt x="1298" y="1813"/>
                    </a:lnTo>
                    <a:lnTo>
                      <a:pt x="1300" y="1816"/>
                    </a:lnTo>
                    <a:lnTo>
                      <a:pt x="1300" y="1817"/>
                    </a:lnTo>
                    <a:lnTo>
                      <a:pt x="1300" y="1819"/>
                    </a:lnTo>
                    <a:lnTo>
                      <a:pt x="1301" y="1820"/>
                    </a:lnTo>
                    <a:lnTo>
                      <a:pt x="1301" y="1820"/>
                    </a:lnTo>
                    <a:lnTo>
                      <a:pt x="1303" y="1822"/>
                    </a:lnTo>
                    <a:lnTo>
                      <a:pt x="1301" y="1822"/>
                    </a:lnTo>
                    <a:lnTo>
                      <a:pt x="1301" y="1822"/>
                    </a:lnTo>
                    <a:lnTo>
                      <a:pt x="1303" y="1823"/>
                    </a:lnTo>
                    <a:lnTo>
                      <a:pt x="1303" y="1825"/>
                    </a:lnTo>
                    <a:lnTo>
                      <a:pt x="1301" y="1828"/>
                    </a:lnTo>
                    <a:lnTo>
                      <a:pt x="1300" y="1829"/>
                    </a:lnTo>
                    <a:lnTo>
                      <a:pt x="1300" y="1829"/>
                    </a:lnTo>
                    <a:lnTo>
                      <a:pt x="1300" y="1831"/>
                    </a:lnTo>
                    <a:lnTo>
                      <a:pt x="1298" y="1834"/>
                    </a:lnTo>
                    <a:lnTo>
                      <a:pt x="1298" y="1837"/>
                    </a:lnTo>
                    <a:lnTo>
                      <a:pt x="1298" y="1839"/>
                    </a:lnTo>
                    <a:lnTo>
                      <a:pt x="1300" y="1842"/>
                    </a:lnTo>
                    <a:lnTo>
                      <a:pt x="1300" y="1845"/>
                    </a:lnTo>
                    <a:lnTo>
                      <a:pt x="1298" y="1846"/>
                    </a:lnTo>
                    <a:lnTo>
                      <a:pt x="1294" y="1848"/>
                    </a:lnTo>
                    <a:lnTo>
                      <a:pt x="1291" y="1849"/>
                    </a:lnTo>
                    <a:lnTo>
                      <a:pt x="1288" y="1851"/>
                    </a:lnTo>
                    <a:lnTo>
                      <a:pt x="1283" y="1851"/>
                    </a:lnTo>
                    <a:lnTo>
                      <a:pt x="1282" y="1851"/>
                    </a:lnTo>
                    <a:lnTo>
                      <a:pt x="1277" y="1848"/>
                    </a:lnTo>
                    <a:lnTo>
                      <a:pt x="1274" y="1846"/>
                    </a:lnTo>
                    <a:lnTo>
                      <a:pt x="1271" y="1845"/>
                    </a:lnTo>
                    <a:lnTo>
                      <a:pt x="1268" y="1845"/>
                    </a:lnTo>
                    <a:lnTo>
                      <a:pt x="1268" y="1845"/>
                    </a:lnTo>
                    <a:lnTo>
                      <a:pt x="1269" y="1843"/>
                    </a:lnTo>
                    <a:lnTo>
                      <a:pt x="1268" y="1843"/>
                    </a:lnTo>
                    <a:lnTo>
                      <a:pt x="1268" y="1843"/>
                    </a:lnTo>
                    <a:lnTo>
                      <a:pt x="1265" y="1845"/>
                    </a:lnTo>
                    <a:lnTo>
                      <a:pt x="1265" y="1846"/>
                    </a:lnTo>
                    <a:lnTo>
                      <a:pt x="1265" y="1846"/>
                    </a:lnTo>
                    <a:lnTo>
                      <a:pt x="1265" y="1849"/>
                    </a:lnTo>
                    <a:lnTo>
                      <a:pt x="1265" y="1851"/>
                    </a:lnTo>
                    <a:lnTo>
                      <a:pt x="1266" y="1857"/>
                    </a:lnTo>
                    <a:lnTo>
                      <a:pt x="1266" y="1860"/>
                    </a:lnTo>
                    <a:lnTo>
                      <a:pt x="1266" y="1863"/>
                    </a:lnTo>
                    <a:lnTo>
                      <a:pt x="1266" y="1866"/>
                    </a:lnTo>
                    <a:lnTo>
                      <a:pt x="1268" y="1866"/>
                    </a:lnTo>
                    <a:lnTo>
                      <a:pt x="1269" y="1867"/>
                    </a:lnTo>
                    <a:lnTo>
                      <a:pt x="1271" y="1869"/>
                    </a:lnTo>
                    <a:lnTo>
                      <a:pt x="1272" y="1867"/>
                    </a:lnTo>
                    <a:lnTo>
                      <a:pt x="1272" y="1869"/>
                    </a:lnTo>
                    <a:lnTo>
                      <a:pt x="1272" y="1869"/>
                    </a:lnTo>
                    <a:lnTo>
                      <a:pt x="1271" y="1871"/>
                    </a:lnTo>
                    <a:lnTo>
                      <a:pt x="1271" y="1871"/>
                    </a:lnTo>
                    <a:lnTo>
                      <a:pt x="1274" y="1871"/>
                    </a:lnTo>
                    <a:lnTo>
                      <a:pt x="1275" y="1871"/>
                    </a:lnTo>
                    <a:lnTo>
                      <a:pt x="1277" y="1871"/>
                    </a:lnTo>
                    <a:lnTo>
                      <a:pt x="1278" y="1871"/>
                    </a:lnTo>
                    <a:lnTo>
                      <a:pt x="1278" y="1869"/>
                    </a:lnTo>
                    <a:lnTo>
                      <a:pt x="1275" y="1867"/>
                    </a:lnTo>
                    <a:lnTo>
                      <a:pt x="1275" y="1867"/>
                    </a:lnTo>
                    <a:lnTo>
                      <a:pt x="1277" y="1867"/>
                    </a:lnTo>
                    <a:lnTo>
                      <a:pt x="1280" y="1866"/>
                    </a:lnTo>
                    <a:lnTo>
                      <a:pt x="1282" y="1866"/>
                    </a:lnTo>
                    <a:lnTo>
                      <a:pt x="1282" y="1866"/>
                    </a:lnTo>
                    <a:lnTo>
                      <a:pt x="1283" y="1867"/>
                    </a:lnTo>
                    <a:lnTo>
                      <a:pt x="1283" y="1869"/>
                    </a:lnTo>
                    <a:lnTo>
                      <a:pt x="1283" y="1871"/>
                    </a:lnTo>
                    <a:lnTo>
                      <a:pt x="1283" y="1874"/>
                    </a:lnTo>
                    <a:lnTo>
                      <a:pt x="1283" y="1875"/>
                    </a:lnTo>
                    <a:lnTo>
                      <a:pt x="1283" y="1877"/>
                    </a:lnTo>
                    <a:lnTo>
                      <a:pt x="1283" y="1878"/>
                    </a:lnTo>
                    <a:lnTo>
                      <a:pt x="1278" y="1878"/>
                    </a:lnTo>
                    <a:lnTo>
                      <a:pt x="1277" y="1878"/>
                    </a:lnTo>
                    <a:lnTo>
                      <a:pt x="1275" y="1877"/>
                    </a:lnTo>
                    <a:lnTo>
                      <a:pt x="1275" y="1875"/>
                    </a:lnTo>
                    <a:lnTo>
                      <a:pt x="1274" y="1874"/>
                    </a:lnTo>
                    <a:lnTo>
                      <a:pt x="1272" y="1872"/>
                    </a:lnTo>
                    <a:lnTo>
                      <a:pt x="1271" y="1874"/>
                    </a:lnTo>
                    <a:lnTo>
                      <a:pt x="1269" y="1875"/>
                    </a:lnTo>
                    <a:lnTo>
                      <a:pt x="1266" y="1875"/>
                    </a:lnTo>
                    <a:lnTo>
                      <a:pt x="1266" y="1877"/>
                    </a:lnTo>
                    <a:lnTo>
                      <a:pt x="1271" y="1880"/>
                    </a:lnTo>
                    <a:lnTo>
                      <a:pt x="1274" y="1880"/>
                    </a:lnTo>
                    <a:lnTo>
                      <a:pt x="1274" y="1880"/>
                    </a:lnTo>
                    <a:lnTo>
                      <a:pt x="1275" y="1880"/>
                    </a:lnTo>
                    <a:lnTo>
                      <a:pt x="1274" y="1881"/>
                    </a:lnTo>
                    <a:lnTo>
                      <a:pt x="1274" y="1881"/>
                    </a:lnTo>
                    <a:lnTo>
                      <a:pt x="1269" y="1883"/>
                    </a:lnTo>
                    <a:lnTo>
                      <a:pt x="1268" y="1884"/>
                    </a:lnTo>
                    <a:lnTo>
                      <a:pt x="1266" y="1886"/>
                    </a:lnTo>
                    <a:lnTo>
                      <a:pt x="1263" y="1889"/>
                    </a:lnTo>
                    <a:lnTo>
                      <a:pt x="1263" y="1890"/>
                    </a:lnTo>
                    <a:lnTo>
                      <a:pt x="1263" y="1892"/>
                    </a:lnTo>
                    <a:lnTo>
                      <a:pt x="1263" y="1893"/>
                    </a:lnTo>
                    <a:lnTo>
                      <a:pt x="1263" y="1898"/>
                    </a:lnTo>
                    <a:lnTo>
                      <a:pt x="1263" y="1901"/>
                    </a:lnTo>
                    <a:lnTo>
                      <a:pt x="1263" y="1902"/>
                    </a:lnTo>
                    <a:lnTo>
                      <a:pt x="1263" y="1904"/>
                    </a:lnTo>
                    <a:lnTo>
                      <a:pt x="1262" y="1906"/>
                    </a:lnTo>
                    <a:lnTo>
                      <a:pt x="1259" y="1909"/>
                    </a:lnTo>
                    <a:lnTo>
                      <a:pt x="1257" y="1912"/>
                    </a:lnTo>
                    <a:lnTo>
                      <a:pt x="1259" y="1913"/>
                    </a:lnTo>
                    <a:lnTo>
                      <a:pt x="1259" y="1915"/>
                    </a:lnTo>
                    <a:lnTo>
                      <a:pt x="1259" y="1915"/>
                    </a:lnTo>
                    <a:lnTo>
                      <a:pt x="1257" y="1915"/>
                    </a:lnTo>
                    <a:lnTo>
                      <a:pt x="1251" y="1915"/>
                    </a:lnTo>
                    <a:lnTo>
                      <a:pt x="1250" y="1916"/>
                    </a:lnTo>
                    <a:lnTo>
                      <a:pt x="1248" y="1916"/>
                    </a:lnTo>
                    <a:lnTo>
                      <a:pt x="1248" y="1918"/>
                    </a:lnTo>
                    <a:lnTo>
                      <a:pt x="1247" y="1918"/>
                    </a:lnTo>
                    <a:lnTo>
                      <a:pt x="1244" y="1919"/>
                    </a:lnTo>
                    <a:lnTo>
                      <a:pt x="1242" y="1919"/>
                    </a:lnTo>
                    <a:lnTo>
                      <a:pt x="1239" y="1925"/>
                    </a:lnTo>
                    <a:lnTo>
                      <a:pt x="1237" y="1928"/>
                    </a:lnTo>
                    <a:lnTo>
                      <a:pt x="1234" y="1931"/>
                    </a:lnTo>
                    <a:lnTo>
                      <a:pt x="1234" y="1933"/>
                    </a:lnTo>
                    <a:lnTo>
                      <a:pt x="1234" y="1936"/>
                    </a:lnTo>
                    <a:lnTo>
                      <a:pt x="1234" y="1937"/>
                    </a:lnTo>
                    <a:lnTo>
                      <a:pt x="1234" y="1939"/>
                    </a:lnTo>
                    <a:lnTo>
                      <a:pt x="1236" y="1940"/>
                    </a:lnTo>
                    <a:lnTo>
                      <a:pt x="1237" y="1942"/>
                    </a:lnTo>
                    <a:lnTo>
                      <a:pt x="1245" y="1950"/>
                    </a:lnTo>
                    <a:lnTo>
                      <a:pt x="1247" y="1951"/>
                    </a:lnTo>
                    <a:lnTo>
                      <a:pt x="1254" y="1951"/>
                    </a:lnTo>
                    <a:lnTo>
                      <a:pt x="1256" y="1953"/>
                    </a:lnTo>
                    <a:lnTo>
                      <a:pt x="1257" y="1954"/>
                    </a:lnTo>
                    <a:lnTo>
                      <a:pt x="1257" y="1956"/>
                    </a:lnTo>
                    <a:lnTo>
                      <a:pt x="1257" y="1960"/>
                    </a:lnTo>
                    <a:lnTo>
                      <a:pt x="1256" y="1962"/>
                    </a:lnTo>
                    <a:lnTo>
                      <a:pt x="1256" y="1963"/>
                    </a:lnTo>
                    <a:lnTo>
                      <a:pt x="1254" y="1965"/>
                    </a:lnTo>
                    <a:lnTo>
                      <a:pt x="1251" y="1965"/>
                    </a:lnTo>
                    <a:lnTo>
                      <a:pt x="1253" y="1966"/>
                    </a:lnTo>
                    <a:lnTo>
                      <a:pt x="1253" y="1966"/>
                    </a:lnTo>
                    <a:lnTo>
                      <a:pt x="1254" y="1965"/>
                    </a:lnTo>
                    <a:lnTo>
                      <a:pt x="1256" y="1966"/>
                    </a:lnTo>
                    <a:lnTo>
                      <a:pt x="1256" y="1968"/>
                    </a:lnTo>
                    <a:lnTo>
                      <a:pt x="1256" y="1968"/>
                    </a:lnTo>
                    <a:lnTo>
                      <a:pt x="1254" y="1969"/>
                    </a:lnTo>
                    <a:lnTo>
                      <a:pt x="1254" y="1969"/>
                    </a:lnTo>
                    <a:lnTo>
                      <a:pt x="1250" y="1974"/>
                    </a:lnTo>
                    <a:lnTo>
                      <a:pt x="1247" y="1975"/>
                    </a:lnTo>
                    <a:lnTo>
                      <a:pt x="1245" y="1978"/>
                    </a:lnTo>
                    <a:lnTo>
                      <a:pt x="1242" y="1980"/>
                    </a:lnTo>
                    <a:lnTo>
                      <a:pt x="1240" y="1982"/>
                    </a:lnTo>
                    <a:lnTo>
                      <a:pt x="1239" y="1983"/>
                    </a:lnTo>
                    <a:lnTo>
                      <a:pt x="1236" y="1986"/>
                    </a:lnTo>
                    <a:lnTo>
                      <a:pt x="1233" y="1992"/>
                    </a:lnTo>
                    <a:lnTo>
                      <a:pt x="1233" y="1992"/>
                    </a:lnTo>
                    <a:lnTo>
                      <a:pt x="1234" y="1994"/>
                    </a:lnTo>
                    <a:lnTo>
                      <a:pt x="1233" y="2003"/>
                    </a:lnTo>
                    <a:lnTo>
                      <a:pt x="1231" y="2004"/>
                    </a:lnTo>
                    <a:lnTo>
                      <a:pt x="1230" y="2006"/>
                    </a:lnTo>
                    <a:lnTo>
                      <a:pt x="1228" y="2007"/>
                    </a:lnTo>
                    <a:lnTo>
                      <a:pt x="1227" y="2007"/>
                    </a:lnTo>
                    <a:lnTo>
                      <a:pt x="1225" y="2007"/>
                    </a:lnTo>
                    <a:lnTo>
                      <a:pt x="1224" y="2006"/>
                    </a:lnTo>
                    <a:lnTo>
                      <a:pt x="1222" y="2003"/>
                    </a:lnTo>
                    <a:lnTo>
                      <a:pt x="1221" y="2001"/>
                    </a:lnTo>
                    <a:lnTo>
                      <a:pt x="1221" y="2001"/>
                    </a:lnTo>
                    <a:lnTo>
                      <a:pt x="1222" y="2003"/>
                    </a:lnTo>
                    <a:lnTo>
                      <a:pt x="1221" y="2004"/>
                    </a:lnTo>
                    <a:lnTo>
                      <a:pt x="1218" y="2006"/>
                    </a:lnTo>
                    <a:lnTo>
                      <a:pt x="1218" y="2006"/>
                    </a:lnTo>
                    <a:lnTo>
                      <a:pt x="1221" y="2006"/>
                    </a:lnTo>
                    <a:lnTo>
                      <a:pt x="1222" y="2006"/>
                    </a:lnTo>
                    <a:lnTo>
                      <a:pt x="1222" y="2006"/>
                    </a:lnTo>
                    <a:lnTo>
                      <a:pt x="1224" y="2007"/>
                    </a:lnTo>
                    <a:lnTo>
                      <a:pt x="1224" y="2009"/>
                    </a:lnTo>
                    <a:lnTo>
                      <a:pt x="1224" y="2009"/>
                    </a:lnTo>
                    <a:lnTo>
                      <a:pt x="1222" y="2010"/>
                    </a:lnTo>
                    <a:lnTo>
                      <a:pt x="1221" y="2012"/>
                    </a:lnTo>
                    <a:lnTo>
                      <a:pt x="1218" y="2013"/>
                    </a:lnTo>
                    <a:lnTo>
                      <a:pt x="1216" y="2015"/>
                    </a:lnTo>
                    <a:lnTo>
                      <a:pt x="1216" y="2017"/>
                    </a:lnTo>
                    <a:lnTo>
                      <a:pt x="1216" y="2020"/>
                    </a:lnTo>
                    <a:lnTo>
                      <a:pt x="1215" y="2023"/>
                    </a:lnTo>
                    <a:lnTo>
                      <a:pt x="1215" y="2024"/>
                    </a:lnTo>
                    <a:lnTo>
                      <a:pt x="1213" y="2026"/>
                    </a:lnTo>
                    <a:lnTo>
                      <a:pt x="1213" y="2026"/>
                    </a:lnTo>
                    <a:lnTo>
                      <a:pt x="1215" y="2026"/>
                    </a:lnTo>
                    <a:lnTo>
                      <a:pt x="1215" y="2026"/>
                    </a:lnTo>
                    <a:lnTo>
                      <a:pt x="1216" y="2027"/>
                    </a:lnTo>
                    <a:lnTo>
                      <a:pt x="1216" y="2032"/>
                    </a:lnTo>
                    <a:lnTo>
                      <a:pt x="1216" y="2033"/>
                    </a:lnTo>
                    <a:lnTo>
                      <a:pt x="1216" y="2035"/>
                    </a:lnTo>
                    <a:lnTo>
                      <a:pt x="1216" y="2036"/>
                    </a:lnTo>
                    <a:lnTo>
                      <a:pt x="1215" y="2036"/>
                    </a:lnTo>
                    <a:lnTo>
                      <a:pt x="1213" y="2036"/>
                    </a:lnTo>
                    <a:lnTo>
                      <a:pt x="1212" y="2036"/>
                    </a:lnTo>
                    <a:lnTo>
                      <a:pt x="1212" y="2038"/>
                    </a:lnTo>
                    <a:lnTo>
                      <a:pt x="1213" y="2036"/>
                    </a:lnTo>
                    <a:lnTo>
                      <a:pt x="1215" y="2038"/>
                    </a:lnTo>
                    <a:lnTo>
                      <a:pt x="1216" y="2038"/>
                    </a:lnTo>
                    <a:lnTo>
                      <a:pt x="1218" y="2038"/>
                    </a:lnTo>
                    <a:lnTo>
                      <a:pt x="1218" y="2039"/>
                    </a:lnTo>
                    <a:lnTo>
                      <a:pt x="1221" y="2045"/>
                    </a:lnTo>
                    <a:lnTo>
                      <a:pt x="1224" y="2048"/>
                    </a:lnTo>
                    <a:lnTo>
                      <a:pt x="1225" y="2051"/>
                    </a:lnTo>
                    <a:lnTo>
                      <a:pt x="1224" y="2051"/>
                    </a:lnTo>
                    <a:lnTo>
                      <a:pt x="1218" y="2050"/>
                    </a:lnTo>
                    <a:lnTo>
                      <a:pt x="1216" y="2048"/>
                    </a:lnTo>
                    <a:lnTo>
                      <a:pt x="1215" y="2048"/>
                    </a:lnTo>
                    <a:lnTo>
                      <a:pt x="1212" y="2050"/>
                    </a:lnTo>
                    <a:lnTo>
                      <a:pt x="1210" y="2053"/>
                    </a:lnTo>
                    <a:lnTo>
                      <a:pt x="1210" y="2055"/>
                    </a:lnTo>
                    <a:lnTo>
                      <a:pt x="1209" y="2055"/>
                    </a:lnTo>
                    <a:lnTo>
                      <a:pt x="1206" y="2055"/>
                    </a:lnTo>
                    <a:lnTo>
                      <a:pt x="1199" y="2058"/>
                    </a:lnTo>
                    <a:lnTo>
                      <a:pt x="1198" y="2059"/>
                    </a:lnTo>
                    <a:lnTo>
                      <a:pt x="1196" y="2059"/>
                    </a:lnTo>
                    <a:lnTo>
                      <a:pt x="1195" y="2061"/>
                    </a:lnTo>
                    <a:lnTo>
                      <a:pt x="1195" y="2062"/>
                    </a:lnTo>
                    <a:lnTo>
                      <a:pt x="1195" y="2064"/>
                    </a:lnTo>
                    <a:lnTo>
                      <a:pt x="1193" y="2070"/>
                    </a:lnTo>
                    <a:lnTo>
                      <a:pt x="1193" y="2073"/>
                    </a:lnTo>
                    <a:lnTo>
                      <a:pt x="1193" y="2074"/>
                    </a:lnTo>
                    <a:lnTo>
                      <a:pt x="1193" y="2077"/>
                    </a:lnTo>
                    <a:lnTo>
                      <a:pt x="1193" y="2080"/>
                    </a:lnTo>
                    <a:lnTo>
                      <a:pt x="1192" y="2082"/>
                    </a:lnTo>
                    <a:lnTo>
                      <a:pt x="1189" y="2083"/>
                    </a:lnTo>
                    <a:lnTo>
                      <a:pt x="1187" y="2082"/>
                    </a:lnTo>
                    <a:lnTo>
                      <a:pt x="1184" y="2082"/>
                    </a:lnTo>
                    <a:lnTo>
                      <a:pt x="1183" y="2080"/>
                    </a:lnTo>
                    <a:lnTo>
                      <a:pt x="1180" y="2079"/>
                    </a:lnTo>
                    <a:lnTo>
                      <a:pt x="1178" y="2077"/>
                    </a:lnTo>
                    <a:lnTo>
                      <a:pt x="1175" y="2074"/>
                    </a:lnTo>
                    <a:lnTo>
                      <a:pt x="1175" y="2074"/>
                    </a:lnTo>
                    <a:lnTo>
                      <a:pt x="1175" y="2073"/>
                    </a:lnTo>
                    <a:lnTo>
                      <a:pt x="1177" y="2070"/>
                    </a:lnTo>
                    <a:lnTo>
                      <a:pt x="1177" y="2070"/>
                    </a:lnTo>
                    <a:lnTo>
                      <a:pt x="1180" y="2070"/>
                    </a:lnTo>
                    <a:lnTo>
                      <a:pt x="1181" y="2070"/>
                    </a:lnTo>
                    <a:lnTo>
                      <a:pt x="1183" y="2071"/>
                    </a:lnTo>
                    <a:lnTo>
                      <a:pt x="1183" y="2073"/>
                    </a:lnTo>
                    <a:lnTo>
                      <a:pt x="1183" y="2074"/>
                    </a:lnTo>
                    <a:lnTo>
                      <a:pt x="1181" y="2076"/>
                    </a:lnTo>
                    <a:lnTo>
                      <a:pt x="1181" y="2076"/>
                    </a:lnTo>
                    <a:lnTo>
                      <a:pt x="1183" y="2074"/>
                    </a:lnTo>
                    <a:lnTo>
                      <a:pt x="1184" y="2070"/>
                    </a:lnTo>
                    <a:lnTo>
                      <a:pt x="1187" y="2067"/>
                    </a:lnTo>
                    <a:lnTo>
                      <a:pt x="1189" y="2065"/>
                    </a:lnTo>
                    <a:lnTo>
                      <a:pt x="1190" y="2064"/>
                    </a:lnTo>
                    <a:lnTo>
                      <a:pt x="1190" y="2062"/>
                    </a:lnTo>
                    <a:lnTo>
                      <a:pt x="1190" y="2062"/>
                    </a:lnTo>
                    <a:lnTo>
                      <a:pt x="1190" y="2061"/>
                    </a:lnTo>
                    <a:lnTo>
                      <a:pt x="1187" y="2061"/>
                    </a:lnTo>
                    <a:lnTo>
                      <a:pt x="1181" y="2065"/>
                    </a:lnTo>
                    <a:lnTo>
                      <a:pt x="1178" y="2067"/>
                    </a:lnTo>
                    <a:lnTo>
                      <a:pt x="1177" y="2068"/>
                    </a:lnTo>
                    <a:lnTo>
                      <a:pt x="1175" y="2070"/>
                    </a:lnTo>
                    <a:lnTo>
                      <a:pt x="1175" y="2071"/>
                    </a:lnTo>
                    <a:lnTo>
                      <a:pt x="1174" y="2073"/>
                    </a:lnTo>
                    <a:lnTo>
                      <a:pt x="1174" y="2074"/>
                    </a:lnTo>
                    <a:lnTo>
                      <a:pt x="1172" y="2074"/>
                    </a:lnTo>
                    <a:lnTo>
                      <a:pt x="1168" y="2071"/>
                    </a:lnTo>
                    <a:lnTo>
                      <a:pt x="1168" y="2070"/>
                    </a:lnTo>
                    <a:lnTo>
                      <a:pt x="1168" y="2068"/>
                    </a:lnTo>
                    <a:lnTo>
                      <a:pt x="1169" y="2068"/>
                    </a:lnTo>
                    <a:lnTo>
                      <a:pt x="1169" y="2064"/>
                    </a:lnTo>
                    <a:lnTo>
                      <a:pt x="1169" y="2062"/>
                    </a:lnTo>
                    <a:lnTo>
                      <a:pt x="1171" y="2061"/>
                    </a:lnTo>
                    <a:lnTo>
                      <a:pt x="1172" y="2061"/>
                    </a:lnTo>
                    <a:lnTo>
                      <a:pt x="1172" y="2061"/>
                    </a:lnTo>
                    <a:lnTo>
                      <a:pt x="1172" y="2061"/>
                    </a:lnTo>
                    <a:lnTo>
                      <a:pt x="1172" y="2061"/>
                    </a:lnTo>
                    <a:lnTo>
                      <a:pt x="1175" y="2061"/>
                    </a:lnTo>
                    <a:lnTo>
                      <a:pt x="1180" y="2058"/>
                    </a:lnTo>
                    <a:lnTo>
                      <a:pt x="1181" y="2058"/>
                    </a:lnTo>
                    <a:lnTo>
                      <a:pt x="1183" y="2059"/>
                    </a:lnTo>
                    <a:lnTo>
                      <a:pt x="1186" y="2058"/>
                    </a:lnTo>
                    <a:lnTo>
                      <a:pt x="1186" y="2058"/>
                    </a:lnTo>
                    <a:lnTo>
                      <a:pt x="1186" y="2058"/>
                    </a:lnTo>
                    <a:lnTo>
                      <a:pt x="1184" y="2056"/>
                    </a:lnTo>
                    <a:lnTo>
                      <a:pt x="1183" y="2056"/>
                    </a:lnTo>
                    <a:lnTo>
                      <a:pt x="1178" y="2056"/>
                    </a:lnTo>
                    <a:lnTo>
                      <a:pt x="1177" y="2056"/>
                    </a:lnTo>
                    <a:lnTo>
                      <a:pt x="1175" y="2058"/>
                    </a:lnTo>
                    <a:lnTo>
                      <a:pt x="1175" y="2058"/>
                    </a:lnTo>
                    <a:lnTo>
                      <a:pt x="1174" y="2056"/>
                    </a:lnTo>
                    <a:lnTo>
                      <a:pt x="1172" y="2056"/>
                    </a:lnTo>
                    <a:lnTo>
                      <a:pt x="1172" y="2056"/>
                    </a:lnTo>
                    <a:lnTo>
                      <a:pt x="1171" y="2056"/>
                    </a:lnTo>
                    <a:lnTo>
                      <a:pt x="1171" y="2058"/>
                    </a:lnTo>
                    <a:lnTo>
                      <a:pt x="1171" y="2059"/>
                    </a:lnTo>
                    <a:lnTo>
                      <a:pt x="1169" y="2061"/>
                    </a:lnTo>
                    <a:lnTo>
                      <a:pt x="1168" y="2062"/>
                    </a:lnTo>
                    <a:lnTo>
                      <a:pt x="1168" y="2065"/>
                    </a:lnTo>
                    <a:lnTo>
                      <a:pt x="1168" y="2065"/>
                    </a:lnTo>
                    <a:lnTo>
                      <a:pt x="1168" y="2067"/>
                    </a:lnTo>
                    <a:lnTo>
                      <a:pt x="1166" y="2067"/>
                    </a:lnTo>
                    <a:lnTo>
                      <a:pt x="1165" y="2067"/>
                    </a:lnTo>
                    <a:lnTo>
                      <a:pt x="1163" y="2064"/>
                    </a:lnTo>
                    <a:lnTo>
                      <a:pt x="1161" y="2064"/>
                    </a:lnTo>
                    <a:lnTo>
                      <a:pt x="1160" y="2062"/>
                    </a:lnTo>
                    <a:lnTo>
                      <a:pt x="1165" y="2061"/>
                    </a:lnTo>
                    <a:lnTo>
                      <a:pt x="1165" y="2059"/>
                    </a:lnTo>
                    <a:lnTo>
                      <a:pt x="1166" y="2058"/>
                    </a:lnTo>
                    <a:lnTo>
                      <a:pt x="1168" y="2056"/>
                    </a:lnTo>
                    <a:lnTo>
                      <a:pt x="1166" y="2055"/>
                    </a:lnTo>
                    <a:lnTo>
                      <a:pt x="1166" y="2055"/>
                    </a:lnTo>
                    <a:lnTo>
                      <a:pt x="1166" y="2056"/>
                    </a:lnTo>
                    <a:lnTo>
                      <a:pt x="1165" y="2058"/>
                    </a:lnTo>
                    <a:lnTo>
                      <a:pt x="1163" y="2056"/>
                    </a:lnTo>
                    <a:lnTo>
                      <a:pt x="1161" y="2059"/>
                    </a:lnTo>
                    <a:lnTo>
                      <a:pt x="1160" y="2058"/>
                    </a:lnTo>
                    <a:lnTo>
                      <a:pt x="1157" y="2059"/>
                    </a:lnTo>
                    <a:lnTo>
                      <a:pt x="1155" y="2058"/>
                    </a:lnTo>
                    <a:lnTo>
                      <a:pt x="1155" y="2056"/>
                    </a:lnTo>
                    <a:lnTo>
                      <a:pt x="1155" y="2055"/>
                    </a:lnTo>
                    <a:lnTo>
                      <a:pt x="1155" y="2053"/>
                    </a:lnTo>
                    <a:lnTo>
                      <a:pt x="1155" y="2053"/>
                    </a:lnTo>
                    <a:lnTo>
                      <a:pt x="1154" y="2053"/>
                    </a:lnTo>
                    <a:lnTo>
                      <a:pt x="1154" y="2051"/>
                    </a:lnTo>
                    <a:lnTo>
                      <a:pt x="1152" y="2048"/>
                    </a:lnTo>
                    <a:lnTo>
                      <a:pt x="1152" y="2048"/>
                    </a:lnTo>
                    <a:lnTo>
                      <a:pt x="1152" y="2047"/>
                    </a:lnTo>
                    <a:lnTo>
                      <a:pt x="1152" y="2047"/>
                    </a:lnTo>
                    <a:lnTo>
                      <a:pt x="1154" y="2047"/>
                    </a:lnTo>
                    <a:lnTo>
                      <a:pt x="1154" y="2048"/>
                    </a:lnTo>
                    <a:lnTo>
                      <a:pt x="1155" y="2048"/>
                    </a:lnTo>
                    <a:lnTo>
                      <a:pt x="1158" y="2050"/>
                    </a:lnTo>
                    <a:lnTo>
                      <a:pt x="1158" y="2048"/>
                    </a:lnTo>
                    <a:lnTo>
                      <a:pt x="1160" y="2048"/>
                    </a:lnTo>
                    <a:lnTo>
                      <a:pt x="1160" y="2047"/>
                    </a:lnTo>
                    <a:lnTo>
                      <a:pt x="1160" y="2047"/>
                    </a:lnTo>
                    <a:lnTo>
                      <a:pt x="1160" y="2047"/>
                    </a:lnTo>
                    <a:lnTo>
                      <a:pt x="1161" y="2048"/>
                    </a:lnTo>
                    <a:lnTo>
                      <a:pt x="1163" y="2048"/>
                    </a:lnTo>
                    <a:lnTo>
                      <a:pt x="1165" y="2048"/>
                    </a:lnTo>
                    <a:lnTo>
                      <a:pt x="1165" y="2048"/>
                    </a:lnTo>
                    <a:lnTo>
                      <a:pt x="1166" y="2047"/>
                    </a:lnTo>
                    <a:lnTo>
                      <a:pt x="1169" y="2045"/>
                    </a:lnTo>
                    <a:lnTo>
                      <a:pt x="1171" y="2044"/>
                    </a:lnTo>
                    <a:lnTo>
                      <a:pt x="1171" y="2044"/>
                    </a:lnTo>
                    <a:lnTo>
                      <a:pt x="1172" y="2044"/>
                    </a:lnTo>
                    <a:lnTo>
                      <a:pt x="1172" y="2044"/>
                    </a:lnTo>
                    <a:lnTo>
                      <a:pt x="1172" y="2045"/>
                    </a:lnTo>
                    <a:lnTo>
                      <a:pt x="1172" y="2047"/>
                    </a:lnTo>
                    <a:lnTo>
                      <a:pt x="1174" y="2048"/>
                    </a:lnTo>
                    <a:lnTo>
                      <a:pt x="1174" y="2048"/>
                    </a:lnTo>
                    <a:lnTo>
                      <a:pt x="1174" y="2050"/>
                    </a:lnTo>
                    <a:lnTo>
                      <a:pt x="1172" y="2051"/>
                    </a:lnTo>
                    <a:lnTo>
                      <a:pt x="1172" y="2051"/>
                    </a:lnTo>
                    <a:lnTo>
                      <a:pt x="1172" y="2053"/>
                    </a:lnTo>
                    <a:lnTo>
                      <a:pt x="1172" y="2053"/>
                    </a:lnTo>
                    <a:lnTo>
                      <a:pt x="1174" y="2051"/>
                    </a:lnTo>
                    <a:lnTo>
                      <a:pt x="1174" y="2050"/>
                    </a:lnTo>
                    <a:lnTo>
                      <a:pt x="1174" y="2050"/>
                    </a:lnTo>
                    <a:lnTo>
                      <a:pt x="1174" y="2048"/>
                    </a:lnTo>
                    <a:lnTo>
                      <a:pt x="1174" y="2048"/>
                    </a:lnTo>
                    <a:lnTo>
                      <a:pt x="1174" y="2045"/>
                    </a:lnTo>
                    <a:lnTo>
                      <a:pt x="1172" y="2045"/>
                    </a:lnTo>
                    <a:lnTo>
                      <a:pt x="1172" y="2044"/>
                    </a:lnTo>
                    <a:lnTo>
                      <a:pt x="1174" y="2042"/>
                    </a:lnTo>
                    <a:lnTo>
                      <a:pt x="1174" y="2042"/>
                    </a:lnTo>
                    <a:lnTo>
                      <a:pt x="1175" y="2041"/>
                    </a:lnTo>
                    <a:lnTo>
                      <a:pt x="1174" y="2039"/>
                    </a:lnTo>
                    <a:lnTo>
                      <a:pt x="1171" y="2036"/>
                    </a:lnTo>
                    <a:lnTo>
                      <a:pt x="1166" y="2033"/>
                    </a:lnTo>
                    <a:lnTo>
                      <a:pt x="1166" y="2035"/>
                    </a:lnTo>
                    <a:lnTo>
                      <a:pt x="1166" y="2035"/>
                    </a:lnTo>
                    <a:lnTo>
                      <a:pt x="1166" y="2035"/>
                    </a:lnTo>
                    <a:lnTo>
                      <a:pt x="1166" y="2035"/>
                    </a:lnTo>
                    <a:lnTo>
                      <a:pt x="1171" y="2038"/>
                    </a:lnTo>
                    <a:lnTo>
                      <a:pt x="1172" y="2038"/>
                    </a:lnTo>
                    <a:lnTo>
                      <a:pt x="1172" y="2039"/>
                    </a:lnTo>
                    <a:lnTo>
                      <a:pt x="1174" y="2039"/>
                    </a:lnTo>
                    <a:lnTo>
                      <a:pt x="1174" y="2041"/>
                    </a:lnTo>
                    <a:lnTo>
                      <a:pt x="1169" y="2042"/>
                    </a:lnTo>
                    <a:lnTo>
                      <a:pt x="1166" y="2045"/>
                    </a:lnTo>
                    <a:lnTo>
                      <a:pt x="1163" y="2047"/>
                    </a:lnTo>
                    <a:lnTo>
                      <a:pt x="1161" y="2045"/>
                    </a:lnTo>
                    <a:lnTo>
                      <a:pt x="1161" y="2044"/>
                    </a:lnTo>
                    <a:lnTo>
                      <a:pt x="1160" y="2042"/>
                    </a:lnTo>
                    <a:lnTo>
                      <a:pt x="1158" y="2041"/>
                    </a:lnTo>
                    <a:lnTo>
                      <a:pt x="1158" y="2041"/>
                    </a:lnTo>
                    <a:lnTo>
                      <a:pt x="1157" y="2041"/>
                    </a:lnTo>
                    <a:lnTo>
                      <a:pt x="1157" y="2039"/>
                    </a:lnTo>
                    <a:lnTo>
                      <a:pt x="1157" y="2041"/>
                    </a:lnTo>
                    <a:lnTo>
                      <a:pt x="1154" y="2039"/>
                    </a:lnTo>
                    <a:lnTo>
                      <a:pt x="1154" y="2038"/>
                    </a:lnTo>
                    <a:lnTo>
                      <a:pt x="1155" y="2036"/>
                    </a:lnTo>
                    <a:lnTo>
                      <a:pt x="1157" y="2038"/>
                    </a:lnTo>
                    <a:lnTo>
                      <a:pt x="1157" y="2032"/>
                    </a:lnTo>
                    <a:lnTo>
                      <a:pt x="1157" y="2030"/>
                    </a:lnTo>
                    <a:lnTo>
                      <a:pt x="1154" y="2029"/>
                    </a:lnTo>
                    <a:lnTo>
                      <a:pt x="1154" y="2029"/>
                    </a:lnTo>
                    <a:lnTo>
                      <a:pt x="1152" y="2029"/>
                    </a:lnTo>
                    <a:lnTo>
                      <a:pt x="1151" y="2029"/>
                    </a:lnTo>
                    <a:lnTo>
                      <a:pt x="1149" y="2029"/>
                    </a:lnTo>
                    <a:lnTo>
                      <a:pt x="1149" y="2027"/>
                    </a:lnTo>
                    <a:lnTo>
                      <a:pt x="1148" y="2027"/>
                    </a:lnTo>
                    <a:lnTo>
                      <a:pt x="1146" y="2026"/>
                    </a:lnTo>
                    <a:lnTo>
                      <a:pt x="1143" y="2023"/>
                    </a:lnTo>
                    <a:lnTo>
                      <a:pt x="1143" y="2021"/>
                    </a:lnTo>
                    <a:lnTo>
                      <a:pt x="1142" y="2020"/>
                    </a:lnTo>
                    <a:lnTo>
                      <a:pt x="1146" y="2020"/>
                    </a:lnTo>
                    <a:lnTo>
                      <a:pt x="1148" y="2018"/>
                    </a:lnTo>
                    <a:lnTo>
                      <a:pt x="1148" y="2018"/>
                    </a:lnTo>
                    <a:lnTo>
                      <a:pt x="1148" y="2017"/>
                    </a:lnTo>
                    <a:lnTo>
                      <a:pt x="1146" y="2015"/>
                    </a:lnTo>
                    <a:lnTo>
                      <a:pt x="1146" y="2013"/>
                    </a:lnTo>
                    <a:lnTo>
                      <a:pt x="1148" y="2013"/>
                    </a:lnTo>
                    <a:lnTo>
                      <a:pt x="1149" y="2013"/>
                    </a:lnTo>
                    <a:lnTo>
                      <a:pt x="1151" y="2015"/>
                    </a:lnTo>
                    <a:lnTo>
                      <a:pt x="1152" y="2017"/>
                    </a:lnTo>
                    <a:lnTo>
                      <a:pt x="1154" y="2021"/>
                    </a:lnTo>
                    <a:lnTo>
                      <a:pt x="1154" y="2021"/>
                    </a:lnTo>
                    <a:lnTo>
                      <a:pt x="1154" y="2021"/>
                    </a:lnTo>
                    <a:lnTo>
                      <a:pt x="1158" y="2024"/>
                    </a:lnTo>
                    <a:lnTo>
                      <a:pt x="1158" y="2024"/>
                    </a:lnTo>
                    <a:lnTo>
                      <a:pt x="1158" y="2023"/>
                    </a:lnTo>
                    <a:lnTo>
                      <a:pt x="1158" y="2020"/>
                    </a:lnTo>
                    <a:lnTo>
                      <a:pt x="1160" y="2018"/>
                    </a:lnTo>
                    <a:lnTo>
                      <a:pt x="1160" y="2018"/>
                    </a:lnTo>
                    <a:lnTo>
                      <a:pt x="1160" y="2018"/>
                    </a:lnTo>
                    <a:lnTo>
                      <a:pt x="1160" y="2017"/>
                    </a:lnTo>
                    <a:lnTo>
                      <a:pt x="1160" y="2015"/>
                    </a:lnTo>
                    <a:lnTo>
                      <a:pt x="1160" y="2015"/>
                    </a:lnTo>
                    <a:lnTo>
                      <a:pt x="1158" y="2017"/>
                    </a:lnTo>
                    <a:lnTo>
                      <a:pt x="1157" y="2021"/>
                    </a:lnTo>
                    <a:lnTo>
                      <a:pt x="1155" y="2021"/>
                    </a:lnTo>
                    <a:lnTo>
                      <a:pt x="1155" y="2020"/>
                    </a:lnTo>
                    <a:lnTo>
                      <a:pt x="1154" y="2018"/>
                    </a:lnTo>
                    <a:lnTo>
                      <a:pt x="1154" y="2018"/>
                    </a:lnTo>
                    <a:lnTo>
                      <a:pt x="1154" y="2015"/>
                    </a:lnTo>
                    <a:lnTo>
                      <a:pt x="1157" y="2015"/>
                    </a:lnTo>
                    <a:lnTo>
                      <a:pt x="1155" y="2015"/>
                    </a:lnTo>
                    <a:lnTo>
                      <a:pt x="1152" y="2013"/>
                    </a:lnTo>
                    <a:lnTo>
                      <a:pt x="1151" y="2013"/>
                    </a:lnTo>
                    <a:lnTo>
                      <a:pt x="1151" y="2012"/>
                    </a:lnTo>
                    <a:lnTo>
                      <a:pt x="1149" y="2010"/>
                    </a:lnTo>
                    <a:lnTo>
                      <a:pt x="1148" y="2009"/>
                    </a:lnTo>
                    <a:lnTo>
                      <a:pt x="1151" y="2007"/>
                    </a:lnTo>
                    <a:lnTo>
                      <a:pt x="1152" y="2006"/>
                    </a:lnTo>
                    <a:lnTo>
                      <a:pt x="1155" y="2006"/>
                    </a:lnTo>
                    <a:lnTo>
                      <a:pt x="1157" y="2006"/>
                    </a:lnTo>
                    <a:lnTo>
                      <a:pt x="1155" y="2004"/>
                    </a:lnTo>
                    <a:lnTo>
                      <a:pt x="1155" y="2004"/>
                    </a:lnTo>
                    <a:lnTo>
                      <a:pt x="1154" y="2004"/>
                    </a:lnTo>
                    <a:lnTo>
                      <a:pt x="1152" y="2001"/>
                    </a:lnTo>
                    <a:lnTo>
                      <a:pt x="1152" y="2000"/>
                    </a:lnTo>
                    <a:lnTo>
                      <a:pt x="1152" y="1998"/>
                    </a:lnTo>
                    <a:lnTo>
                      <a:pt x="1152" y="1998"/>
                    </a:lnTo>
                    <a:lnTo>
                      <a:pt x="1154" y="1997"/>
                    </a:lnTo>
                    <a:lnTo>
                      <a:pt x="1157" y="1998"/>
                    </a:lnTo>
                    <a:lnTo>
                      <a:pt x="1157" y="1998"/>
                    </a:lnTo>
                    <a:lnTo>
                      <a:pt x="1158" y="1998"/>
                    </a:lnTo>
                    <a:lnTo>
                      <a:pt x="1157" y="1997"/>
                    </a:lnTo>
                    <a:lnTo>
                      <a:pt x="1155" y="1997"/>
                    </a:lnTo>
                    <a:lnTo>
                      <a:pt x="1155" y="1995"/>
                    </a:lnTo>
                    <a:lnTo>
                      <a:pt x="1155" y="1994"/>
                    </a:lnTo>
                    <a:lnTo>
                      <a:pt x="1155" y="1992"/>
                    </a:lnTo>
                    <a:lnTo>
                      <a:pt x="1155" y="1992"/>
                    </a:lnTo>
                    <a:lnTo>
                      <a:pt x="1155" y="1989"/>
                    </a:lnTo>
                    <a:lnTo>
                      <a:pt x="1155" y="1989"/>
                    </a:lnTo>
                    <a:lnTo>
                      <a:pt x="1155" y="1988"/>
                    </a:lnTo>
                    <a:lnTo>
                      <a:pt x="1157" y="1988"/>
                    </a:lnTo>
                    <a:lnTo>
                      <a:pt x="1157" y="1988"/>
                    </a:lnTo>
                    <a:lnTo>
                      <a:pt x="1155" y="1988"/>
                    </a:lnTo>
                    <a:lnTo>
                      <a:pt x="1155" y="1989"/>
                    </a:lnTo>
                    <a:lnTo>
                      <a:pt x="1155" y="1991"/>
                    </a:lnTo>
                    <a:lnTo>
                      <a:pt x="1154" y="1992"/>
                    </a:lnTo>
                    <a:lnTo>
                      <a:pt x="1154" y="1992"/>
                    </a:lnTo>
                    <a:lnTo>
                      <a:pt x="1154" y="1995"/>
                    </a:lnTo>
                    <a:lnTo>
                      <a:pt x="1154" y="1997"/>
                    </a:lnTo>
                    <a:lnTo>
                      <a:pt x="1152" y="1995"/>
                    </a:lnTo>
                    <a:lnTo>
                      <a:pt x="1152" y="1995"/>
                    </a:lnTo>
                    <a:lnTo>
                      <a:pt x="1151" y="1994"/>
                    </a:lnTo>
                    <a:lnTo>
                      <a:pt x="1151" y="1994"/>
                    </a:lnTo>
                    <a:lnTo>
                      <a:pt x="1151" y="1988"/>
                    </a:lnTo>
                    <a:lnTo>
                      <a:pt x="1151" y="1983"/>
                    </a:lnTo>
                    <a:lnTo>
                      <a:pt x="1152" y="1980"/>
                    </a:lnTo>
                    <a:lnTo>
                      <a:pt x="1152" y="1978"/>
                    </a:lnTo>
                    <a:lnTo>
                      <a:pt x="1154" y="1977"/>
                    </a:lnTo>
                    <a:lnTo>
                      <a:pt x="1154" y="1977"/>
                    </a:lnTo>
                    <a:lnTo>
                      <a:pt x="1155" y="1977"/>
                    </a:lnTo>
                    <a:lnTo>
                      <a:pt x="1155" y="1977"/>
                    </a:lnTo>
                    <a:lnTo>
                      <a:pt x="1154" y="1977"/>
                    </a:lnTo>
                    <a:lnTo>
                      <a:pt x="1152" y="1977"/>
                    </a:lnTo>
                    <a:lnTo>
                      <a:pt x="1152" y="1977"/>
                    </a:lnTo>
                    <a:lnTo>
                      <a:pt x="1149" y="1977"/>
                    </a:lnTo>
                    <a:lnTo>
                      <a:pt x="1149" y="1975"/>
                    </a:lnTo>
                    <a:lnTo>
                      <a:pt x="1149" y="1974"/>
                    </a:lnTo>
                    <a:lnTo>
                      <a:pt x="1149" y="1971"/>
                    </a:lnTo>
                    <a:lnTo>
                      <a:pt x="1149" y="1968"/>
                    </a:lnTo>
                    <a:lnTo>
                      <a:pt x="1151" y="1968"/>
                    </a:lnTo>
                    <a:lnTo>
                      <a:pt x="1152" y="1969"/>
                    </a:lnTo>
                    <a:lnTo>
                      <a:pt x="1158" y="1969"/>
                    </a:lnTo>
                    <a:lnTo>
                      <a:pt x="1161" y="1972"/>
                    </a:lnTo>
                    <a:lnTo>
                      <a:pt x="1163" y="1971"/>
                    </a:lnTo>
                    <a:lnTo>
                      <a:pt x="1163" y="1971"/>
                    </a:lnTo>
                    <a:lnTo>
                      <a:pt x="1161" y="1971"/>
                    </a:lnTo>
                    <a:lnTo>
                      <a:pt x="1161" y="1969"/>
                    </a:lnTo>
                    <a:lnTo>
                      <a:pt x="1160" y="1968"/>
                    </a:lnTo>
                    <a:lnTo>
                      <a:pt x="1160" y="1968"/>
                    </a:lnTo>
                    <a:lnTo>
                      <a:pt x="1160" y="1966"/>
                    </a:lnTo>
                    <a:lnTo>
                      <a:pt x="1160" y="1962"/>
                    </a:lnTo>
                    <a:lnTo>
                      <a:pt x="1158" y="1962"/>
                    </a:lnTo>
                    <a:lnTo>
                      <a:pt x="1158" y="1963"/>
                    </a:lnTo>
                    <a:lnTo>
                      <a:pt x="1158" y="1966"/>
                    </a:lnTo>
                    <a:lnTo>
                      <a:pt x="1157" y="1966"/>
                    </a:lnTo>
                    <a:lnTo>
                      <a:pt x="1155" y="1968"/>
                    </a:lnTo>
                    <a:lnTo>
                      <a:pt x="1152" y="1968"/>
                    </a:lnTo>
                    <a:lnTo>
                      <a:pt x="1151" y="1968"/>
                    </a:lnTo>
                    <a:lnTo>
                      <a:pt x="1151" y="1966"/>
                    </a:lnTo>
                    <a:lnTo>
                      <a:pt x="1151" y="1965"/>
                    </a:lnTo>
                    <a:lnTo>
                      <a:pt x="1151" y="1965"/>
                    </a:lnTo>
                    <a:lnTo>
                      <a:pt x="1149" y="1965"/>
                    </a:lnTo>
                    <a:lnTo>
                      <a:pt x="1148" y="1963"/>
                    </a:lnTo>
                    <a:lnTo>
                      <a:pt x="1148" y="1963"/>
                    </a:lnTo>
                    <a:lnTo>
                      <a:pt x="1149" y="1962"/>
                    </a:lnTo>
                    <a:lnTo>
                      <a:pt x="1149" y="1960"/>
                    </a:lnTo>
                    <a:lnTo>
                      <a:pt x="1151" y="1960"/>
                    </a:lnTo>
                    <a:lnTo>
                      <a:pt x="1151" y="1962"/>
                    </a:lnTo>
                    <a:lnTo>
                      <a:pt x="1152" y="1962"/>
                    </a:lnTo>
                    <a:lnTo>
                      <a:pt x="1152" y="1962"/>
                    </a:lnTo>
                    <a:lnTo>
                      <a:pt x="1154" y="1962"/>
                    </a:lnTo>
                    <a:lnTo>
                      <a:pt x="1154" y="1960"/>
                    </a:lnTo>
                    <a:lnTo>
                      <a:pt x="1154" y="1960"/>
                    </a:lnTo>
                    <a:lnTo>
                      <a:pt x="1152" y="1960"/>
                    </a:lnTo>
                    <a:lnTo>
                      <a:pt x="1152" y="1960"/>
                    </a:lnTo>
                    <a:lnTo>
                      <a:pt x="1149" y="1957"/>
                    </a:lnTo>
                    <a:lnTo>
                      <a:pt x="1151" y="1956"/>
                    </a:lnTo>
                    <a:lnTo>
                      <a:pt x="1154" y="1954"/>
                    </a:lnTo>
                    <a:lnTo>
                      <a:pt x="1154" y="1954"/>
                    </a:lnTo>
                    <a:lnTo>
                      <a:pt x="1154" y="1951"/>
                    </a:lnTo>
                    <a:lnTo>
                      <a:pt x="1154" y="1950"/>
                    </a:lnTo>
                    <a:lnTo>
                      <a:pt x="1154" y="1948"/>
                    </a:lnTo>
                    <a:lnTo>
                      <a:pt x="1152" y="1947"/>
                    </a:lnTo>
                    <a:lnTo>
                      <a:pt x="1151" y="1947"/>
                    </a:lnTo>
                    <a:lnTo>
                      <a:pt x="1149" y="1947"/>
                    </a:lnTo>
                    <a:lnTo>
                      <a:pt x="1149" y="1947"/>
                    </a:lnTo>
                    <a:lnTo>
                      <a:pt x="1151" y="1948"/>
                    </a:lnTo>
                    <a:lnTo>
                      <a:pt x="1149" y="1948"/>
                    </a:lnTo>
                    <a:lnTo>
                      <a:pt x="1149" y="1948"/>
                    </a:lnTo>
                    <a:lnTo>
                      <a:pt x="1148" y="1948"/>
                    </a:lnTo>
                    <a:lnTo>
                      <a:pt x="1146" y="1947"/>
                    </a:lnTo>
                    <a:lnTo>
                      <a:pt x="1143" y="1945"/>
                    </a:lnTo>
                    <a:lnTo>
                      <a:pt x="1143" y="1945"/>
                    </a:lnTo>
                    <a:lnTo>
                      <a:pt x="1143" y="1944"/>
                    </a:lnTo>
                    <a:lnTo>
                      <a:pt x="1143" y="1942"/>
                    </a:lnTo>
                    <a:lnTo>
                      <a:pt x="1143" y="1942"/>
                    </a:lnTo>
                    <a:lnTo>
                      <a:pt x="1142" y="1944"/>
                    </a:lnTo>
                    <a:lnTo>
                      <a:pt x="1140" y="1944"/>
                    </a:lnTo>
                    <a:lnTo>
                      <a:pt x="1137" y="1944"/>
                    </a:lnTo>
                    <a:lnTo>
                      <a:pt x="1137" y="1945"/>
                    </a:lnTo>
                    <a:lnTo>
                      <a:pt x="1137" y="1945"/>
                    </a:lnTo>
                    <a:lnTo>
                      <a:pt x="1137" y="1945"/>
                    </a:lnTo>
                    <a:lnTo>
                      <a:pt x="1139" y="1945"/>
                    </a:lnTo>
                    <a:lnTo>
                      <a:pt x="1139" y="1948"/>
                    </a:lnTo>
                    <a:lnTo>
                      <a:pt x="1139" y="1948"/>
                    </a:lnTo>
                    <a:lnTo>
                      <a:pt x="1139" y="1950"/>
                    </a:lnTo>
                    <a:lnTo>
                      <a:pt x="1137" y="1950"/>
                    </a:lnTo>
                    <a:lnTo>
                      <a:pt x="1136" y="1948"/>
                    </a:lnTo>
                    <a:lnTo>
                      <a:pt x="1136" y="1947"/>
                    </a:lnTo>
                    <a:lnTo>
                      <a:pt x="1136" y="1945"/>
                    </a:lnTo>
                    <a:lnTo>
                      <a:pt x="1136" y="1944"/>
                    </a:lnTo>
                    <a:lnTo>
                      <a:pt x="1139" y="1940"/>
                    </a:lnTo>
                    <a:lnTo>
                      <a:pt x="1139" y="1940"/>
                    </a:lnTo>
                    <a:lnTo>
                      <a:pt x="1140" y="1939"/>
                    </a:lnTo>
                    <a:lnTo>
                      <a:pt x="1143" y="1936"/>
                    </a:lnTo>
                    <a:lnTo>
                      <a:pt x="1145" y="1934"/>
                    </a:lnTo>
                    <a:lnTo>
                      <a:pt x="1143" y="1934"/>
                    </a:lnTo>
                    <a:lnTo>
                      <a:pt x="1143" y="1933"/>
                    </a:lnTo>
                    <a:lnTo>
                      <a:pt x="1143" y="1930"/>
                    </a:lnTo>
                    <a:lnTo>
                      <a:pt x="1146" y="1930"/>
                    </a:lnTo>
                    <a:lnTo>
                      <a:pt x="1148" y="1930"/>
                    </a:lnTo>
                    <a:lnTo>
                      <a:pt x="1151" y="1930"/>
                    </a:lnTo>
                    <a:lnTo>
                      <a:pt x="1151" y="1928"/>
                    </a:lnTo>
                    <a:lnTo>
                      <a:pt x="1152" y="1928"/>
                    </a:lnTo>
                    <a:lnTo>
                      <a:pt x="1154" y="1928"/>
                    </a:lnTo>
                    <a:lnTo>
                      <a:pt x="1155" y="1927"/>
                    </a:lnTo>
                    <a:lnTo>
                      <a:pt x="1155" y="1927"/>
                    </a:lnTo>
                    <a:lnTo>
                      <a:pt x="1155" y="1927"/>
                    </a:lnTo>
                    <a:lnTo>
                      <a:pt x="1155" y="1925"/>
                    </a:lnTo>
                    <a:lnTo>
                      <a:pt x="1154" y="1924"/>
                    </a:lnTo>
                    <a:lnTo>
                      <a:pt x="1155" y="1922"/>
                    </a:lnTo>
                    <a:lnTo>
                      <a:pt x="1155" y="1922"/>
                    </a:lnTo>
                    <a:lnTo>
                      <a:pt x="1157" y="1922"/>
                    </a:lnTo>
                    <a:lnTo>
                      <a:pt x="1157" y="1922"/>
                    </a:lnTo>
                    <a:lnTo>
                      <a:pt x="1158" y="1922"/>
                    </a:lnTo>
                    <a:lnTo>
                      <a:pt x="1158" y="1924"/>
                    </a:lnTo>
                    <a:lnTo>
                      <a:pt x="1157" y="1925"/>
                    </a:lnTo>
                    <a:lnTo>
                      <a:pt x="1157" y="1930"/>
                    </a:lnTo>
                    <a:lnTo>
                      <a:pt x="1155" y="1930"/>
                    </a:lnTo>
                    <a:lnTo>
                      <a:pt x="1155" y="1931"/>
                    </a:lnTo>
                    <a:lnTo>
                      <a:pt x="1155" y="1933"/>
                    </a:lnTo>
                    <a:lnTo>
                      <a:pt x="1155" y="1934"/>
                    </a:lnTo>
                    <a:lnTo>
                      <a:pt x="1151" y="1936"/>
                    </a:lnTo>
                    <a:lnTo>
                      <a:pt x="1151" y="1936"/>
                    </a:lnTo>
                    <a:lnTo>
                      <a:pt x="1151" y="1937"/>
                    </a:lnTo>
                    <a:lnTo>
                      <a:pt x="1154" y="1936"/>
                    </a:lnTo>
                    <a:lnTo>
                      <a:pt x="1155" y="1936"/>
                    </a:lnTo>
                    <a:lnTo>
                      <a:pt x="1157" y="1934"/>
                    </a:lnTo>
                    <a:lnTo>
                      <a:pt x="1157" y="1933"/>
                    </a:lnTo>
                    <a:lnTo>
                      <a:pt x="1157" y="1930"/>
                    </a:lnTo>
                    <a:lnTo>
                      <a:pt x="1158" y="1930"/>
                    </a:lnTo>
                    <a:lnTo>
                      <a:pt x="1158" y="1928"/>
                    </a:lnTo>
                    <a:lnTo>
                      <a:pt x="1160" y="1930"/>
                    </a:lnTo>
                    <a:lnTo>
                      <a:pt x="1160" y="1931"/>
                    </a:lnTo>
                    <a:lnTo>
                      <a:pt x="1160" y="1933"/>
                    </a:lnTo>
                    <a:lnTo>
                      <a:pt x="1158" y="1939"/>
                    </a:lnTo>
                    <a:lnTo>
                      <a:pt x="1157" y="1940"/>
                    </a:lnTo>
                    <a:lnTo>
                      <a:pt x="1157" y="1942"/>
                    </a:lnTo>
                    <a:lnTo>
                      <a:pt x="1157" y="1942"/>
                    </a:lnTo>
                    <a:lnTo>
                      <a:pt x="1158" y="1942"/>
                    </a:lnTo>
                    <a:lnTo>
                      <a:pt x="1158" y="1940"/>
                    </a:lnTo>
                    <a:lnTo>
                      <a:pt x="1160" y="1940"/>
                    </a:lnTo>
                    <a:lnTo>
                      <a:pt x="1160" y="1937"/>
                    </a:lnTo>
                    <a:lnTo>
                      <a:pt x="1160" y="1936"/>
                    </a:lnTo>
                    <a:lnTo>
                      <a:pt x="1160" y="1934"/>
                    </a:lnTo>
                    <a:lnTo>
                      <a:pt x="1160" y="1931"/>
                    </a:lnTo>
                    <a:lnTo>
                      <a:pt x="1161" y="1930"/>
                    </a:lnTo>
                    <a:lnTo>
                      <a:pt x="1161" y="1928"/>
                    </a:lnTo>
                    <a:lnTo>
                      <a:pt x="1160" y="1928"/>
                    </a:lnTo>
                    <a:lnTo>
                      <a:pt x="1158" y="1927"/>
                    </a:lnTo>
                    <a:lnTo>
                      <a:pt x="1158" y="1925"/>
                    </a:lnTo>
                    <a:lnTo>
                      <a:pt x="1158" y="1924"/>
                    </a:lnTo>
                    <a:lnTo>
                      <a:pt x="1161" y="1924"/>
                    </a:lnTo>
                    <a:lnTo>
                      <a:pt x="1163" y="1922"/>
                    </a:lnTo>
                    <a:lnTo>
                      <a:pt x="1165" y="1921"/>
                    </a:lnTo>
                    <a:lnTo>
                      <a:pt x="1166" y="1921"/>
                    </a:lnTo>
                    <a:lnTo>
                      <a:pt x="1169" y="1922"/>
                    </a:lnTo>
                    <a:lnTo>
                      <a:pt x="1169" y="1922"/>
                    </a:lnTo>
                    <a:lnTo>
                      <a:pt x="1169" y="1922"/>
                    </a:lnTo>
                    <a:lnTo>
                      <a:pt x="1169" y="1922"/>
                    </a:lnTo>
                    <a:lnTo>
                      <a:pt x="1168" y="1921"/>
                    </a:lnTo>
                    <a:lnTo>
                      <a:pt x="1166" y="1919"/>
                    </a:lnTo>
                    <a:lnTo>
                      <a:pt x="1163" y="1919"/>
                    </a:lnTo>
                    <a:lnTo>
                      <a:pt x="1163" y="1916"/>
                    </a:lnTo>
                    <a:lnTo>
                      <a:pt x="1163" y="1915"/>
                    </a:lnTo>
                    <a:lnTo>
                      <a:pt x="1165" y="1915"/>
                    </a:lnTo>
                    <a:lnTo>
                      <a:pt x="1168" y="1913"/>
                    </a:lnTo>
                    <a:lnTo>
                      <a:pt x="1172" y="1910"/>
                    </a:lnTo>
                    <a:lnTo>
                      <a:pt x="1172" y="1907"/>
                    </a:lnTo>
                    <a:lnTo>
                      <a:pt x="1172" y="1906"/>
                    </a:lnTo>
                    <a:lnTo>
                      <a:pt x="1171" y="1904"/>
                    </a:lnTo>
                    <a:lnTo>
                      <a:pt x="1168" y="1902"/>
                    </a:lnTo>
                    <a:lnTo>
                      <a:pt x="1166" y="1901"/>
                    </a:lnTo>
                    <a:lnTo>
                      <a:pt x="1165" y="1901"/>
                    </a:lnTo>
                    <a:lnTo>
                      <a:pt x="1165" y="1899"/>
                    </a:lnTo>
                    <a:lnTo>
                      <a:pt x="1166" y="1896"/>
                    </a:lnTo>
                    <a:lnTo>
                      <a:pt x="1168" y="1895"/>
                    </a:lnTo>
                    <a:lnTo>
                      <a:pt x="1168" y="1892"/>
                    </a:lnTo>
                    <a:lnTo>
                      <a:pt x="1168" y="1889"/>
                    </a:lnTo>
                    <a:lnTo>
                      <a:pt x="1168" y="1886"/>
                    </a:lnTo>
                    <a:lnTo>
                      <a:pt x="1169" y="1884"/>
                    </a:lnTo>
                    <a:lnTo>
                      <a:pt x="1169" y="1883"/>
                    </a:lnTo>
                    <a:lnTo>
                      <a:pt x="1169" y="1881"/>
                    </a:lnTo>
                    <a:lnTo>
                      <a:pt x="1171" y="1881"/>
                    </a:lnTo>
                    <a:lnTo>
                      <a:pt x="1171" y="1881"/>
                    </a:lnTo>
                    <a:lnTo>
                      <a:pt x="1171" y="1880"/>
                    </a:lnTo>
                    <a:lnTo>
                      <a:pt x="1171" y="1878"/>
                    </a:lnTo>
                    <a:lnTo>
                      <a:pt x="1171" y="1875"/>
                    </a:lnTo>
                    <a:lnTo>
                      <a:pt x="1171" y="1872"/>
                    </a:lnTo>
                    <a:lnTo>
                      <a:pt x="1172" y="1872"/>
                    </a:lnTo>
                    <a:lnTo>
                      <a:pt x="1172" y="1872"/>
                    </a:lnTo>
                    <a:lnTo>
                      <a:pt x="1172" y="1871"/>
                    </a:lnTo>
                    <a:lnTo>
                      <a:pt x="1171" y="1869"/>
                    </a:lnTo>
                    <a:lnTo>
                      <a:pt x="1171" y="1869"/>
                    </a:lnTo>
                    <a:lnTo>
                      <a:pt x="1172" y="1867"/>
                    </a:lnTo>
                    <a:lnTo>
                      <a:pt x="1172" y="1867"/>
                    </a:lnTo>
                    <a:lnTo>
                      <a:pt x="1174" y="1867"/>
                    </a:lnTo>
                    <a:lnTo>
                      <a:pt x="1175" y="1871"/>
                    </a:lnTo>
                    <a:lnTo>
                      <a:pt x="1175" y="1871"/>
                    </a:lnTo>
                    <a:lnTo>
                      <a:pt x="1175" y="1867"/>
                    </a:lnTo>
                    <a:lnTo>
                      <a:pt x="1174" y="1864"/>
                    </a:lnTo>
                    <a:lnTo>
                      <a:pt x="1172" y="1864"/>
                    </a:lnTo>
                    <a:lnTo>
                      <a:pt x="1172" y="1864"/>
                    </a:lnTo>
                    <a:lnTo>
                      <a:pt x="1171" y="1863"/>
                    </a:lnTo>
                    <a:lnTo>
                      <a:pt x="1171" y="1863"/>
                    </a:lnTo>
                    <a:lnTo>
                      <a:pt x="1171" y="1861"/>
                    </a:lnTo>
                    <a:lnTo>
                      <a:pt x="1171" y="1861"/>
                    </a:lnTo>
                    <a:lnTo>
                      <a:pt x="1172" y="1860"/>
                    </a:lnTo>
                    <a:lnTo>
                      <a:pt x="1175" y="1860"/>
                    </a:lnTo>
                    <a:lnTo>
                      <a:pt x="1177" y="1858"/>
                    </a:lnTo>
                    <a:lnTo>
                      <a:pt x="1177" y="1855"/>
                    </a:lnTo>
                    <a:lnTo>
                      <a:pt x="1177" y="1855"/>
                    </a:lnTo>
                    <a:lnTo>
                      <a:pt x="1175" y="1858"/>
                    </a:lnTo>
                    <a:lnTo>
                      <a:pt x="1174" y="1858"/>
                    </a:lnTo>
                    <a:lnTo>
                      <a:pt x="1174" y="1858"/>
                    </a:lnTo>
                    <a:lnTo>
                      <a:pt x="1172" y="1858"/>
                    </a:lnTo>
                    <a:lnTo>
                      <a:pt x="1171" y="1857"/>
                    </a:lnTo>
                    <a:lnTo>
                      <a:pt x="1169" y="1855"/>
                    </a:lnTo>
                    <a:lnTo>
                      <a:pt x="1169" y="1855"/>
                    </a:lnTo>
                    <a:lnTo>
                      <a:pt x="1168" y="1857"/>
                    </a:lnTo>
                    <a:lnTo>
                      <a:pt x="1166" y="1860"/>
                    </a:lnTo>
                    <a:lnTo>
                      <a:pt x="1165" y="1860"/>
                    </a:lnTo>
                    <a:lnTo>
                      <a:pt x="1161" y="1861"/>
                    </a:lnTo>
                    <a:lnTo>
                      <a:pt x="1160" y="1860"/>
                    </a:lnTo>
                    <a:lnTo>
                      <a:pt x="1158" y="1860"/>
                    </a:lnTo>
                    <a:lnTo>
                      <a:pt x="1160" y="1858"/>
                    </a:lnTo>
                    <a:lnTo>
                      <a:pt x="1160" y="1858"/>
                    </a:lnTo>
                    <a:lnTo>
                      <a:pt x="1160" y="1858"/>
                    </a:lnTo>
                    <a:lnTo>
                      <a:pt x="1160" y="1857"/>
                    </a:lnTo>
                    <a:lnTo>
                      <a:pt x="1160" y="1857"/>
                    </a:lnTo>
                    <a:lnTo>
                      <a:pt x="1158" y="1855"/>
                    </a:lnTo>
                    <a:lnTo>
                      <a:pt x="1157" y="1855"/>
                    </a:lnTo>
                    <a:lnTo>
                      <a:pt x="1157" y="1852"/>
                    </a:lnTo>
                    <a:lnTo>
                      <a:pt x="1157" y="1849"/>
                    </a:lnTo>
                    <a:lnTo>
                      <a:pt x="1155" y="1848"/>
                    </a:lnTo>
                    <a:lnTo>
                      <a:pt x="1157" y="1846"/>
                    </a:lnTo>
                    <a:lnTo>
                      <a:pt x="1158" y="1839"/>
                    </a:lnTo>
                    <a:lnTo>
                      <a:pt x="1158" y="1836"/>
                    </a:lnTo>
                    <a:lnTo>
                      <a:pt x="1160" y="1833"/>
                    </a:lnTo>
                    <a:lnTo>
                      <a:pt x="1160" y="1831"/>
                    </a:lnTo>
                    <a:lnTo>
                      <a:pt x="1163" y="1829"/>
                    </a:lnTo>
                    <a:lnTo>
                      <a:pt x="1163" y="1828"/>
                    </a:lnTo>
                    <a:lnTo>
                      <a:pt x="1165" y="1822"/>
                    </a:lnTo>
                    <a:lnTo>
                      <a:pt x="1166" y="1819"/>
                    </a:lnTo>
                    <a:lnTo>
                      <a:pt x="1163" y="1810"/>
                    </a:lnTo>
                    <a:lnTo>
                      <a:pt x="1161" y="1808"/>
                    </a:lnTo>
                    <a:lnTo>
                      <a:pt x="1161" y="1805"/>
                    </a:lnTo>
                    <a:lnTo>
                      <a:pt x="1163" y="1802"/>
                    </a:lnTo>
                    <a:lnTo>
                      <a:pt x="1163" y="1801"/>
                    </a:lnTo>
                    <a:lnTo>
                      <a:pt x="1161" y="1799"/>
                    </a:lnTo>
                    <a:lnTo>
                      <a:pt x="1160" y="1795"/>
                    </a:lnTo>
                    <a:lnTo>
                      <a:pt x="1160" y="1793"/>
                    </a:lnTo>
                    <a:lnTo>
                      <a:pt x="1161" y="1791"/>
                    </a:lnTo>
                    <a:lnTo>
                      <a:pt x="1160" y="1790"/>
                    </a:lnTo>
                    <a:lnTo>
                      <a:pt x="1160" y="1788"/>
                    </a:lnTo>
                    <a:lnTo>
                      <a:pt x="1161" y="1787"/>
                    </a:lnTo>
                    <a:lnTo>
                      <a:pt x="1163" y="1788"/>
                    </a:lnTo>
                    <a:lnTo>
                      <a:pt x="1165" y="1787"/>
                    </a:lnTo>
                    <a:lnTo>
                      <a:pt x="1166" y="1787"/>
                    </a:lnTo>
                    <a:lnTo>
                      <a:pt x="1166" y="1785"/>
                    </a:lnTo>
                    <a:lnTo>
                      <a:pt x="1166" y="1782"/>
                    </a:lnTo>
                    <a:lnTo>
                      <a:pt x="1166" y="1781"/>
                    </a:lnTo>
                    <a:lnTo>
                      <a:pt x="1166" y="1779"/>
                    </a:lnTo>
                    <a:lnTo>
                      <a:pt x="1168" y="1779"/>
                    </a:lnTo>
                    <a:lnTo>
                      <a:pt x="1169" y="1778"/>
                    </a:lnTo>
                    <a:lnTo>
                      <a:pt x="1169" y="1775"/>
                    </a:lnTo>
                    <a:lnTo>
                      <a:pt x="1171" y="1769"/>
                    </a:lnTo>
                    <a:lnTo>
                      <a:pt x="1172" y="1767"/>
                    </a:lnTo>
                    <a:lnTo>
                      <a:pt x="1174" y="1766"/>
                    </a:lnTo>
                    <a:lnTo>
                      <a:pt x="1172" y="1763"/>
                    </a:lnTo>
                    <a:lnTo>
                      <a:pt x="1174" y="1761"/>
                    </a:lnTo>
                    <a:lnTo>
                      <a:pt x="1174" y="1761"/>
                    </a:lnTo>
                    <a:lnTo>
                      <a:pt x="1175" y="1760"/>
                    </a:lnTo>
                    <a:lnTo>
                      <a:pt x="1175" y="1758"/>
                    </a:lnTo>
                    <a:lnTo>
                      <a:pt x="1178" y="1755"/>
                    </a:lnTo>
                    <a:lnTo>
                      <a:pt x="1178" y="1753"/>
                    </a:lnTo>
                    <a:lnTo>
                      <a:pt x="1180" y="1749"/>
                    </a:lnTo>
                    <a:lnTo>
                      <a:pt x="1180" y="1746"/>
                    </a:lnTo>
                    <a:lnTo>
                      <a:pt x="1181" y="1743"/>
                    </a:lnTo>
                    <a:lnTo>
                      <a:pt x="1180" y="1741"/>
                    </a:lnTo>
                    <a:lnTo>
                      <a:pt x="1181" y="1740"/>
                    </a:lnTo>
                    <a:lnTo>
                      <a:pt x="1183" y="1737"/>
                    </a:lnTo>
                    <a:lnTo>
                      <a:pt x="1183" y="1737"/>
                    </a:lnTo>
                    <a:lnTo>
                      <a:pt x="1184" y="1734"/>
                    </a:lnTo>
                    <a:lnTo>
                      <a:pt x="1184" y="1732"/>
                    </a:lnTo>
                    <a:lnTo>
                      <a:pt x="1184" y="1731"/>
                    </a:lnTo>
                    <a:lnTo>
                      <a:pt x="1184" y="1729"/>
                    </a:lnTo>
                    <a:lnTo>
                      <a:pt x="1184" y="1726"/>
                    </a:lnTo>
                    <a:lnTo>
                      <a:pt x="1184" y="1725"/>
                    </a:lnTo>
                    <a:lnTo>
                      <a:pt x="1186" y="1725"/>
                    </a:lnTo>
                    <a:lnTo>
                      <a:pt x="1187" y="1720"/>
                    </a:lnTo>
                    <a:lnTo>
                      <a:pt x="1187" y="1717"/>
                    </a:lnTo>
                    <a:lnTo>
                      <a:pt x="1187" y="1715"/>
                    </a:lnTo>
                    <a:lnTo>
                      <a:pt x="1186" y="1713"/>
                    </a:lnTo>
                    <a:lnTo>
                      <a:pt x="1186" y="1707"/>
                    </a:lnTo>
                    <a:lnTo>
                      <a:pt x="1186" y="1703"/>
                    </a:lnTo>
                    <a:lnTo>
                      <a:pt x="1184" y="1697"/>
                    </a:lnTo>
                    <a:lnTo>
                      <a:pt x="1184" y="1696"/>
                    </a:lnTo>
                    <a:lnTo>
                      <a:pt x="1184" y="1693"/>
                    </a:lnTo>
                    <a:lnTo>
                      <a:pt x="1184" y="1690"/>
                    </a:lnTo>
                    <a:lnTo>
                      <a:pt x="1184" y="1687"/>
                    </a:lnTo>
                    <a:lnTo>
                      <a:pt x="1187" y="1683"/>
                    </a:lnTo>
                    <a:lnTo>
                      <a:pt x="1189" y="1680"/>
                    </a:lnTo>
                    <a:lnTo>
                      <a:pt x="1189" y="1677"/>
                    </a:lnTo>
                    <a:lnTo>
                      <a:pt x="1189" y="1673"/>
                    </a:lnTo>
                    <a:lnTo>
                      <a:pt x="1189" y="1671"/>
                    </a:lnTo>
                    <a:lnTo>
                      <a:pt x="1187" y="1671"/>
                    </a:lnTo>
                    <a:lnTo>
                      <a:pt x="1186" y="1665"/>
                    </a:lnTo>
                    <a:lnTo>
                      <a:pt x="1187" y="1665"/>
                    </a:lnTo>
                    <a:lnTo>
                      <a:pt x="1187" y="1665"/>
                    </a:lnTo>
                    <a:lnTo>
                      <a:pt x="1189" y="1662"/>
                    </a:lnTo>
                    <a:lnTo>
                      <a:pt x="1189" y="1661"/>
                    </a:lnTo>
                    <a:lnTo>
                      <a:pt x="1190" y="1658"/>
                    </a:lnTo>
                    <a:lnTo>
                      <a:pt x="1190" y="1655"/>
                    </a:lnTo>
                    <a:lnTo>
                      <a:pt x="1192" y="1650"/>
                    </a:lnTo>
                    <a:lnTo>
                      <a:pt x="1192" y="1649"/>
                    </a:lnTo>
                    <a:lnTo>
                      <a:pt x="1193" y="1649"/>
                    </a:lnTo>
                    <a:lnTo>
                      <a:pt x="1193" y="1648"/>
                    </a:lnTo>
                    <a:lnTo>
                      <a:pt x="1193" y="1645"/>
                    </a:lnTo>
                    <a:lnTo>
                      <a:pt x="1193" y="1644"/>
                    </a:lnTo>
                    <a:lnTo>
                      <a:pt x="1193" y="1642"/>
                    </a:lnTo>
                    <a:lnTo>
                      <a:pt x="1195" y="1638"/>
                    </a:lnTo>
                    <a:lnTo>
                      <a:pt x="1195" y="1636"/>
                    </a:lnTo>
                    <a:lnTo>
                      <a:pt x="1196" y="1633"/>
                    </a:lnTo>
                    <a:lnTo>
                      <a:pt x="1196" y="1632"/>
                    </a:lnTo>
                    <a:lnTo>
                      <a:pt x="1196" y="1630"/>
                    </a:lnTo>
                    <a:lnTo>
                      <a:pt x="1196" y="1630"/>
                    </a:lnTo>
                    <a:lnTo>
                      <a:pt x="1196" y="1626"/>
                    </a:lnTo>
                    <a:lnTo>
                      <a:pt x="1196" y="1624"/>
                    </a:lnTo>
                    <a:lnTo>
                      <a:pt x="1196" y="1624"/>
                    </a:lnTo>
                    <a:lnTo>
                      <a:pt x="1198" y="1620"/>
                    </a:lnTo>
                    <a:lnTo>
                      <a:pt x="1198" y="1618"/>
                    </a:lnTo>
                    <a:lnTo>
                      <a:pt x="1199" y="1618"/>
                    </a:lnTo>
                    <a:lnTo>
                      <a:pt x="1199" y="1615"/>
                    </a:lnTo>
                    <a:lnTo>
                      <a:pt x="1199" y="1614"/>
                    </a:lnTo>
                    <a:lnTo>
                      <a:pt x="1198" y="1609"/>
                    </a:lnTo>
                    <a:lnTo>
                      <a:pt x="1198" y="1607"/>
                    </a:lnTo>
                    <a:lnTo>
                      <a:pt x="1198" y="1603"/>
                    </a:lnTo>
                    <a:lnTo>
                      <a:pt x="1199" y="1600"/>
                    </a:lnTo>
                    <a:lnTo>
                      <a:pt x="1198" y="1598"/>
                    </a:lnTo>
                    <a:lnTo>
                      <a:pt x="1199" y="1597"/>
                    </a:lnTo>
                    <a:lnTo>
                      <a:pt x="1199" y="1595"/>
                    </a:lnTo>
                    <a:lnTo>
                      <a:pt x="1199" y="1594"/>
                    </a:lnTo>
                    <a:lnTo>
                      <a:pt x="1199" y="1592"/>
                    </a:lnTo>
                    <a:lnTo>
                      <a:pt x="1199" y="1592"/>
                    </a:lnTo>
                    <a:lnTo>
                      <a:pt x="1198" y="1591"/>
                    </a:lnTo>
                    <a:lnTo>
                      <a:pt x="1198" y="1589"/>
                    </a:lnTo>
                    <a:lnTo>
                      <a:pt x="1198" y="1588"/>
                    </a:lnTo>
                    <a:lnTo>
                      <a:pt x="1198" y="1588"/>
                    </a:lnTo>
                    <a:lnTo>
                      <a:pt x="1198" y="1586"/>
                    </a:lnTo>
                    <a:lnTo>
                      <a:pt x="1199" y="1586"/>
                    </a:lnTo>
                    <a:lnTo>
                      <a:pt x="1199" y="1585"/>
                    </a:lnTo>
                    <a:lnTo>
                      <a:pt x="1201" y="1583"/>
                    </a:lnTo>
                    <a:lnTo>
                      <a:pt x="1203" y="1579"/>
                    </a:lnTo>
                    <a:lnTo>
                      <a:pt x="1203" y="1574"/>
                    </a:lnTo>
                    <a:lnTo>
                      <a:pt x="1203" y="1571"/>
                    </a:lnTo>
                    <a:lnTo>
                      <a:pt x="1203" y="1570"/>
                    </a:lnTo>
                    <a:lnTo>
                      <a:pt x="1204" y="1566"/>
                    </a:lnTo>
                    <a:lnTo>
                      <a:pt x="1204" y="1565"/>
                    </a:lnTo>
                    <a:lnTo>
                      <a:pt x="1204" y="1564"/>
                    </a:lnTo>
                    <a:lnTo>
                      <a:pt x="1204" y="1562"/>
                    </a:lnTo>
                    <a:lnTo>
                      <a:pt x="1203" y="1554"/>
                    </a:lnTo>
                    <a:lnTo>
                      <a:pt x="1203" y="1553"/>
                    </a:lnTo>
                    <a:lnTo>
                      <a:pt x="1203" y="1548"/>
                    </a:lnTo>
                    <a:lnTo>
                      <a:pt x="1203" y="1544"/>
                    </a:lnTo>
                    <a:lnTo>
                      <a:pt x="1203" y="1542"/>
                    </a:lnTo>
                    <a:lnTo>
                      <a:pt x="1203" y="1541"/>
                    </a:lnTo>
                    <a:lnTo>
                      <a:pt x="1203" y="1540"/>
                    </a:lnTo>
                    <a:lnTo>
                      <a:pt x="1201" y="1536"/>
                    </a:lnTo>
                    <a:lnTo>
                      <a:pt x="1201" y="1530"/>
                    </a:lnTo>
                    <a:lnTo>
                      <a:pt x="1201" y="1528"/>
                    </a:lnTo>
                    <a:lnTo>
                      <a:pt x="1201" y="1524"/>
                    </a:lnTo>
                    <a:lnTo>
                      <a:pt x="1199" y="1524"/>
                    </a:lnTo>
                    <a:lnTo>
                      <a:pt x="1199" y="1523"/>
                    </a:lnTo>
                    <a:lnTo>
                      <a:pt x="1195" y="1522"/>
                    </a:lnTo>
                    <a:lnTo>
                      <a:pt x="1193" y="1519"/>
                    </a:lnTo>
                    <a:lnTo>
                      <a:pt x="1192" y="1518"/>
                    </a:lnTo>
                    <a:lnTo>
                      <a:pt x="1189" y="1516"/>
                    </a:lnTo>
                    <a:lnTo>
                      <a:pt x="1189" y="1516"/>
                    </a:lnTo>
                    <a:lnTo>
                      <a:pt x="1187" y="1512"/>
                    </a:lnTo>
                    <a:lnTo>
                      <a:pt x="1187" y="1512"/>
                    </a:lnTo>
                    <a:lnTo>
                      <a:pt x="1186" y="1511"/>
                    </a:lnTo>
                    <a:lnTo>
                      <a:pt x="1183" y="1510"/>
                    </a:lnTo>
                    <a:lnTo>
                      <a:pt x="1183" y="1510"/>
                    </a:lnTo>
                    <a:lnTo>
                      <a:pt x="1181" y="1507"/>
                    </a:lnTo>
                    <a:lnTo>
                      <a:pt x="1180" y="1507"/>
                    </a:lnTo>
                    <a:lnTo>
                      <a:pt x="1177" y="1506"/>
                    </a:lnTo>
                    <a:lnTo>
                      <a:pt x="1177" y="1505"/>
                    </a:lnTo>
                    <a:lnTo>
                      <a:pt x="1175" y="1504"/>
                    </a:lnTo>
                    <a:lnTo>
                      <a:pt x="1171" y="1501"/>
                    </a:lnTo>
                    <a:lnTo>
                      <a:pt x="1169" y="1501"/>
                    </a:lnTo>
                    <a:lnTo>
                      <a:pt x="1165" y="1499"/>
                    </a:lnTo>
                    <a:lnTo>
                      <a:pt x="1163" y="1499"/>
                    </a:lnTo>
                    <a:lnTo>
                      <a:pt x="1160" y="1496"/>
                    </a:lnTo>
                    <a:lnTo>
                      <a:pt x="1158" y="1495"/>
                    </a:lnTo>
                    <a:lnTo>
                      <a:pt x="1154" y="1493"/>
                    </a:lnTo>
                    <a:lnTo>
                      <a:pt x="1151" y="1493"/>
                    </a:lnTo>
                    <a:lnTo>
                      <a:pt x="1149" y="1490"/>
                    </a:lnTo>
                    <a:lnTo>
                      <a:pt x="1142" y="1487"/>
                    </a:lnTo>
                    <a:lnTo>
                      <a:pt x="1142" y="1484"/>
                    </a:lnTo>
                    <a:lnTo>
                      <a:pt x="1140" y="1483"/>
                    </a:lnTo>
                    <a:lnTo>
                      <a:pt x="1139" y="1483"/>
                    </a:lnTo>
                    <a:lnTo>
                      <a:pt x="1137" y="1481"/>
                    </a:lnTo>
                    <a:lnTo>
                      <a:pt x="1134" y="1478"/>
                    </a:lnTo>
                    <a:lnTo>
                      <a:pt x="1133" y="1477"/>
                    </a:lnTo>
                    <a:lnTo>
                      <a:pt x="1131" y="1476"/>
                    </a:lnTo>
                    <a:lnTo>
                      <a:pt x="1130" y="1472"/>
                    </a:lnTo>
                    <a:lnTo>
                      <a:pt x="1130" y="1471"/>
                    </a:lnTo>
                    <a:lnTo>
                      <a:pt x="1128" y="1471"/>
                    </a:lnTo>
                    <a:lnTo>
                      <a:pt x="1128" y="1469"/>
                    </a:lnTo>
                    <a:lnTo>
                      <a:pt x="1127" y="1466"/>
                    </a:lnTo>
                    <a:lnTo>
                      <a:pt x="1128" y="1466"/>
                    </a:lnTo>
                    <a:lnTo>
                      <a:pt x="1128" y="1466"/>
                    </a:lnTo>
                    <a:lnTo>
                      <a:pt x="1130" y="1462"/>
                    </a:lnTo>
                    <a:lnTo>
                      <a:pt x="1128" y="1460"/>
                    </a:lnTo>
                    <a:lnTo>
                      <a:pt x="1127" y="1458"/>
                    </a:lnTo>
                    <a:lnTo>
                      <a:pt x="1125" y="1456"/>
                    </a:lnTo>
                    <a:lnTo>
                      <a:pt x="1125" y="1454"/>
                    </a:lnTo>
                    <a:lnTo>
                      <a:pt x="1123" y="1452"/>
                    </a:lnTo>
                    <a:lnTo>
                      <a:pt x="1122" y="1450"/>
                    </a:lnTo>
                    <a:lnTo>
                      <a:pt x="1120" y="1448"/>
                    </a:lnTo>
                    <a:lnTo>
                      <a:pt x="1119" y="1446"/>
                    </a:lnTo>
                    <a:lnTo>
                      <a:pt x="1119" y="1446"/>
                    </a:lnTo>
                    <a:lnTo>
                      <a:pt x="1119" y="1446"/>
                    </a:lnTo>
                    <a:lnTo>
                      <a:pt x="1117" y="1444"/>
                    </a:lnTo>
                    <a:lnTo>
                      <a:pt x="1117" y="1442"/>
                    </a:lnTo>
                    <a:lnTo>
                      <a:pt x="1116" y="1440"/>
                    </a:lnTo>
                    <a:lnTo>
                      <a:pt x="1116" y="1438"/>
                    </a:lnTo>
                    <a:lnTo>
                      <a:pt x="1111" y="1434"/>
                    </a:lnTo>
                    <a:lnTo>
                      <a:pt x="1111" y="1434"/>
                    </a:lnTo>
                    <a:lnTo>
                      <a:pt x="1111" y="1432"/>
                    </a:lnTo>
                    <a:lnTo>
                      <a:pt x="1110" y="1428"/>
                    </a:lnTo>
                    <a:lnTo>
                      <a:pt x="1105" y="1423"/>
                    </a:lnTo>
                    <a:lnTo>
                      <a:pt x="1105" y="1420"/>
                    </a:lnTo>
                    <a:lnTo>
                      <a:pt x="1104" y="1417"/>
                    </a:lnTo>
                    <a:lnTo>
                      <a:pt x="1102" y="1415"/>
                    </a:lnTo>
                    <a:lnTo>
                      <a:pt x="1101" y="1411"/>
                    </a:lnTo>
                    <a:lnTo>
                      <a:pt x="1099" y="1409"/>
                    </a:lnTo>
                    <a:lnTo>
                      <a:pt x="1099" y="1405"/>
                    </a:lnTo>
                    <a:lnTo>
                      <a:pt x="1098" y="1403"/>
                    </a:lnTo>
                    <a:lnTo>
                      <a:pt x="1098" y="1402"/>
                    </a:lnTo>
                    <a:lnTo>
                      <a:pt x="1096" y="1399"/>
                    </a:lnTo>
                    <a:lnTo>
                      <a:pt x="1095" y="1397"/>
                    </a:lnTo>
                    <a:lnTo>
                      <a:pt x="1093" y="1393"/>
                    </a:lnTo>
                    <a:lnTo>
                      <a:pt x="1090" y="1393"/>
                    </a:lnTo>
                    <a:lnTo>
                      <a:pt x="1090" y="1393"/>
                    </a:lnTo>
                    <a:lnTo>
                      <a:pt x="1087" y="1386"/>
                    </a:lnTo>
                    <a:lnTo>
                      <a:pt x="1087" y="1385"/>
                    </a:lnTo>
                    <a:lnTo>
                      <a:pt x="1086" y="1381"/>
                    </a:lnTo>
                    <a:lnTo>
                      <a:pt x="1084" y="1380"/>
                    </a:lnTo>
                    <a:lnTo>
                      <a:pt x="1082" y="1379"/>
                    </a:lnTo>
                    <a:lnTo>
                      <a:pt x="1081" y="1376"/>
                    </a:lnTo>
                    <a:lnTo>
                      <a:pt x="1072" y="1373"/>
                    </a:lnTo>
                    <a:lnTo>
                      <a:pt x="1069" y="1370"/>
                    </a:lnTo>
                    <a:lnTo>
                      <a:pt x="1069" y="1369"/>
                    </a:lnTo>
                    <a:lnTo>
                      <a:pt x="1067" y="1368"/>
                    </a:lnTo>
                    <a:lnTo>
                      <a:pt x="1067" y="1368"/>
                    </a:lnTo>
                    <a:lnTo>
                      <a:pt x="1069" y="1367"/>
                    </a:lnTo>
                    <a:lnTo>
                      <a:pt x="1070" y="1368"/>
                    </a:lnTo>
                    <a:lnTo>
                      <a:pt x="1070" y="1368"/>
                    </a:lnTo>
                    <a:lnTo>
                      <a:pt x="1072" y="1367"/>
                    </a:lnTo>
                    <a:lnTo>
                      <a:pt x="1072" y="1364"/>
                    </a:lnTo>
                    <a:lnTo>
                      <a:pt x="1070" y="1363"/>
                    </a:lnTo>
                    <a:lnTo>
                      <a:pt x="1067" y="1358"/>
                    </a:lnTo>
                    <a:lnTo>
                      <a:pt x="1069" y="1358"/>
                    </a:lnTo>
                    <a:lnTo>
                      <a:pt x="1069" y="1357"/>
                    </a:lnTo>
                    <a:lnTo>
                      <a:pt x="1067" y="1356"/>
                    </a:lnTo>
                    <a:lnTo>
                      <a:pt x="1066" y="1355"/>
                    </a:lnTo>
                    <a:lnTo>
                      <a:pt x="1066" y="1352"/>
                    </a:lnTo>
                    <a:lnTo>
                      <a:pt x="1066" y="1348"/>
                    </a:lnTo>
                    <a:lnTo>
                      <a:pt x="1067" y="1346"/>
                    </a:lnTo>
                    <a:lnTo>
                      <a:pt x="1072" y="1344"/>
                    </a:lnTo>
                    <a:lnTo>
                      <a:pt x="1072" y="1340"/>
                    </a:lnTo>
                    <a:lnTo>
                      <a:pt x="1075" y="1340"/>
                    </a:lnTo>
                    <a:lnTo>
                      <a:pt x="1076" y="1339"/>
                    </a:lnTo>
                    <a:lnTo>
                      <a:pt x="1078" y="1338"/>
                    </a:lnTo>
                    <a:lnTo>
                      <a:pt x="1078" y="1338"/>
                    </a:lnTo>
                    <a:lnTo>
                      <a:pt x="1081" y="1336"/>
                    </a:lnTo>
                    <a:lnTo>
                      <a:pt x="1081" y="1336"/>
                    </a:lnTo>
                    <a:lnTo>
                      <a:pt x="1082" y="1334"/>
                    </a:lnTo>
                    <a:lnTo>
                      <a:pt x="1082" y="1334"/>
                    </a:lnTo>
                    <a:lnTo>
                      <a:pt x="1082" y="1333"/>
                    </a:lnTo>
                    <a:lnTo>
                      <a:pt x="1084" y="1330"/>
                    </a:lnTo>
                    <a:lnTo>
                      <a:pt x="1086" y="1327"/>
                    </a:lnTo>
                    <a:lnTo>
                      <a:pt x="1086" y="1326"/>
                    </a:lnTo>
                    <a:lnTo>
                      <a:pt x="1084" y="1324"/>
                    </a:lnTo>
                    <a:lnTo>
                      <a:pt x="1084" y="1322"/>
                    </a:lnTo>
                    <a:lnTo>
                      <a:pt x="1084" y="1321"/>
                    </a:lnTo>
                    <a:lnTo>
                      <a:pt x="1084" y="1321"/>
                    </a:lnTo>
                    <a:lnTo>
                      <a:pt x="1084" y="1322"/>
                    </a:lnTo>
                    <a:lnTo>
                      <a:pt x="1084" y="1326"/>
                    </a:lnTo>
                    <a:lnTo>
                      <a:pt x="1082" y="1327"/>
                    </a:lnTo>
                    <a:lnTo>
                      <a:pt x="1082" y="1327"/>
                    </a:lnTo>
                    <a:lnTo>
                      <a:pt x="1082" y="1327"/>
                    </a:lnTo>
                    <a:lnTo>
                      <a:pt x="1082" y="1324"/>
                    </a:lnTo>
                    <a:lnTo>
                      <a:pt x="1081" y="1326"/>
                    </a:lnTo>
                    <a:lnTo>
                      <a:pt x="1081" y="1327"/>
                    </a:lnTo>
                    <a:lnTo>
                      <a:pt x="1079" y="1328"/>
                    </a:lnTo>
                    <a:lnTo>
                      <a:pt x="1079" y="1328"/>
                    </a:lnTo>
                    <a:lnTo>
                      <a:pt x="1079" y="1328"/>
                    </a:lnTo>
                    <a:lnTo>
                      <a:pt x="1078" y="1328"/>
                    </a:lnTo>
                    <a:lnTo>
                      <a:pt x="1076" y="1327"/>
                    </a:lnTo>
                    <a:lnTo>
                      <a:pt x="1073" y="1326"/>
                    </a:lnTo>
                    <a:lnTo>
                      <a:pt x="1072" y="1324"/>
                    </a:lnTo>
                    <a:lnTo>
                      <a:pt x="1070" y="1324"/>
                    </a:lnTo>
                    <a:lnTo>
                      <a:pt x="1070" y="1322"/>
                    </a:lnTo>
                    <a:lnTo>
                      <a:pt x="1070" y="1322"/>
                    </a:lnTo>
                    <a:lnTo>
                      <a:pt x="1072" y="1322"/>
                    </a:lnTo>
                    <a:lnTo>
                      <a:pt x="1073" y="1321"/>
                    </a:lnTo>
                    <a:lnTo>
                      <a:pt x="1073" y="1320"/>
                    </a:lnTo>
                    <a:lnTo>
                      <a:pt x="1073" y="1318"/>
                    </a:lnTo>
                    <a:lnTo>
                      <a:pt x="1072" y="1315"/>
                    </a:lnTo>
                    <a:lnTo>
                      <a:pt x="1072" y="1312"/>
                    </a:lnTo>
                    <a:lnTo>
                      <a:pt x="1072" y="1312"/>
                    </a:lnTo>
                    <a:lnTo>
                      <a:pt x="1072" y="1309"/>
                    </a:lnTo>
                    <a:lnTo>
                      <a:pt x="1072" y="1307"/>
                    </a:lnTo>
                    <a:lnTo>
                      <a:pt x="1075" y="1307"/>
                    </a:lnTo>
                    <a:lnTo>
                      <a:pt x="1075" y="1306"/>
                    </a:lnTo>
                    <a:lnTo>
                      <a:pt x="1076" y="1304"/>
                    </a:lnTo>
                    <a:lnTo>
                      <a:pt x="1076" y="1303"/>
                    </a:lnTo>
                    <a:lnTo>
                      <a:pt x="1078" y="1303"/>
                    </a:lnTo>
                    <a:lnTo>
                      <a:pt x="1079" y="1303"/>
                    </a:lnTo>
                    <a:lnTo>
                      <a:pt x="1078" y="1303"/>
                    </a:lnTo>
                    <a:lnTo>
                      <a:pt x="1076" y="1301"/>
                    </a:lnTo>
                    <a:lnTo>
                      <a:pt x="1076" y="1300"/>
                    </a:lnTo>
                    <a:lnTo>
                      <a:pt x="1078" y="1298"/>
                    </a:lnTo>
                    <a:lnTo>
                      <a:pt x="1079" y="1297"/>
                    </a:lnTo>
                    <a:lnTo>
                      <a:pt x="1081" y="1295"/>
                    </a:lnTo>
                    <a:lnTo>
                      <a:pt x="1081" y="1294"/>
                    </a:lnTo>
                    <a:lnTo>
                      <a:pt x="1082" y="1291"/>
                    </a:lnTo>
                    <a:lnTo>
                      <a:pt x="1081" y="1288"/>
                    </a:lnTo>
                    <a:lnTo>
                      <a:pt x="1081" y="1286"/>
                    </a:lnTo>
                    <a:lnTo>
                      <a:pt x="1082" y="1286"/>
                    </a:lnTo>
                    <a:lnTo>
                      <a:pt x="1084" y="1285"/>
                    </a:lnTo>
                    <a:lnTo>
                      <a:pt x="1086" y="1285"/>
                    </a:lnTo>
                    <a:lnTo>
                      <a:pt x="1086" y="1283"/>
                    </a:lnTo>
                    <a:lnTo>
                      <a:pt x="1087" y="1283"/>
                    </a:lnTo>
                    <a:lnTo>
                      <a:pt x="1089" y="1283"/>
                    </a:lnTo>
                    <a:lnTo>
                      <a:pt x="1092" y="1282"/>
                    </a:lnTo>
                    <a:lnTo>
                      <a:pt x="1096" y="1282"/>
                    </a:lnTo>
                    <a:lnTo>
                      <a:pt x="1096" y="1280"/>
                    </a:lnTo>
                    <a:lnTo>
                      <a:pt x="1096" y="1277"/>
                    </a:lnTo>
                    <a:lnTo>
                      <a:pt x="1096" y="1277"/>
                    </a:lnTo>
                    <a:lnTo>
                      <a:pt x="1095" y="1274"/>
                    </a:lnTo>
                    <a:lnTo>
                      <a:pt x="1095" y="1274"/>
                    </a:lnTo>
                    <a:lnTo>
                      <a:pt x="1098" y="1272"/>
                    </a:lnTo>
                    <a:lnTo>
                      <a:pt x="1099" y="1274"/>
                    </a:lnTo>
                    <a:lnTo>
                      <a:pt x="1101" y="1272"/>
                    </a:lnTo>
                    <a:lnTo>
                      <a:pt x="1099" y="1271"/>
                    </a:lnTo>
                    <a:lnTo>
                      <a:pt x="1099" y="1268"/>
                    </a:lnTo>
                    <a:lnTo>
                      <a:pt x="1099" y="1266"/>
                    </a:lnTo>
                    <a:lnTo>
                      <a:pt x="1101" y="1266"/>
                    </a:lnTo>
                    <a:lnTo>
                      <a:pt x="1101" y="1265"/>
                    </a:lnTo>
                    <a:lnTo>
                      <a:pt x="1102" y="1265"/>
                    </a:lnTo>
                    <a:lnTo>
                      <a:pt x="1102" y="1265"/>
                    </a:lnTo>
                    <a:lnTo>
                      <a:pt x="1104" y="1265"/>
                    </a:lnTo>
                    <a:lnTo>
                      <a:pt x="1105" y="1265"/>
                    </a:lnTo>
                    <a:lnTo>
                      <a:pt x="1105" y="1265"/>
                    </a:lnTo>
                    <a:lnTo>
                      <a:pt x="1107" y="1265"/>
                    </a:lnTo>
                    <a:lnTo>
                      <a:pt x="1107" y="1263"/>
                    </a:lnTo>
                    <a:lnTo>
                      <a:pt x="1108" y="1263"/>
                    </a:lnTo>
                    <a:lnTo>
                      <a:pt x="1108" y="1262"/>
                    </a:lnTo>
                    <a:lnTo>
                      <a:pt x="1108" y="1262"/>
                    </a:lnTo>
                    <a:lnTo>
                      <a:pt x="1110" y="1262"/>
                    </a:lnTo>
                    <a:lnTo>
                      <a:pt x="1110" y="1262"/>
                    </a:lnTo>
                    <a:lnTo>
                      <a:pt x="1110" y="1262"/>
                    </a:lnTo>
                    <a:lnTo>
                      <a:pt x="1111" y="1260"/>
                    </a:lnTo>
                    <a:lnTo>
                      <a:pt x="1111" y="1260"/>
                    </a:lnTo>
                    <a:lnTo>
                      <a:pt x="1110" y="1259"/>
                    </a:lnTo>
                    <a:lnTo>
                      <a:pt x="1110" y="1259"/>
                    </a:lnTo>
                    <a:lnTo>
                      <a:pt x="1111" y="1259"/>
                    </a:lnTo>
                    <a:lnTo>
                      <a:pt x="1113" y="1257"/>
                    </a:lnTo>
                    <a:lnTo>
                      <a:pt x="1113" y="1257"/>
                    </a:lnTo>
                    <a:lnTo>
                      <a:pt x="1113" y="1256"/>
                    </a:lnTo>
                    <a:lnTo>
                      <a:pt x="1114" y="1254"/>
                    </a:lnTo>
                    <a:lnTo>
                      <a:pt x="1114" y="1254"/>
                    </a:lnTo>
                    <a:lnTo>
                      <a:pt x="1114" y="1253"/>
                    </a:lnTo>
                    <a:lnTo>
                      <a:pt x="1116" y="1251"/>
                    </a:lnTo>
                    <a:lnTo>
                      <a:pt x="1117" y="1248"/>
                    </a:lnTo>
                    <a:lnTo>
                      <a:pt x="1117" y="1248"/>
                    </a:lnTo>
                    <a:lnTo>
                      <a:pt x="1117" y="1248"/>
                    </a:lnTo>
                    <a:lnTo>
                      <a:pt x="1116" y="1248"/>
                    </a:lnTo>
                    <a:lnTo>
                      <a:pt x="1116" y="1248"/>
                    </a:lnTo>
                    <a:lnTo>
                      <a:pt x="1116" y="1247"/>
                    </a:lnTo>
                    <a:lnTo>
                      <a:pt x="1116" y="1245"/>
                    </a:lnTo>
                    <a:lnTo>
                      <a:pt x="1114" y="1247"/>
                    </a:lnTo>
                    <a:lnTo>
                      <a:pt x="1114" y="1245"/>
                    </a:lnTo>
                    <a:lnTo>
                      <a:pt x="1114" y="1245"/>
                    </a:lnTo>
                    <a:lnTo>
                      <a:pt x="1114" y="1244"/>
                    </a:lnTo>
                    <a:lnTo>
                      <a:pt x="1114" y="1244"/>
                    </a:lnTo>
                    <a:lnTo>
                      <a:pt x="1113" y="1244"/>
                    </a:lnTo>
                    <a:lnTo>
                      <a:pt x="1113" y="1244"/>
                    </a:lnTo>
                    <a:lnTo>
                      <a:pt x="1113" y="1242"/>
                    </a:lnTo>
                    <a:lnTo>
                      <a:pt x="1114" y="1242"/>
                    </a:lnTo>
                    <a:lnTo>
                      <a:pt x="1114" y="1242"/>
                    </a:lnTo>
                    <a:lnTo>
                      <a:pt x="1114" y="1240"/>
                    </a:lnTo>
                    <a:lnTo>
                      <a:pt x="1116" y="1239"/>
                    </a:lnTo>
                    <a:lnTo>
                      <a:pt x="1116" y="1237"/>
                    </a:lnTo>
                    <a:lnTo>
                      <a:pt x="1116" y="1237"/>
                    </a:lnTo>
                    <a:lnTo>
                      <a:pt x="1114" y="1236"/>
                    </a:lnTo>
                    <a:lnTo>
                      <a:pt x="1114" y="1233"/>
                    </a:lnTo>
                    <a:lnTo>
                      <a:pt x="1114" y="1231"/>
                    </a:lnTo>
                    <a:lnTo>
                      <a:pt x="1114" y="1230"/>
                    </a:lnTo>
                    <a:lnTo>
                      <a:pt x="1114" y="1228"/>
                    </a:lnTo>
                    <a:lnTo>
                      <a:pt x="1113" y="1227"/>
                    </a:lnTo>
                    <a:lnTo>
                      <a:pt x="1114" y="1225"/>
                    </a:lnTo>
                    <a:lnTo>
                      <a:pt x="1116" y="1224"/>
                    </a:lnTo>
                    <a:lnTo>
                      <a:pt x="1114" y="1221"/>
                    </a:lnTo>
                    <a:lnTo>
                      <a:pt x="1113" y="1219"/>
                    </a:lnTo>
                    <a:lnTo>
                      <a:pt x="1113" y="1218"/>
                    </a:lnTo>
                    <a:lnTo>
                      <a:pt x="1114" y="1218"/>
                    </a:lnTo>
                    <a:lnTo>
                      <a:pt x="1114" y="1218"/>
                    </a:lnTo>
                    <a:lnTo>
                      <a:pt x="1114" y="1216"/>
                    </a:lnTo>
                    <a:lnTo>
                      <a:pt x="1114" y="1215"/>
                    </a:lnTo>
                    <a:lnTo>
                      <a:pt x="1114" y="1213"/>
                    </a:lnTo>
                    <a:lnTo>
                      <a:pt x="1113" y="1213"/>
                    </a:lnTo>
                    <a:lnTo>
                      <a:pt x="1111" y="1212"/>
                    </a:lnTo>
                    <a:lnTo>
                      <a:pt x="1111" y="1212"/>
                    </a:lnTo>
                    <a:lnTo>
                      <a:pt x="1111" y="1210"/>
                    </a:lnTo>
                    <a:lnTo>
                      <a:pt x="1110" y="1207"/>
                    </a:lnTo>
                    <a:lnTo>
                      <a:pt x="1108" y="1207"/>
                    </a:lnTo>
                    <a:lnTo>
                      <a:pt x="1108" y="1206"/>
                    </a:lnTo>
                    <a:lnTo>
                      <a:pt x="1105" y="1202"/>
                    </a:lnTo>
                    <a:lnTo>
                      <a:pt x="1102" y="1198"/>
                    </a:lnTo>
                    <a:lnTo>
                      <a:pt x="1102" y="1196"/>
                    </a:lnTo>
                    <a:lnTo>
                      <a:pt x="1102" y="1196"/>
                    </a:lnTo>
                    <a:lnTo>
                      <a:pt x="1102" y="1196"/>
                    </a:lnTo>
                    <a:lnTo>
                      <a:pt x="1104" y="1196"/>
                    </a:lnTo>
                    <a:lnTo>
                      <a:pt x="1104" y="1195"/>
                    </a:lnTo>
                    <a:lnTo>
                      <a:pt x="1104" y="1193"/>
                    </a:lnTo>
                    <a:lnTo>
                      <a:pt x="1105" y="1193"/>
                    </a:lnTo>
                    <a:lnTo>
                      <a:pt x="1105" y="1192"/>
                    </a:lnTo>
                    <a:lnTo>
                      <a:pt x="1105" y="1192"/>
                    </a:lnTo>
                    <a:lnTo>
                      <a:pt x="1107" y="1193"/>
                    </a:lnTo>
                    <a:lnTo>
                      <a:pt x="1107" y="1195"/>
                    </a:lnTo>
                    <a:lnTo>
                      <a:pt x="1108" y="1195"/>
                    </a:lnTo>
                    <a:lnTo>
                      <a:pt x="1110" y="1195"/>
                    </a:lnTo>
                    <a:lnTo>
                      <a:pt x="1108" y="1195"/>
                    </a:lnTo>
                    <a:lnTo>
                      <a:pt x="1107" y="1193"/>
                    </a:lnTo>
                    <a:lnTo>
                      <a:pt x="1107" y="1192"/>
                    </a:lnTo>
                    <a:lnTo>
                      <a:pt x="1105" y="1190"/>
                    </a:lnTo>
                    <a:lnTo>
                      <a:pt x="1105" y="1192"/>
                    </a:lnTo>
                    <a:lnTo>
                      <a:pt x="1104" y="1192"/>
                    </a:lnTo>
                    <a:lnTo>
                      <a:pt x="1104" y="1192"/>
                    </a:lnTo>
                    <a:lnTo>
                      <a:pt x="1104" y="1192"/>
                    </a:lnTo>
                    <a:lnTo>
                      <a:pt x="1104" y="1192"/>
                    </a:lnTo>
                    <a:lnTo>
                      <a:pt x="1102" y="1192"/>
                    </a:lnTo>
                    <a:lnTo>
                      <a:pt x="1102" y="1190"/>
                    </a:lnTo>
                    <a:lnTo>
                      <a:pt x="1102" y="1190"/>
                    </a:lnTo>
                    <a:lnTo>
                      <a:pt x="1102" y="1192"/>
                    </a:lnTo>
                    <a:lnTo>
                      <a:pt x="1102" y="1192"/>
                    </a:lnTo>
                    <a:lnTo>
                      <a:pt x="1102" y="1193"/>
                    </a:lnTo>
                    <a:lnTo>
                      <a:pt x="1102" y="1193"/>
                    </a:lnTo>
                    <a:lnTo>
                      <a:pt x="1101" y="1192"/>
                    </a:lnTo>
                    <a:lnTo>
                      <a:pt x="1101" y="1192"/>
                    </a:lnTo>
                    <a:lnTo>
                      <a:pt x="1101" y="1189"/>
                    </a:lnTo>
                    <a:lnTo>
                      <a:pt x="1099" y="1189"/>
                    </a:lnTo>
                    <a:lnTo>
                      <a:pt x="1099" y="1187"/>
                    </a:lnTo>
                    <a:lnTo>
                      <a:pt x="1098" y="1187"/>
                    </a:lnTo>
                    <a:lnTo>
                      <a:pt x="1098" y="1187"/>
                    </a:lnTo>
                    <a:lnTo>
                      <a:pt x="1096" y="1187"/>
                    </a:lnTo>
                    <a:lnTo>
                      <a:pt x="1095" y="1186"/>
                    </a:lnTo>
                    <a:lnTo>
                      <a:pt x="1093" y="1184"/>
                    </a:lnTo>
                    <a:lnTo>
                      <a:pt x="1092" y="1184"/>
                    </a:lnTo>
                    <a:lnTo>
                      <a:pt x="1089" y="1184"/>
                    </a:lnTo>
                    <a:lnTo>
                      <a:pt x="1089" y="1186"/>
                    </a:lnTo>
                    <a:lnTo>
                      <a:pt x="1087" y="1186"/>
                    </a:lnTo>
                    <a:lnTo>
                      <a:pt x="1087" y="1186"/>
                    </a:lnTo>
                    <a:lnTo>
                      <a:pt x="1086" y="1186"/>
                    </a:lnTo>
                    <a:lnTo>
                      <a:pt x="1086" y="1187"/>
                    </a:lnTo>
                    <a:lnTo>
                      <a:pt x="1086" y="1189"/>
                    </a:lnTo>
                    <a:lnTo>
                      <a:pt x="1084" y="1189"/>
                    </a:lnTo>
                    <a:lnTo>
                      <a:pt x="1086" y="1190"/>
                    </a:lnTo>
                    <a:lnTo>
                      <a:pt x="1081" y="1193"/>
                    </a:lnTo>
                    <a:lnTo>
                      <a:pt x="1079" y="1193"/>
                    </a:lnTo>
                    <a:lnTo>
                      <a:pt x="1078" y="1193"/>
                    </a:lnTo>
                    <a:lnTo>
                      <a:pt x="1078" y="1193"/>
                    </a:lnTo>
                    <a:lnTo>
                      <a:pt x="1076" y="1195"/>
                    </a:lnTo>
                    <a:lnTo>
                      <a:pt x="1076" y="1195"/>
                    </a:lnTo>
                    <a:lnTo>
                      <a:pt x="1076" y="1196"/>
                    </a:lnTo>
                    <a:lnTo>
                      <a:pt x="1078" y="1196"/>
                    </a:lnTo>
                    <a:lnTo>
                      <a:pt x="1078" y="1196"/>
                    </a:lnTo>
                    <a:lnTo>
                      <a:pt x="1079" y="1199"/>
                    </a:lnTo>
                    <a:lnTo>
                      <a:pt x="1081" y="1201"/>
                    </a:lnTo>
                    <a:lnTo>
                      <a:pt x="1082" y="1202"/>
                    </a:lnTo>
                    <a:lnTo>
                      <a:pt x="1082" y="1204"/>
                    </a:lnTo>
                    <a:lnTo>
                      <a:pt x="1081" y="1204"/>
                    </a:lnTo>
                    <a:lnTo>
                      <a:pt x="1081" y="1204"/>
                    </a:lnTo>
                    <a:lnTo>
                      <a:pt x="1079" y="1204"/>
                    </a:lnTo>
                    <a:lnTo>
                      <a:pt x="1078" y="1204"/>
                    </a:lnTo>
                    <a:lnTo>
                      <a:pt x="1078" y="1206"/>
                    </a:lnTo>
                    <a:lnTo>
                      <a:pt x="1076" y="1206"/>
                    </a:lnTo>
                    <a:lnTo>
                      <a:pt x="1073" y="1207"/>
                    </a:lnTo>
                    <a:lnTo>
                      <a:pt x="1072" y="1207"/>
                    </a:lnTo>
                    <a:lnTo>
                      <a:pt x="1072" y="1206"/>
                    </a:lnTo>
                    <a:lnTo>
                      <a:pt x="1070" y="1204"/>
                    </a:lnTo>
                    <a:lnTo>
                      <a:pt x="1070" y="1201"/>
                    </a:lnTo>
                    <a:lnTo>
                      <a:pt x="1069" y="1198"/>
                    </a:lnTo>
                    <a:lnTo>
                      <a:pt x="1069" y="1198"/>
                    </a:lnTo>
                    <a:lnTo>
                      <a:pt x="1069" y="1199"/>
                    </a:lnTo>
                    <a:lnTo>
                      <a:pt x="1067" y="1199"/>
                    </a:lnTo>
                    <a:lnTo>
                      <a:pt x="1067" y="1201"/>
                    </a:lnTo>
                    <a:lnTo>
                      <a:pt x="1067" y="1202"/>
                    </a:lnTo>
                    <a:lnTo>
                      <a:pt x="1067" y="1201"/>
                    </a:lnTo>
                    <a:lnTo>
                      <a:pt x="1066" y="1201"/>
                    </a:lnTo>
                    <a:lnTo>
                      <a:pt x="1064" y="1201"/>
                    </a:lnTo>
                    <a:lnTo>
                      <a:pt x="1061" y="1196"/>
                    </a:lnTo>
                    <a:lnTo>
                      <a:pt x="1061" y="1196"/>
                    </a:lnTo>
                    <a:lnTo>
                      <a:pt x="1061" y="1195"/>
                    </a:lnTo>
                    <a:lnTo>
                      <a:pt x="1060" y="1195"/>
                    </a:lnTo>
                    <a:lnTo>
                      <a:pt x="1058" y="1195"/>
                    </a:lnTo>
                    <a:lnTo>
                      <a:pt x="1057" y="1195"/>
                    </a:lnTo>
                    <a:lnTo>
                      <a:pt x="1055" y="1195"/>
                    </a:lnTo>
                    <a:lnTo>
                      <a:pt x="1055" y="1195"/>
                    </a:lnTo>
                    <a:lnTo>
                      <a:pt x="1055" y="1193"/>
                    </a:lnTo>
                    <a:lnTo>
                      <a:pt x="1054" y="1193"/>
                    </a:lnTo>
                    <a:lnTo>
                      <a:pt x="1051" y="1193"/>
                    </a:lnTo>
                    <a:lnTo>
                      <a:pt x="1049" y="1193"/>
                    </a:lnTo>
                    <a:lnTo>
                      <a:pt x="1048" y="1193"/>
                    </a:lnTo>
                    <a:lnTo>
                      <a:pt x="1048" y="1193"/>
                    </a:lnTo>
                    <a:lnTo>
                      <a:pt x="1048" y="1196"/>
                    </a:lnTo>
                    <a:lnTo>
                      <a:pt x="1048" y="1196"/>
                    </a:lnTo>
                    <a:lnTo>
                      <a:pt x="1046" y="1195"/>
                    </a:lnTo>
                    <a:lnTo>
                      <a:pt x="1044" y="1193"/>
                    </a:lnTo>
                    <a:lnTo>
                      <a:pt x="1044" y="1193"/>
                    </a:lnTo>
                    <a:lnTo>
                      <a:pt x="1044" y="1190"/>
                    </a:lnTo>
                    <a:lnTo>
                      <a:pt x="1043" y="1190"/>
                    </a:lnTo>
                    <a:lnTo>
                      <a:pt x="1041" y="1189"/>
                    </a:lnTo>
                    <a:lnTo>
                      <a:pt x="1040" y="1189"/>
                    </a:lnTo>
                    <a:lnTo>
                      <a:pt x="1040" y="1189"/>
                    </a:lnTo>
                    <a:lnTo>
                      <a:pt x="1040" y="1189"/>
                    </a:lnTo>
                    <a:lnTo>
                      <a:pt x="1041" y="1190"/>
                    </a:lnTo>
                    <a:lnTo>
                      <a:pt x="1041" y="1192"/>
                    </a:lnTo>
                    <a:lnTo>
                      <a:pt x="1041" y="1192"/>
                    </a:lnTo>
                    <a:lnTo>
                      <a:pt x="1041" y="1192"/>
                    </a:lnTo>
                    <a:lnTo>
                      <a:pt x="1040" y="1192"/>
                    </a:lnTo>
                    <a:lnTo>
                      <a:pt x="1038" y="1192"/>
                    </a:lnTo>
                    <a:lnTo>
                      <a:pt x="1038" y="1192"/>
                    </a:lnTo>
                    <a:lnTo>
                      <a:pt x="1037" y="1189"/>
                    </a:lnTo>
                    <a:lnTo>
                      <a:pt x="1037" y="1187"/>
                    </a:lnTo>
                    <a:lnTo>
                      <a:pt x="1038" y="1187"/>
                    </a:lnTo>
                    <a:lnTo>
                      <a:pt x="1038" y="1186"/>
                    </a:lnTo>
                    <a:lnTo>
                      <a:pt x="1037" y="1184"/>
                    </a:lnTo>
                    <a:lnTo>
                      <a:pt x="1037" y="1183"/>
                    </a:lnTo>
                    <a:lnTo>
                      <a:pt x="1034" y="1181"/>
                    </a:lnTo>
                    <a:lnTo>
                      <a:pt x="1032" y="1180"/>
                    </a:lnTo>
                    <a:lnTo>
                      <a:pt x="1031" y="1178"/>
                    </a:lnTo>
                    <a:lnTo>
                      <a:pt x="1028" y="1178"/>
                    </a:lnTo>
                    <a:lnTo>
                      <a:pt x="1026" y="1178"/>
                    </a:lnTo>
                    <a:lnTo>
                      <a:pt x="1025" y="1177"/>
                    </a:lnTo>
                    <a:lnTo>
                      <a:pt x="1025" y="1177"/>
                    </a:lnTo>
                    <a:lnTo>
                      <a:pt x="1025" y="1175"/>
                    </a:lnTo>
                    <a:lnTo>
                      <a:pt x="1025" y="1174"/>
                    </a:lnTo>
                    <a:lnTo>
                      <a:pt x="1020" y="1171"/>
                    </a:lnTo>
                    <a:lnTo>
                      <a:pt x="1019" y="1169"/>
                    </a:lnTo>
                    <a:lnTo>
                      <a:pt x="1019" y="1169"/>
                    </a:lnTo>
                    <a:lnTo>
                      <a:pt x="1017" y="1169"/>
                    </a:lnTo>
                    <a:lnTo>
                      <a:pt x="1019" y="1171"/>
                    </a:lnTo>
                    <a:lnTo>
                      <a:pt x="1019" y="1172"/>
                    </a:lnTo>
                    <a:lnTo>
                      <a:pt x="1022" y="1174"/>
                    </a:lnTo>
                    <a:lnTo>
                      <a:pt x="1022" y="1174"/>
                    </a:lnTo>
                    <a:lnTo>
                      <a:pt x="1022" y="1175"/>
                    </a:lnTo>
                    <a:lnTo>
                      <a:pt x="1020" y="1177"/>
                    </a:lnTo>
                    <a:lnTo>
                      <a:pt x="1020" y="1177"/>
                    </a:lnTo>
                    <a:lnTo>
                      <a:pt x="1020" y="1177"/>
                    </a:lnTo>
                    <a:lnTo>
                      <a:pt x="1020" y="1178"/>
                    </a:lnTo>
                    <a:lnTo>
                      <a:pt x="1019" y="1177"/>
                    </a:lnTo>
                    <a:lnTo>
                      <a:pt x="1017" y="1175"/>
                    </a:lnTo>
                    <a:lnTo>
                      <a:pt x="1013" y="1174"/>
                    </a:lnTo>
                    <a:lnTo>
                      <a:pt x="1013" y="1172"/>
                    </a:lnTo>
                    <a:lnTo>
                      <a:pt x="1011" y="1171"/>
                    </a:lnTo>
                    <a:lnTo>
                      <a:pt x="1011" y="1169"/>
                    </a:lnTo>
                    <a:lnTo>
                      <a:pt x="1011" y="1167"/>
                    </a:lnTo>
                    <a:lnTo>
                      <a:pt x="1013" y="1164"/>
                    </a:lnTo>
                    <a:lnTo>
                      <a:pt x="1013" y="1164"/>
                    </a:lnTo>
                    <a:lnTo>
                      <a:pt x="1013" y="1164"/>
                    </a:lnTo>
                    <a:lnTo>
                      <a:pt x="1013" y="1163"/>
                    </a:lnTo>
                    <a:lnTo>
                      <a:pt x="1013" y="1163"/>
                    </a:lnTo>
                    <a:lnTo>
                      <a:pt x="1011" y="1161"/>
                    </a:lnTo>
                    <a:lnTo>
                      <a:pt x="1010" y="1161"/>
                    </a:lnTo>
                    <a:lnTo>
                      <a:pt x="1010" y="1161"/>
                    </a:lnTo>
                    <a:lnTo>
                      <a:pt x="1011" y="1160"/>
                    </a:lnTo>
                    <a:lnTo>
                      <a:pt x="1011" y="1160"/>
                    </a:lnTo>
                    <a:lnTo>
                      <a:pt x="1011" y="1158"/>
                    </a:lnTo>
                    <a:lnTo>
                      <a:pt x="1011" y="1158"/>
                    </a:lnTo>
                    <a:lnTo>
                      <a:pt x="1011" y="1157"/>
                    </a:lnTo>
                    <a:lnTo>
                      <a:pt x="1010" y="1155"/>
                    </a:lnTo>
                    <a:lnTo>
                      <a:pt x="1003" y="1151"/>
                    </a:lnTo>
                    <a:lnTo>
                      <a:pt x="1000" y="1148"/>
                    </a:lnTo>
                    <a:lnTo>
                      <a:pt x="999" y="1145"/>
                    </a:lnTo>
                    <a:lnTo>
                      <a:pt x="999" y="1145"/>
                    </a:lnTo>
                    <a:lnTo>
                      <a:pt x="994" y="1142"/>
                    </a:lnTo>
                    <a:lnTo>
                      <a:pt x="994" y="1140"/>
                    </a:lnTo>
                    <a:lnTo>
                      <a:pt x="991" y="1137"/>
                    </a:lnTo>
                    <a:lnTo>
                      <a:pt x="988" y="1136"/>
                    </a:lnTo>
                    <a:lnTo>
                      <a:pt x="988" y="1136"/>
                    </a:lnTo>
                    <a:lnTo>
                      <a:pt x="990" y="1134"/>
                    </a:lnTo>
                    <a:lnTo>
                      <a:pt x="990" y="1134"/>
                    </a:lnTo>
                    <a:lnTo>
                      <a:pt x="990" y="1134"/>
                    </a:lnTo>
                    <a:lnTo>
                      <a:pt x="991" y="1136"/>
                    </a:lnTo>
                    <a:lnTo>
                      <a:pt x="991" y="1136"/>
                    </a:lnTo>
                    <a:lnTo>
                      <a:pt x="993" y="1136"/>
                    </a:lnTo>
                    <a:lnTo>
                      <a:pt x="993" y="1136"/>
                    </a:lnTo>
                    <a:lnTo>
                      <a:pt x="993" y="1134"/>
                    </a:lnTo>
                    <a:lnTo>
                      <a:pt x="991" y="1133"/>
                    </a:lnTo>
                    <a:lnTo>
                      <a:pt x="991" y="1133"/>
                    </a:lnTo>
                    <a:lnTo>
                      <a:pt x="990" y="1131"/>
                    </a:lnTo>
                    <a:lnTo>
                      <a:pt x="990" y="1131"/>
                    </a:lnTo>
                    <a:lnTo>
                      <a:pt x="990" y="1129"/>
                    </a:lnTo>
                    <a:lnTo>
                      <a:pt x="988" y="1129"/>
                    </a:lnTo>
                    <a:lnTo>
                      <a:pt x="988" y="1129"/>
                    </a:lnTo>
                    <a:lnTo>
                      <a:pt x="987" y="1129"/>
                    </a:lnTo>
                    <a:lnTo>
                      <a:pt x="987" y="1129"/>
                    </a:lnTo>
                    <a:lnTo>
                      <a:pt x="987" y="1129"/>
                    </a:lnTo>
                    <a:lnTo>
                      <a:pt x="987" y="1131"/>
                    </a:lnTo>
                    <a:lnTo>
                      <a:pt x="985" y="1131"/>
                    </a:lnTo>
                    <a:lnTo>
                      <a:pt x="985" y="1133"/>
                    </a:lnTo>
                    <a:lnTo>
                      <a:pt x="984" y="1133"/>
                    </a:lnTo>
                    <a:lnTo>
                      <a:pt x="982" y="1133"/>
                    </a:lnTo>
                    <a:lnTo>
                      <a:pt x="979" y="1133"/>
                    </a:lnTo>
                    <a:lnTo>
                      <a:pt x="976" y="1131"/>
                    </a:lnTo>
                    <a:lnTo>
                      <a:pt x="976" y="1131"/>
                    </a:lnTo>
                    <a:lnTo>
                      <a:pt x="976" y="1131"/>
                    </a:lnTo>
                    <a:lnTo>
                      <a:pt x="978" y="1131"/>
                    </a:lnTo>
                    <a:lnTo>
                      <a:pt x="978" y="1133"/>
                    </a:lnTo>
                    <a:lnTo>
                      <a:pt x="978" y="1133"/>
                    </a:lnTo>
                    <a:lnTo>
                      <a:pt x="973" y="1131"/>
                    </a:lnTo>
                    <a:lnTo>
                      <a:pt x="969" y="1128"/>
                    </a:lnTo>
                    <a:lnTo>
                      <a:pt x="965" y="1128"/>
                    </a:lnTo>
                    <a:lnTo>
                      <a:pt x="962" y="1128"/>
                    </a:lnTo>
                    <a:lnTo>
                      <a:pt x="959" y="1126"/>
                    </a:lnTo>
                    <a:lnTo>
                      <a:pt x="958" y="1125"/>
                    </a:lnTo>
                    <a:lnTo>
                      <a:pt x="953" y="1123"/>
                    </a:lnTo>
                    <a:lnTo>
                      <a:pt x="952" y="1123"/>
                    </a:lnTo>
                    <a:lnTo>
                      <a:pt x="946" y="1123"/>
                    </a:lnTo>
                    <a:lnTo>
                      <a:pt x="943" y="1122"/>
                    </a:lnTo>
                    <a:lnTo>
                      <a:pt x="940" y="1120"/>
                    </a:lnTo>
                    <a:lnTo>
                      <a:pt x="937" y="1119"/>
                    </a:lnTo>
                    <a:lnTo>
                      <a:pt x="932" y="1114"/>
                    </a:lnTo>
                    <a:lnTo>
                      <a:pt x="932" y="1114"/>
                    </a:lnTo>
                    <a:lnTo>
                      <a:pt x="929" y="1111"/>
                    </a:lnTo>
                    <a:lnTo>
                      <a:pt x="924" y="1108"/>
                    </a:lnTo>
                    <a:lnTo>
                      <a:pt x="924" y="1107"/>
                    </a:lnTo>
                    <a:lnTo>
                      <a:pt x="923" y="1105"/>
                    </a:lnTo>
                    <a:lnTo>
                      <a:pt x="921" y="1104"/>
                    </a:lnTo>
                    <a:lnTo>
                      <a:pt x="915" y="1099"/>
                    </a:lnTo>
                    <a:lnTo>
                      <a:pt x="914" y="1098"/>
                    </a:lnTo>
                    <a:lnTo>
                      <a:pt x="911" y="1096"/>
                    </a:lnTo>
                    <a:lnTo>
                      <a:pt x="909" y="1095"/>
                    </a:lnTo>
                    <a:lnTo>
                      <a:pt x="908" y="1095"/>
                    </a:lnTo>
                    <a:lnTo>
                      <a:pt x="906" y="1093"/>
                    </a:lnTo>
                    <a:lnTo>
                      <a:pt x="906" y="1093"/>
                    </a:lnTo>
                    <a:lnTo>
                      <a:pt x="905" y="1093"/>
                    </a:lnTo>
                    <a:lnTo>
                      <a:pt x="905" y="1093"/>
                    </a:lnTo>
                    <a:lnTo>
                      <a:pt x="906" y="1095"/>
                    </a:lnTo>
                    <a:lnTo>
                      <a:pt x="906" y="1095"/>
                    </a:lnTo>
                    <a:lnTo>
                      <a:pt x="908" y="1095"/>
                    </a:lnTo>
                    <a:lnTo>
                      <a:pt x="908" y="1095"/>
                    </a:lnTo>
                    <a:lnTo>
                      <a:pt x="911" y="1096"/>
                    </a:lnTo>
                    <a:lnTo>
                      <a:pt x="911" y="1096"/>
                    </a:lnTo>
                    <a:lnTo>
                      <a:pt x="905" y="1095"/>
                    </a:lnTo>
                    <a:lnTo>
                      <a:pt x="902" y="1095"/>
                    </a:lnTo>
                    <a:lnTo>
                      <a:pt x="902" y="1093"/>
                    </a:lnTo>
                    <a:lnTo>
                      <a:pt x="903" y="1093"/>
                    </a:lnTo>
                    <a:lnTo>
                      <a:pt x="903" y="1091"/>
                    </a:lnTo>
                    <a:lnTo>
                      <a:pt x="903" y="1091"/>
                    </a:lnTo>
                    <a:lnTo>
                      <a:pt x="902" y="1093"/>
                    </a:lnTo>
                    <a:lnTo>
                      <a:pt x="900" y="1093"/>
                    </a:lnTo>
                    <a:lnTo>
                      <a:pt x="900" y="1093"/>
                    </a:lnTo>
                    <a:lnTo>
                      <a:pt x="900" y="1091"/>
                    </a:lnTo>
                    <a:lnTo>
                      <a:pt x="900" y="1091"/>
                    </a:lnTo>
                    <a:lnTo>
                      <a:pt x="900" y="1091"/>
                    </a:lnTo>
                    <a:lnTo>
                      <a:pt x="899" y="1091"/>
                    </a:lnTo>
                    <a:lnTo>
                      <a:pt x="899" y="1093"/>
                    </a:lnTo>
                    <a:lnTo>
                      <a:pt x="899" y="1093"/>
                    </a:lnTo>
                    <a:lnTo>
                      <a:pt x="900" y="1093"/>
                    </a:lnTo>
                    <a:lnTo>
                      <a:pt x="900" y="1093"/>
                    </a:lnTo>
                    <a:lnTo>
                      <a:pt x="900" y="1095"/>
                    </a:lnTo>
                    <a:lnTo>
                      <a:pt x="899" y="1095"/>
                    </a:lnTo>
                    <a:lnTo>
                      <a:pt x="897" y="1095"/>
                    </a:lnTo>
                    <a:lnTo>
                      <a:pt x="893" y="1098"/>
                    </a:lnTo>
                    <a:lnTo>
                      <a:pt x="888" y="1098"/>
                    </a:lnTo>
                    <a:lnTo>
                      <a:pt x="883" y="1101"/>
                    </a:lnTo>
                    <a:lnTo>
                      <a:pt x="880" y="1101"/>
                    </a:lnTo>
                    <a:lnTo>
                      <a:pt x="880" y="1101"/>
                    </a:lnTo>
                    <a:lnTo>
                      <a:pt x="876" y="1101"/>
                    </a:lnTo>
                    <a:lnTo>
                      <a:pt x="871" y="1098"/>
                    </a:lnTo>
                    <a:lnTo>
                      <a:pt x="864" y="1098"/>
                    </a:lnTo>
                    <a:lnTo>
                      <a:pt x="859" y="1095"/>
                    </a:lnTo>
                    <a:lnTo>
                      <a:pt x="855" y="1093"/>
                    </a:lnTo>
                    <a:lnTo>
                      <a:pt x="852" y="1090"/>
                    </a:lnTo>
                    <a:lnTo>
                      <a:pt x="850" y="1090"/>
                    </a:lnTo>
                    <a:lnTo>
                      <a:pt x="848" y="1088"/>
                    </a:lnTo>
                    <a:lnTo>
                      <a:pt x="845" y="1088"/>
                    </a:lnTo>
                    <a:lnTo>
                      <a:pt x="841" y="1087"/>
                    </a:lnTo>
                    <a:lnTo>
                      <a:pt x="836" y="1085"/>
                    </a:lnTo>
                    <a:lnTo>
                      <a:pt x="833" y="1084"/>
                    </a:lnTo>
                    <a:lnTo>
                      <a:pt x="832" y="1082"/>
                    </a:lnTo>
                    <a:lnTo>
                      <a:pt x="826" y="1081"/>
                    </a:lnTo>
                    <a:lnTo>
                      <a:pt x="824" y="1081"/>
                    </a:lnTo>
                    <a:lnTo>
                      <a:pt x="823" y="1079"/>
                    </a:lnTo>
                    <a:lnTo>
                      <a:pt x="820" y="1078"/>
                    </a:lnTo>
                    <a:lnTo>
                      <a:pt x="818" y="1076"/>
                    </a:lnTo>
                    <a:lnTo>
                      <a:pt x="817" y="1075"/>
                    </a:lnTo>
                    <a:lnTo>
                      <a:pt x="815" y="1073"/>
                    </a:lnTo>
                    <a:lnTo>
                      <a:pt x="814" y="1072"/>
                    </a:lnTo>
                    <a:lnTo>
                      <a:pt x="814" y="1072"/>
                    </a:lnTo>
                    <a:lnTo>
                      <a:pt x="812" y="1072"/>
                    </a:lnTo>
                    <a:lnTo>
                      <a:pt x="809" y="1072"/>
                    </a:lnTo>
                    <a:lnTo>
                      <a:pt x="806" y="1070"/>
                    </a:lnTo>
                    <a:lnTo>
                      <a:pt x="804" y="1070"/>
                    </a:lnTo>
                    <a:lnTo>
                      <a:pt x="800" y="1069"/>
                    </a:lnTo>
                    <a:lnTo>
                      <a:pt x="795" y="1067"/>
                    </a:lnTo>
                    <a:lnTo>
                      <a:pt x="792" y="1064"/>
                    </a:lnTo>
                    <a:lnTo>
                      <a:pt x="791" y="1063"/>
                    </a:lnTo>
                    <a:lnTo>
                      <a:pt x="789" y="1060"/>
                    </a:lnTo>
                    <a:lnTo>
                      <a:pt x="788" y="1060"/>
                    </a:lnTo>
                    <a:lnTo>
                      <a:pt x="785" y="1058"/>
                    </a:lnTo>
                    <a:lnTo>
                      <a:pt x="783" y="1056"/>
                    </a:lnTo>
                    <a:lnTo>
                      <a:pt x="780" y="1056"/>
                    </a:lnTo>
                    <a:lnTo>
                      <a:pt x="776" y="1053"/>
                    </a:lnTo>
                    <a:lnTo>
                      <a:pt x="776" y="1052"/>
                    </a:lnTo>
                    <a:lnTo>
                      <a:pt x="774" y="1050"/>
                    </a:lnTo>
                    <a:lnTo>
                      <a:pt x="773" y="1049"/>
                    </a:lnTo>
                    <a:lnTo>
                      <a:pt x="769" y="1046"/>
                    </a:lnTo>
                    <a:lnTo>
                      <a:pt x="769" y="1044"/>
                    </a:lnTo>
                    <a:lnTo>
                      <a:pt x="768" y="1041"/>
                    </a:lnTo>
                    <a:lnTo>
                      <a:pt x="768" y="1041"/>
                    </a:lnTo>
                    <a:lnTo>
                      <a:pt x="768" y="1040"/>
                    </a:lnTo>
                    <a:lnTo>
                      <a:pt x="768" y="1040"/>
                    </a:lnTo>
                    <a:lnTo>
                      <a:pt x="769" y="1038"/>
                    </a:lnTo>
                    <a:lnTo>
                      <a:pt x="771" y="1038"/>
                    </a:lnTo>
                    <a:lnTo>
                      <a:pt x="773" y="1037"/>
                    </a:lnTo>
                    <a:lnTo>
                      <a:pt x="773" y="1037"/>
                    </a:lnTo>
                    <a:lnTo>
                      <a:pt x="773" y="1037"/>
                    </a:lnTo>
                    <a:lnTo>
                      <a:pt x="771" y="1035"/>
                    </a:lnTo>
                    <a:lnTo>
                      <a:pt x="771" y="1035"/>
                    </a:lnTo>
                    <a:lnTo>
                      <a:pt x="769" y="1035"/>
                    </a:lnTo>
                    <a:lnTo>
                      <a:pt x="769" y="1034"/>
                    </a:lnTo>
                    <a:lnTo>
                      <a:pt x="769" y="1034"/>
                    </a:lnTo>
                    <a:lnTo>
                      <a:pt x="771" y="1032"/>
                    </a:lnTo>
                    <a:lnTo>
                      <a:pt x="773" y="1031"/>
                    </a:lnTo>
                    <a:lnTo>
                      <a:pt x="773" y="1031"/>
                    </a:lnTo>
                    <a:lnTo>
                      <a:pt x="773" y="1029"/>
                    </a:lnTo>
                    <a:lnTo>
                      <a:pt x="773" y="1026"/>
                    </a:lnTo>
                    <a:lnTo>
                      <a:pt x="773" y="1025"/>
                    </a:lnTo>
                    <a:lnTo>
                      <a:pt x="769" y="1023"/>
                    </a:lnTo>
                    <a:lnTo>
                      <a:pt x="769" y="1023"/>
                    </a:lnTo>
                    <a:lnTo>
                      <a:pt x="769" y="1022"/>
                    </a:lnTo>
                    <a:lnTo>
                      <a:pt x="768" y="1018"/>
                    </a:lnTo>
                    <a:lnTo>
                      <a:pt x="768" y="1014"/>
                    </a:lnTo>
                    <a:lnTo>
                      <a:pt x="766" y="1011"/>
                    </a:lnTo>
                    <a:lnTo>
                      <a:pt x="763" y="1008"/>
                    </a:lnTo>
                    <a:lnTo>
                      <a:pt x="763" y="1008"/>
                    </a:lnTo>
                    <a:lnTo>
                      <a:pt x="760" y="1005"/>
                    </a:lnTo>
                    <a:lnTo>
                      <a:pt x="759" y="1003"/>
                    </a:lnTo>
                    <a:lnTo>
                      <a:pt x="756" y="999"/>
                    </a:lnTo>
                    <a:lnTo>
                      <a:pt x="754" y="997"/>
                    </a:lnTo>
                    <a:lnTo>
                      <a:pt x="751" y="994"/>
                    </a:lnTo>
                    <a:lnTo>
                      <a:pt x="750" y="991"/>
                    </a:lnTo>
                    <a:lnTo>
                      <a:pt x="742" y="985"/>
                    </a:lnTo>
                    <a:lnTo>
                      <a:pt x="742" y="985"/>
                    </a:lnTo>
                    <a:lnTo>
                      <a:pt x="745" y="987"/>
                    </a:lnTo>
                    <a:lnTo>
                      <a:pt x="745" y="987"/>
                    </a:lnTo>
                    <a:lnTo>
                      <a:pt x="745" y="987"/>
                    </a:lnTo>
                    <a:lnTo>
                      <a:pt x="745" y="985"/>
                    </a:lnTo>
                    <a:lnTo>
                      <a:pt x="744" y="985"/>
                    </a:lnTo>
                    <a:lnTo>
                      <a:pt x="744" y="985"/>
                    </a:lnTo>
                    <a:lnTo>
                      <a:pt x="742" y="985"/>
                    </a:lnTo>
                    <a:lnTo>
                      <a:pt x="742" y="985"/>
                    </a:lnTo>
                    <a:lnTo>
                      <a:pt x="741" y="985"/>
                    </a:lnTo>
                    <a:lnTo>
                      <a:pt x="739" y="984"/>
                    </a:lnTo>
                    <a:lnTo>
                      <a:pt x="739" y="982"/>
                    </a:lnTo>
                    <a:lnTo>
                      <a:pt x="739" y="982"/>
                    </a:lnTo>
                    <a:lnTo>
                      <a:pt x="736" y="979"/>
                    </a:lnTo>
                    <a:lnTo>
                      <a:pt x="735" y="977"/>
                    </a:lnTo>
                    <a:lnTo>
                      <a:pt x="736" y="977"/>
                    </a:lnTo>
                    <a:lnTo>
                      <a:pt x="736" y="977"/>
                    </a:lnTo>
                    <a:lnTo>
                      <a:pt x="738" y="977"/>
                    </a:lnTo>
                    <a:lnTo>
                      <a:pt x="738" y="977"/>
                    </a:lnTo>
                    <a:lnTo>
                      <a:pt x="738" y="977"/>
                    </a:lnTo>
                    <a:lnTo>
                      <a:pt x="738" y="977"/>
                    </a:lnTo>
                    <a:lnTo>
                      <a:pt x="738" y="977"/>
                    </a:lnTo>
                    <a:lnTo>
                      <a:pt x="735" y="976"/>
                    </a:lnTo>
                    <a:lnTo>
                      <a:pt x="733" y="974"/>
                    </a:lnTo>
                    <a:lnTo>
                      <a:pt x="730" y="973"/>
                    </a:lnTo>
                    <a:lnTo>
                      <a:pt x="730" y="973"/>
                    </a:lnTo>
                    <a:lnTo>
                      <a:pt x="728" y="971"/>
                    </a:lnTo>
                    <a:lnTo>
                      <a:pt x="728" y="971"/>
                    </a:lnTo>
                    <a:lnTo>
                      <a:pt x="727" y="971"/>
                    </a:lnTo>
                    <a:lnTo>
                      <a:pt x="725" y="971"/>
                    </a:lnTo>
                    <a:lnTo>
                      <a:pt x="725" y="971"/>
                    </a:lnTo>
                    <a:lnTo>
                      <a:pt x="725" y="971"/>
                    </a:lnTo>
                    <a:lnTo>
                      <a:pt x="727" y="970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727" y="968"/>
                    </a:lnTo>
                    <a:lnTo>
                      <a:pt x="727" y="970"/>
                    </a:lnTo>
                    <a:lnTo>
                      <a:pt x="725" y="970"/>
                    </a:lnTo>
                    <a:lnTo>
                      <a:pt x="724" y="970"/>
                    </a:lnTo>
                    <a:lnTo>
                      <a:pt x="724" y="970"/>
                    </a:lnTo>
                    <a:lnTo>
                      <a:pt x="722" y="970"/>
                    </a:lnTo>
                    <a:lnTo>
                      <a:pt x="722" y="968"/>
                    </a:lnTo>
                    <a:lnTo>
                      <a:pt x="721" y="964"/>
                    </a:lnTo>
                    <a:lnTo>
                      <a:pt x="722" y="962"/>
                    </a:lnTo>
                    <a:lnTo>
                      <a:pt x="722" y="961"/>
                    </a:lnTo>
                    <a:lnTo>
                      <a:pt x="724" y="961"/>
                    </a:lnTo>
                    <a:lnTo>
                      <a:pt x="724" y="961"/>
                    </a:lnTo>
                    <a:lnTo>
                      <a:pt x="725" y="961"/>
                    </a:lnTo>
                    <a:lnTo>
                      <a:pt x="724" y="961"/>
                    </a:lnTo>
                    <a:lnTo>
                      <a:pt x="724" y="959"/>
                    </a:lnTo>
                    <a:lnTo>
                      <a:pt x="724" y="959"/>
                    </a:lnTo>
                    <a:lnTo>
                      <a:pt x="724" y="959"/>
                    </a:lnTo>
                    <a:lnTo>
                      <a:pt x="722" y="958"/>
                    </a:lnTo>
                    <a:lnTo>
                      <a:pt x="721" y="955"/>
                    </a:lnTo>
                    <a:lnTo>
                      <a:pt x="718" y="955"/>
                    </a:lnTo>
                    <a:lnTo>
                      <a:pt x="718" y="955"/>
                    </a:lnTo>
                    <a:lnTo>
                      <a:pt x="716" y="955"/>
                    </a:lnTo>
                    <a:lnTo>
                      <a:pt x="715" y="953"/>
                    </a:lnTo>
                    <a:lnTo>
                      <a:pt x="715" y="952"/>
                    </a:lnTo>
                    <a:lnTo>
                      <a:pt x="715" y="950"/>
                    </a:lnTo>
                    <a:lnTo>
                      <a:pt x="715" y="950"/>
                    </a:lnTo>
                    <a:lnTo>
                      <a:pt x="710" y="949"/>
                    </a:lnTo>
                    <a:lnTo>
                      <a:pt x="710" y="949"/>
                    </a:lnTo>
                    <a:lnTo>
                      <a:pt x="709" y="947"/>
                    </a:lnTo>
                    <a:lnTo>
                      <a:pt x="707" y="945"/>
                    </a:lnTo>
                    <a:lnTo>
                      <a:pt x="707" y="945"/>
                    </a:lnTo>
                    <a:lnTo>
                      <a:pt x="707" y="944"/>
                    </a:lnTo>
                    <a:lnTo>
                      <a:pt x="707" y="942"/>
                    </a:lnTo>
                    <a:lnTo>
                      <a:pt x="707" y="939"/>
                    </a:lnTo>
                    <a:lnTo>
                      <a:pt x="707" y="939"/>
                    </a:lnTo>
                    <a:lnTo>
                      <a:pt x="704" y="938"/>
                    </a:lnTo>
                    <a:lnTo>
                      <a:pt x="704" y="938"/>
                    </a:lnTo>
                    <a:lnTo>
                      <a:pt x="703" y="939"/>
                    </a:lnTo>
                    <a:lnTo>
                      <a:pt x="703" y="938"/>
                    </a:lnTo>
                    <a:lnTo>
                      <a:pt x="701" y="938"/>
                    </a:lnTo>
                    <a:lnTo>
                      <a:pt x="698" y="935"/>
                    </a:lnTo>
                    <a:lnTo>
                      <a:pt x="697" y="932"/>
                    </a:lnTo>
                    <a:lnTo>
                      <a:pt x="694" y="930"/>
                    </a:lnTo>
                    <a:lnTo>
                      <a:pt x="692" y="929"/>
                    </a:lnTo>
                    <a:lnTo>
                      <a:pt x="692" y="929"/>
                    </a:lnTo>
                    <a:lnTo>
                      <a:pt x="690" y="927"/>
                    </a:lnTo>
                    <a:lnTo>
                      <a:pt x="690" y="926"/>
                    </a:lnTo>
                    <a:lnTo>
                      <a:pt x="690" y="926"/>
                    </a:lnTo>
                    <a:lnTo>
                      <a:pt x="689" y="924"/>
                    </a:lnTo>
                    <a:lnTo>
                      <a:pt x="687" y="923"/>
                    </a:lnTo>
                    <a:lnTo>
                      <a:pt x="687" y="921"/>
                    </a:lnTo>
                    <a:lnTo>
                      <a:pt x="687" y="920"/>
                    </a:lnTo>
                    <a:lnTo>
                      <a:pt x="685" y="918"/>
                    </a:lnTo>
                    <a:lnTo>
                      <a:pt x="684" y="918"/>
                    </a:lnTo>
                    <a:lnTo>
                      <a:pt x="684" y="917"/>
                    </a:lnTo>
                    <a:lnTo>
                      <a:pt x="684" y="917"/>
                    </a:lnTo>
                    <a:lnTo>
                      <a:pt x="684" y="915"/>
                    </a:lnTo>
                    <a:lnTo>
                      <a:pt x="683" y="914"/>
                    </a:lnTo>
                    <a:lnTo>
                      <a:pt x="681" y="911"/>
                    </a:lnTo>
                    <a:lnTo>
                      <a:pt x="681" y="911"/>
                    </a:lnTo>
                    <a:lnTo>
                      <a:pt x="679" y="909"/>
                    </a:lnTo>
                    <a:lnTo>
                      <a:pt x="679" y="907"/>
                    </a:lnTo>
                    <a:lnTo>
                      <a:pt x="679" y="904"/>
                    </a:lnTo>
                    <a:lnTo>
                      <a:pt x="678" y="901"/>
                    </a:lnTo>
                    <a:lnTo>
                      <a:pt x="677" y="900"/>
                    </a:lnTo>
                    <a:lnTo>
                      <a:pt x="675" y="898"/>
                    </a:lnTo>
                    <a:lnTo>
                      <a:pt x="677" y="895"/>
                    </a:lnTo>
                    <a:lnTo>
                      <a:pt x="675" y="894"/>
                    </a:lnTo>
                    <a:lnTo>
                      <a:pt x="675" y="894"/>
                    </a:lnTo>
                    <a:lnTo>
                      <a:pt x="675" y="894"/>
                    </a:lnTo>
                    <a:lnTo>
                      <a:pt x="677" y="894"/>
                    </a:lnTo>
                    <a:lnTo>
                      <a:pt x="677" y="894"/>
                    </a:lnTo>
                    <a:lnTo>
                      <a:pt x="677" y="892"/>
                    </a:lnTo>
                    <a:lnTo>
                      <a:pt x="677" y="892"/>
                    </a:lnTo>
                    <a:lnTo>
                      <a:pt x="675" y="891"/>
                    </a:lnTo>
                    <a:lnTo>
                      <a:pt x="673" y="891"/>
                    </a:lnTo>
                    <a:lnTo>
                      <a:pt x="671" y="891"/>
                    </a:lnTo>
                    <a:lnTo>
                      <a:pt x="669" y="889"/>
                    </a:lnTo>
                    <a:lnTo>
                      <a:pt x="669" y="888"/>
                    </a:lnTo>
                    <a:lnTo>
                      <a:pt x="669" y="888"/>
                    </a:lnTo>
                    <a:lnTo>
                      <a:pt x="667" y="886"/>
                    </a:lnTo>
                    <a:lnTo>
                      <a:pt x="666" y="886"/>
                    </a:lnTo>
                    <a:lnTo>
                      <a:pt x="665" y="886"/>
                    </a:lnTo>
                    <a:lnTo>
                      <a:pt x="665" y="888"/>
                    </a:lnTo>
                    <a:lnTo>
                      <a:pt x="665" y="888"/>
                    </a:lnTo>
                    <a:lnTo>
                      <a:pt x="663" y="888"/>
                    </a:lnTo>
                    <a:lnTo>
                      <a:pt x="661" y="886"/>
                    </a:lnTo>
                    <a:lnTo>
                      <a:pt x="659" y="885"/>
                    </a:lnTo>
                    <a:lnTo>
                      <a:pt x="657" y="883"/>
                    </a:lnTo>
                    <a:lnTo>
                      <a:pt x="657" y="883"/>
                    </a:lnTo>
                    <a:lnTo>
                      <a:pt x="655" y="883"/>
                    </a:lnTo>
                    <a:lnTo>
                      <a:pt x="654" y="882"/>
                    </a:lnTo>
                    <a:lnTo>
                      <a:pt x="654" y="883"/>
                    </a:lnTo>
                    <a:lnTo>
                      <a:pt x="654" y="883"/>
                    </a:lnTo>
                    <a:lnTo>
                      <a:pt x="655" y="886"/>
                    </a:lnTo>
                    <a:lnTo>
                      <a:pt x="654" y="888"/>
                    </a:lnTo>
                    <a:lnTo>
                      <a:pt x="654" y="892"/>
                    </a:lnTo>
                    <a:lnTo>
                      <a:pt x="654" y="894"/>
                    </a:lnTo>
                    <a:lnTo>
                      <a:pt x="655" y="895"/>
                    </a:lnTo>
                    <a:lnTo>
                      <a:pt x="657" y="898"/>
                    </a:lnTo>
                    <a:lnTo>
                      <a:pt x="657" y="900"/>
                    </a:lnTo>
                    <a:lnTo>
                      <a:pt x="657" y="901"/>
                    </a:lnTo>
                    <a:lnTo>
                      <a:pt x="657" y="906"/>
                    </a:lnTo>
                    <a:lnTo>
                      <a:pt x="657" y="907"/>
                    </a:lnTo>
                    <a:lnTo>
                      <a:pt x="659" y="909"/>
                    </a:lnTo>
                    <a:lnTo>
                      <a:pt x="660" y="911"/>
                    </a:lnTo>
                    <a:lnTo>
                      <a:pt x="660" y="912"/>
                    </a:lnTo>
                    <a:lnTo>
                      <a:pt x="663" y="914"/>
                    </a:lnTo>
                    <a:lnTo>
                      <a:pt x="665" y="915"/>
                    </a:lnTo>
                    <a:lnTo>
                      <a:pt x="667" y="917"/>
                    </a:lnTo>
                    <a:lnTo>
                      <a:pt x="667" y="918"/>
                    </a:lnTo>
                    <a:lnTo>
                      <a:pt x="671" y="921"/>
                    </a:lnTo>
                    <a:lnTo>
                      <a:pt x="671" y="923"/>
                    </a:lnTo>
                    <a:lnTo>
                      <a:pt x="671" y="924"/>
                    </a:lnTo>
                    <a:lnTo>
                      <a:pt x="672" y="924"/>
                    </a:lnTo>
                    <a:lnTo>
                      <a:pt x="673" y="926"/>
                    </a:lnTo>
                    <a:lnTo>
                      <a:pt x="673" y="926"/>
                    </a:lnTo>
                    <a:lnTo>
                      <a:pt x="673" y="926"/>
                    </a:lnTo>
                    <a:lnTo>
                      <a:pt x="673" y="926"/>
                    </a:lnTo>
                    <a:lnTo>
                      <a:pt x="675" y="926"/>
                    </a:lnTo>
                    <a:lnTo>
                      <a:pt x="677" y="930"/>
                    </a:lnTo>
                    <a:lnTo>
                      <a:pt x="677" y="930"/>
                    </a:lnTo>
                    <a:lnTo>
                      <a:pt x="678" y="930"/>
                    </a:lnTo>
                    <a:lnTo>
                      <a:pt x="678" y="932"/>
                    </a:lnTo>
                    <a:lnTo>
                      <a:pt x="678" y="932"/>
                    </a:lnTo>
                    <a:lnTo>
                      <a:pt x="678" y="933"/>
                    </a:lnTo>
                    <a:lnTo>
                      <a:pt x="679" y="935"/>
                    </a:lnTo>
                    <a:lnTo>
                      <a:pt x="679" y="936"/>
                    </a:lnTo>
                    <a:lnTo>
                      <a:pt x="679" y="938"/>
                    </a:lnTo>
                    <a:lnTo>
                      <a:pt x="679" y="938"/>
                    </a:lnTo>
                    <a:lnTo>
                      <a:pt x="679" y="939"/>
                    </a:lnTo>
                    <a:lnTo>
                      <a:pt x="683" y="942"/>
                    </a:lnTo>
                    <a:lnTo>
                      <a:pt x="685" y="944"/>
                    </a:lnTo>
                    <a:lnTo>
                      <a:pt x="685" y="945"/>
                    </a:lnTo>
                    <a:lnTo>
                      <a:pt x="687" y="949"/>
                    </a:lnTo>
                    <a:lnTo>
                      <a:pt x="689" y="949"/>
                    </a:lnTo>
                    <a:lnTo>
                      <a:pt x="689" y="950"/>
                    </a:lnTo>
                    <a:lnTo>
                      <a:pt x="689" y="952"/>
                    </a:lnTo>
                    <a:lnTo>
                      <a:pt x="689" y="952"/>
                    </a:lnTo>
                    <a:lnTo>
                      <a:pt x="690" y="953"/>
                    </a:lnTo>
                    <a:lnTo>
                      <a:pt x="692" y="956"/>
                    </a:lnTo>
                    <a:lnTo>
                      <a:pt x="692" y="958"/>
                    </a:lnTo>
                    <a:lnTo>
                      <a:pt x="694" y="958"/>
                    </a:lnTo>
                    <a:lnTo>
                      <a:pt x="694" y="956"/>
                    </a:lnTo>
                    <a:lnTo>
                      <a:pt x="692" y="955"/>
                    </a:lnTo>
                    <a:lnTo>
                      <a:pt x="692" y="955"/>
                    </a:lnTo>
                    <a:lnTo>
                      <a:pt x="692" y="953"/>
                    </a:lnTo>
                    <a:lnTo>
                      <a:pt x="692" y="953"/>
                    </a:lnTo>
                    <a:lnTo>
                      <a:pt x="695" y="955"/>
                    </a:lnTo>
                    <a:lnTo>
                      <a:pt x="695" y="956"/>
                    </a:lnTo>
                    <a:lnTo>
                      <a:pt x="697" y="958"/>
                    </a:lnTo>
                    <a:lnTo>
                      <a:pt x="697" y="959"/>
                    </a:lnTo>
                    <a:lnTo>
                      <a:pt x="697" y="961"/>
                    </a:lnTo>
                    <a:lnTo>
                      <a:pt x="697" y="961"/>
                    </a:lnTo>
                    <a:lnTo>
                      <a:pt x="698" y="964"/>
                    </a:lnTo>
                    <a:lnTo>
                      <a:pt x="698" y="965"/>
                    </a:lnTo>
                    <a:lnTo>
                      <a:pt x="698" y="968"/>
                    </a:lnTo>
                    <a:lnTo>
                      <a:pt x="700" y="970"/>
                    </a:lnTo>
                    <a:lnTo>
                      <a:pt x="701" y="971"/>
                    </a:lnTo>
                    <a:lnTo>
                      <a:pt x="701" y="973"/>
                    </a:lnTo>
                    <a:lnTo>
                      <a:pt x="703" y="976"/>
                    </a:lnTo>
                    <a:lnTo>
                      <a:pt x="704" y="979"/>
                    </a:lnTo>
                    <a:lnTo>
                      <a:pt x="706" y="980"/>
                    </a:lnTo>
                    <a:lnTo>
                      <a:pt x="706" y="980"/>
                    </a:lnTo>
                    <a:lnTo>
                      <a:pt x="706" y="984"/>
                    </a:lnTo>
                    <a:lnTo>
                      <a:pt x="706" y="984"/>
                    </a:lnTo>
                    <a:lnTo>
                      <a:pt x="706" y="987"/>
                    </a:lnTo>
                    <a:lnTo>
                      <a:pt x="707" y="990"/>
                    </a:lnTo>
                    <a:lnTo>
                      <a:pt x="709" y="990"/>
                    </a:lnTo>
                    <a:lnTo>
                      <a:pt x="709" y="990"/>
                    </a:lnTo>
                    <a:lnTo>
                      <a:pt x="709" y="990"/>
                    </a:lnTo>
                    <a:lnTo>
                      <a:pt x="710" y="991"/>
                    </a:lnTo>
                    <a:lnTo>
                      <a:pt x="710" y="990"/>
                    </a:lnTo>
                    <a:lnTo>
                      <a:pt x="710" y="990"/>
                    </a:lnTo>
                    <a:lnTo>
                      <a:pt x="710" y="988"/>
                    </a:lnTo>
                    <a:lnTo>
                      <a:pt x="710" y="988"/>
                    </a:lnTo>
                    <a:lnTo>
                      <a:pt x="710" y="987"/>
                    </a:lnTo>
                    <a:lnTo>
                      <a:pt x="710" y="987"/>
                    </a:lnTo>
                    <a:lnTo>
                      <a:pt x="713" y="990"/>
                    </a:lnTo>
                    <a:lnTo>
                      <a:pt x="715" y="991"/>
                    </a:lnTo>
                    <a:lnTo>
                      <a:pt x="715" y="991"/>
                    </a:lnTo>
                    <a:lnTo>
                      <a:pt x="716" y="993"/>
                    </a:lnTo>
                    <a:lnTo>
                      <a:pt x="716" y="994"/>
                    </a:lnTo>
                    <a:lnTo>
                      <a:pt x="718" y="994"/>
                    </a:lnTo>
                    <a:lnTo>
                      <a:pt x="718" y="996"/>
                    </a:lnTo>
                    <a:lnTo>
                      <a:pt x="721" y="997"/>
                    </a:lnTo>
                    <a:lnTo>
                      <a:pt x="721" y="999"/>
                    </a:lnTo>
                    <a:lnTo>
                      <a:pt x="721" y="1000"/>
                    </a:lnTo>
                    <a:lnTo>
                      <a:pt x="721" y="1002"/>
                    </a:lnTo>
                    <a:lnTo>
                      <a:pt x="721" y="1003"/>
                    </a:lnTo>
                    <a:lnTo>
                      <a:pt x="719" y="1005"/>
                    </a:lnTo>
                    <a:lnTo>
                      <a:pt x="718" y="1005"/>
                    </a:lnTo>
                    <a:lnTo>
                      <a:pt x="716" y="1006"/>
                    </a:lnTo>
                    <a:lnTo>
                      <a:pt x="715" y="1006"/>
                    </a:lnTo>
                    <a:lnTo>
                      <a:pt x="715" y="1006"/>
                    </a:lnTo>
                    <a:lnTo>
                      <a:pt x="713" y="1005"/>
                    </a:lnTo>
                    <a:lnTo>
                      <a:pt x="712" y="1000"/>
                    </a:lnTo>
                    <a:lnTo>
                      <a:pt x="712" y="1000"/>
                    </a:lnTo>
                    <a:lnTo>
                      <a:pt x="710" y="999"/>
                    </a:lnTo>
                    <a:lnTo>
                      <a:pt x="710" y="997"/>
                    </a:lnTo>
                    <a:lnTo>
                      <a:pt x="706" y="996"/>
                    </a:lnTo>
                    <a:lnTo>
                      <a:pt x="704" y="994"/>
                    </a:lnTo>
                    <a:lnTo>
                      <a:pt x="703" y="993"/>
                    </a:lnTo>
                    <a:lnTo>
                      <a:pt x="701" y="991"/>
                    </a:lnTo>
                    <a:lnTo>
                      <a:pt x="697" y="988"/>
                    </a:lnTo>
                    <a:lnTo>
                      <a:pt x="695" y="987"/>
                    </a:lnTo>
                    <a:lnTo>
                      <a:pt x="694" y="985"/>
                    </a:lnTo>
                    <a:lnTo>
                      <a:pt x="692" y="985"/>
                    </a:lnTo>
                    <a:lnTo>
                      <a:pt x="692" y="985"/>
                    </a:lnTo>
                    <a:lnTo>
                      <a:pt x="692" y="984"/>
                    </a:lnTo>
                    <a:lnTo>
                      <a:pt x="692" y="984"/>
                    </a:lnTo>
                    <a:lnTo>
                      <a:pt x="692" y="984"/>
                    </a:lnTo>
                    <a:lnTo>
                      <a:pt x="689" y="980"/>
                    </a:lnTo>
                    <a:lnTo>
                      <a:pt x="687" y="979"/>
                    </a:lnTo>
                    <a:lnTo>
                      <a:pt x="687" y="977"/>
                    </a:lnTo>
                    <a:lnTo>
                      <a:pt x="689" y="974"/>
                    </a:lnTo>
                    <a:lnTo>
                      <a:pt x="689" y="971"/>
                    </a:lnTo>
                    <a:lnTo>
                      <a:pt x="689" y="970"/>
                    </a:lnTo>
                    <a:lnTo>
                      <a:pt x="689" y="970"/>
                    </a:lnTo>
                    <a:lnTo>
                      <a:pt x="687" y="970"/>
                    </a:lnTo>
                    <a:lnTo>
                      <a:pt x="687" y="968"/>
                    </a:lnTo>
                    <a:lnTo>
                      <a:pt x="687" y="965"/>
                    </a:lnTo>
                    <a:lnTo>
                      <a:pt x="684" y="962"/>
                    </a:lnTo>
                    <a:lnTo>
                      <a:pt x="683" y="961"/>
                    </a:lnTo>
                    <a:lnTo>
                      <a:pt x="681" y="961"/>
                    </a:lnTo>
                    <a:lnTo>
                      <a:pt x="677" y="956"/>
                    </a:lnTo>
                    <a:lnTo>
                      <a:pt x="675" y="955"/>
                    </a:lnTo>
                    <a:lnTo>
                      <a:pt x="675" y="955"/>
                    </a:lnTo>
                    <a:lnTo>
                      <a:pt x="675" y="952"/>
                    </a:lnTo>
                    <a:lnTo>
                      <a:pt x="675" y="953"/>
                    </a:lnTo>
                    <a:lnTo>
                      <a:pt x="673" y="955"/>
                    </a:lnTo>
                    <a:lnTo>
                      <a:pt x="672" y="953"/>
                    </a:lnTo>
                    <a:lnTo>
                      <a:pt x="669" y="955"/>
                    </a:lnTo>
                    <a:lnTo>
                      <a:pt x="669" y="955"/>
                    </a:lnTo>
                    <a:lnTo>
                      <a:pt x="667" y="953"/>
                    </a:lnTo>
                    <a:lnTo>
                      <a:pt x="667" y="952"/>
                    </a:lnTo>
                    <a:lnTo>
                      <a:pt x="666" y="952"/>
                    </a:lnTo>
                    <a:lnTo>
                      <a:pt x="665" y="952"/>
                    </a:lnTo>
                    <a:lnTo>
                      <a:pt x="663" y="950"/>
                    </a:lnTo>
                    <a:lnTo>
                      <a:pt x="663" y="949"/>
                    </a:lnTo>
                    <a:lnTo>
                      <a:pt x="661" y="949"/>
                    </a:lnTo>
                    <a:lnTo>
                      <a:pt x="660" y="949"/>
                    </a:lnTo>
                    <a:lnTo>
                      <a:pt x="659" y="947"/>
                    </a:lnTo>
                    <a:lnTo>
                      <a:pt x="659" y="945"/>
                    </a:lnTo>
                    <a:lnTo>
                      <a:pt x="659" y="945"/>
                    </a:lnTo>
                    <a:lnTo>
                      <a:pt x="655" y="944"/>
                    </a:lnTo>
                    <a:lnTo>
                      <a:pt x="654" y="942"/>
                    </a:lnTo>
                    <a:lnTo>
                      <a:pt x="652" y="941"/>
                    </a:lnTo>
                    <a:lnTo>
                      <a:pt x="652" y="939"/>
                    </a:lnTo>
                    <a:lnTo>
                      <a:pt x="652" y="939"/>
                    </a:lnTo>
                    <a:lnTo>
                      <a:pt x="655" y="939"/>
                    </a:lnTo>
                    <a:lnTo>
                      <a:pt x="659" y="941"/>
                    </a:lnTo>
                    <a:lnTo>
                      <a:pt x="660" y="939"/>
                    </a:lnTo>
                    <a:lnTo>
                      <a:pt x="660" y="939"/>
                    </a:lnTo>
                    <a:lnTo>
                      <a:pt x="661" y="939"/>
                    </a:lnTo>
                    <a:lnTo>
                      <a:pt x="661" y="939"/>
                    </a:lnTo>
                    <a:lnTo>
                      <a:pt x="661" y="941"/>
                    </a:lnTo>
                    <a:lnTo>
                      <a:pt x="661" y="941"/>
                    </a:lnTo>
                    <a:lnTo>
                      <a:pt x="663" y="942"/>
                    </a:lnTo>
                    <a:lnTo>
                      <a:pt x="665" y="941"/>
                    </a:lnTo>
                    <a:lnTo>
                      <a:pt x="663" y="941"/>
                    </a:lnTo>
                    <a:lnTo>
                      <a:pt x="663" y="939"/>
                    </a:lnTo>
                    <a:lnTo>
                      <a:pt x="663" y="939"/>
                    </a:lnTo>
                    <a:lnTo>
                      <a:pt x="663" y="938"/>
                    </a:lnTo>
                    <a:lnTo>
                      <a:pt x="661" y="938"/>
                    </a:lnTo>
                    <a:lnTo>
                      <a:pt x="661" y="938"/>
                    </a:lnTo>
                    <a:lnTo>
                      <a:pt x="663" y="936"/>
                    </a:lnTo>
                    <a:lnTo>
                      <a:pt x="663" y="935"/>
                    </a:lnTo>
                    <a:lnTo>
                      <a:pt x="665" y="932"/>
                    </a:lnTo>
                    <a:lnTo>
                      <a:pt x="663" y="929"/>
                    </a:lnTo>
                    <a:lnTo>
                      <a:pt x="661" y="927"/>
                    </a:lnTo>
                    <a:lnTo>
                      <a:pt x="657" y="921"/>
                    </a:lnTo>
                    <a:lnTo>
                      <a:pt x="654" y="920"/>
                    </a:lnTo>
                    <a:lnTo>
                      <a:pt x="654" y="918"/>
                    </a:lnTo>
                    <a:lnTo>
                      <a:pt x="652" y="918"/>
                    </a:lnTo>
                    <a:lnTo>
                      <a:pt x="651" y="917"/>
                    </a:lnTo>
                    <a:lnTo>
                      <a:pt x="649" y="915"/>
                    </a:lnTo>
                    <a:lnTo>
                      <a:pt x="646" y="914"/>
                    </a:lnTo>
                    <a:lnTo>
                      <a:pt x="645" y="912"/>
                    </a:lnTo>
                    <a:lnTo>
                      <a:pt x="643" y="911"/>
                    </a:lnTo>
                    <a:lnTo>
                      <a:pt x="643" y="909"/>
                    </a:lnTo>
                    <a:lnTo>
                      <a:pt x="643" y="907"/>
                    </a:lnTo>
                    <a:lnTo>
                      <a:pt x="643" y="904"/>
                    </a:lnTo>
                    <a:lnTo>
                      <a:pt x="642" y="904"/>
                    </a:lnTo>
                    <a:lnTo>
                      <a:pt x="640" y="903"/>
                    </a:lnTo>
                    <a:lnTo>
                      <a:pt x="640" y="901"/>
                    </a:lnTo>
                    <a:lnTo>
                      <a:pt x="640" y="898"/>
                    </a:lnTo>
                    <a:lnTo>
                      <a:pt x="640" y="898"/>
                    </a:lnTo>
                    <a:lnTo>
                      <a:pt x="637" y="895"/>
                    </a:lnTo>
                    <a:lnTo>
                      <a:pt x="637" y="894"/>
                    </a:lnTo>
                    <a:lnTo>
                      <a:pt x="637" y="892"/>
                    </a:lnTo>
                    <a:lnTo>
                      <a:pt x="636" y="892"/>
                    </a:lnTo>
                    <a:lnTo>
                      <a:pt x="634" y="889"/>
                    </a:lnTo>
                    <a:lnTo>
                      <a:pt x="633" y="888"/>
                    </a:lnTo>
                    <a:lnTo>
                      <a:pt x="633" y="886"/>
                    </a:lnTo>
                    <a:lnTo>
                      <a:pt x="633" y="885"/>
                    </a:lnTo>
                    <a:lnTo>
                      <a:pt x="630" y="885"/>
                    </a:lnTo>
                    <a:lnTo>
                      <a:pt x="630" y="885"/>
                    </a:lnTo>
                    <a:lnTo>
                      <a:pt x="633" y="885"/>
                    </a:lnTo>
                    <a:lnTo>
                      <a:pt x="633" y="885"/>
                    </a:lnTo>
                    <a:lnTo>
                      <a:pt x="633" y="883"/>
                    </a:lnTo>
                    <a:lnTo>
                      <a:pt x="630" y="880"/>
                    </a:lnTo>
                    <a:lnTo>
                      <a:pt x="630" y="877"/>
                    </a:lnTo>
                    <a:lnTo>
                      <a:pt x="628" y="876"/>
                    </a:lnTo>
                    <a:lnTo>
                      <a:pt x="628" y="876"/>
                    </a:lnTo>
                    <a:lnTo>
                      <a:pt x="627" y="873"/>
                    </a:lnTo>
                    <a:lnTo>
                      <a:pt x="627" y="873"/>
                    </a:lnTo>
                    <a:lnTo>
                      <a:pt x="627" y="871"/>
                    </a:lnTo>
                    <a:lnTo>
                      <a:pt x="627" y="871"/>
                    </a:lnTo>
                    <a:lnTo>
                      <a:pt x="624" y="871"/>
                    </a:lnTo>
                    <a:lnTo>
                      <a:pt x="624" y="869"/>
                    </a:lnTo>
                    <a:lnTo>
                      <a:pt x="624" y="868"/>
                    </a:lnTo>
                    <a:lnTo>
                      <a:pt x="624" y="866"/>
                    </a:lnTo>
                    <a:lnTo>
                      <a:pt x="624" y="865"/>
                    </a:lnTo>
                    <a:lnTo>
                      <a:pt x="622" y="862"/>
                    </a:lnTo>
                    <a:lnTo>
                      <a:pt x="618" y="857"/>
                    </a:lnTo>
                    <a:lnTo>
                      <a:pt x="616" y="857"/>
                    </a:lnTo>
                    <a:lnTo>
                      <a:pt x="613" y="856"/>
                    </a:lnTo>
                    <a:lnTo>
                      <a:pt x="613" y="854"/>
                    </a:lnTo>
                    <a:lnTo>
                      <a:pt x="612" y="854"/>
                    </a:lnTo>
                    <a:lnTo>
                      <a:pt x="612" y="856"/>
                    </a:lnTo>
                    <a:lnTo>
                      <a:pt x="611" y="854"/>
                    </a:lnTo>
                    <a:lnTo>
                      <a:pt x="611" y="853"/>
                    </a:lnTo>
                    <a:lnTo>
                      <a:pt x="610" y="851"/>
                    </a:lnTo>
                    <a:lnTo>
                      <a:pt x="607" y="851"/>
                    </a:lnTo>
                    <a:lnTo>
                      <a:pt x="605" y="851"/>
                    </a:lnTo>
                    <a:lnTo>
                      <a:pt x="601" y="850"/>
                    </a:lnTo>
                    <a:lnTo>
                      <a:pt x="600" y="848"/>
                    </a:lnTo>
                    <a:lnTo>
                      <a:pt x="600" y="847"/>
                    </a:lnTo>
                    <a:lnTo>
                      <a:pt x="599" y="847"/>
                    </a:lnTo>
                    <a:lnTo>
                      <a:pt x="595" y="845"/>
                    </a:lnTo>
                    <a:lnTo>
                      <a:pt x="594" y="845"/>
                    </a:lnTo>
                    <a:lnTo>
                      <a:pt x="593" y="845"/>
                    </a:lnTo>
                    <a:lnTo>
                      <a:pt x="589" y="844"/>
                    </a:lnTo>
                    <a:lnTo>
                      <a:pt x="588" y="844"/>
                    </a:lnTo>
                    <a:lnTo>
                      <a:pt x="587" y="844"/>
                    </a:lnTo>
                    <a:lnTo>
                      <a:pt x="586" y="844"/>
                    </a:lnTo>
                    <a:lnTo>
                      <a:pt x="583" y="844"/>
                    </a:lnTo>
                    <a:lnTo>
                      <a:pt x="583" y="842"/>
                    </a:lnTo>
                    <a:lnTo>
                      <a:pt x="583" y="841"/>
                    </a:lnTo>
                    <a:lnTo>
                      <a:pt x="583" y="841"/>
                    </a:lnTo>
                    <a:lnTo>
                      <a:pt x="583" y="839"/>
                    </a:lnTo>
                    <a:lnTo>
                      <a:pt x="582" y="838"/>
                    </a:lnTo>
                    <a:lnTo>
                      <a:pt x="583" y="834"/>
                    </a:lnTo>
                    <a:lnTo>
                      <a:pt x="582" y="834"/>
                    </a:lnTo>
                    <a:lnTo>
                      <a:pt x="582" y="834"/>
                    </a:lnTo>
                    <a:lnTo>
                      <a:pt x="581" y="833"/>
                    </a:lnTo>
                    <a:lnTo>
                      <a:pt x="581" y="831"/>
                    </a:lnTo>
                    <a:lnTo>
                      <a:pt x="581" y="831"/>
                    </a:lnTo>
                    <a:lnTo>
                      <a:pt x="581" y="830"/>
                    </a:lnTo>
                    <a:lnTo>
                      <a:pt x="580" y="828"/>
                    </a:lnTo>
                    <a:lnTo>
                      <a:pt x="577" y="827"/>
                    </a:lnTo>
                    <a:lnTo>
                      <a:pt x="575" y="825"/>
                    </a:lnTo>
                    <a:lnTo>
                      <a:pt x="575" y="824"/>
                    </a:lnTo>
                    <a:lnTo>
                      <a:pt x="573" y="824"/>
                    </a:lnTo>
                    <a:lnTo>
                      <a:pt x="573" y="822"/>
                    </a:lnTo>
                    <a:lnTo>
                      <a:pt x="569" y="819"/>
                    </a:lnTo>
                    <a:lnTo>
                      <a:pt x="569" y="816"/>
                    </a:lnTo>
                    <a:lnTo>
                      <a:pt x="567" y="815"/>
                    </a:lnTo>
                    <a:lnTo>
                      <a:pt x="567" y="812"/>
                    </a:lnTo>
                    <a:lnTo>
                      <a:pt x="569" y="812"/>
                    </a:lnTo>
                    <a:lnTo>
                      <a:pt x="569" y="810"/>
                    </a:lnTo>
                    <a:lnTo>
                      <a:pt x="569" y="809"/>
                    </a:lnTo>
                    <a:lnTo>
                      <a:pt x="569" y="809"/>
                    </a:lnTo>
                    <a:lnTo>
                      <a:pt x="569" y="807"/>
                    </a:lnTo>
                    <a:lnTo>
                      <a:pt x="563" y="806"/>
                    </a:lnTo>
                    <a:lnTo>
                      <a:pt x="561" y="803"/>
                    </a:lnTo>
                    <a:lnTo>
                      <a:pt x="561" y="800"/>
                    </a:lnTo>
                    <a:lnTo>
                      <a:pt x="561" y="798"/>
                    </a:lnTo>
                    <a:lnTo>
                      <a:pt x="561" y="796"/>
                    </a:lnTo>
                    <a:lnTo>
                      <a:pt x="559" y="793"/>
                    </a:lnTo>
                    <a:lnTo>
                      <a:pt x="561" y="793"/>
                    </a:lnTo>
                    <a:lnTo>
                      <a:pt x="563" y="793"/>
                    </a:lnTo>
                    <a:lnTo>
                      <a:pt x="561" y="795"/>
                    </a:lnTo>
                    <a:lnTo>
                      <a:pt x="563" y="796"/>
                    </a:lnTo>
                    <a:lnTo>
                      <a:pt x="563" y="796"/>
                    </a:lnTo>
                    <a:lnTo>
                      <a:pt x="563" y="796"/>
                    </a:lnTo>
                    <a:lnTo>
                      <a:pt x="563" y="798"/>
                    </a:lnTo>
                    <a:lnTo>
                      <a:pt x="565" y="798"/>
                    </a:lnTo>
                    <a:lnTo>
                      <a:pt x="565" y="798"/>
                    </a:lnTo>
                    <a:lnTo>
                      <a:pt x="565" y="798"/>
                    </a:lnTo>
                    <a:lnTo>
                      <a:pt x="565" y="798"/>
                    </a:lnTo>
                    <a:lnTo>
                      <a:pt x="563" y="796"/>
                    </a:lnTo>
                    <a:lnTo>
                      <a:pt x="563" y="795"/>
                    </a:lnTo>
                    <a:lnTo>
                      <a:pt x="563" y="793"/>
                    </a:lnTo>
                    <a:lnTo>
                      <a:pt x="563" y="792"/>
                    </a:lnTo>
                    <a:lnTo>
                      <a:pt x="563" y="792"/>
                    </a:lnTo>
                    <a:lnTo>
                      <a:pt x="563" y="790"/>
                    </a:lnTo>
                    <a:lnTo>
                      <a:pt x="563" y="790"/>
                    </a:lnTo>
                    <a:lnTo>
                      <a:pt x="563" y="790"/>
                    </a:lnTo>
                    <a:lnTo>
                      <a:pt x="565" y="789"/>
                    </a:lnTo>
                    <a:lnTo>
                      <a:pt x="569" y="790"/>
                    </a:lnTo>
                    <a:lnTo>
                      <a:pt x="571" y="789"/>
                    </a:lnTo>
                    <a:lnTo>
                      <a:pt x="571" y="789"/>
                    </a:lnTo>
                    <a:lnTo>
                      <a:pt x="571" y="789"/>
                    </a:lnTo>
                    <a:lnTo>
                      <a:pt x="571" y="789"/>
                    </a:lnTo>
                    <a:lnTo>
                      <a:pt x="569" y="789"/>
                    </a:lnTo>
                    <a:lnTo>
                      <a:pt x="569" y="789"/>
                    </a:lnTo>
                    <a:lnTo>
                      <a:pt x="569" y="789"/>
                    </a:lnTo>
                    <a:lnTo>
                      <a:pt x="567" y="789"/>
                    </a:lnTo>
                    <a:lnTo>
                      <a:pt x="567" y="789"/>
                    </a:lnTo>
                    <a:lnTo>
                      <a:pt x="565" y="789"/>
                    </a:lnTo>
                    <a:lnTo>
                      <a:pt x="563" y="789"/>
                    </a:lnTo>
                    <a:lnTo>
                      <a:pt x="563" y="789"/>
                    </a:lnTo>
                    <a:lnTo>
                      <a:pt x="563" y="789"/>
                    </a:lnTo>
                    <a:lnTo>
                      <a:pt x="561" y="789"/>
                    </a:lnTo>
                    <a:lnTo>
                      <a:pt x="561" y="789"/>
                    </a:lnTo>
                    <a:lnTo>
                      <a:pt x="561" y="790"/>
                    </a:lnTo>
                    <a:lnTo>
                      <a:pt x="561" y="793"/>
                    </a:lnTo>
                    <a:lnTo>
                      <a:pt x="559" y="793"/>
                    </a:lnTo>
                    <a:lnTo>
                      <a:pt x="559" y="792"/>
                    </a:lnTo>
                    <a:lnTo>
                      <a:pt x="557" y="792"/>
                    </a:lnTo>
                    <a:lnTo>
                      <a:pt x="557" y="792"/>
                    </a:lnTo>
                    <a:lnTo>
                      <a:pt x="557" y="790"/>
                    </a:lnTo>
                    <a:lnTo>
                      <a:pt x="555" y="789"/>
                    </a:lnTo>
                    <a:lnTo>
                      <a:pt x="555" y="790"/>
                    </a:lnTo>
                    <a:lnTo>
                      <a:pt x="555" y="790"/>
                    </a:lnTo>
                    <a:lnTo>
                      <a:pt x="555" y="789"/>
                    </a:lnTo>
                    <a:lnTo>
                      <a:pt x="555" y="787"/>
                    </a:lnTo>
                    <a:lnTo>
                      <a:pt x="557" y="789"/>
                    </a:lnTo>
                    <a:lnTo>
                      <a:pt x="555" y="787"/>
                    </a:lnTo>
                    <a:lnTo>
                      <a:pt x="555" y="786"/>
                    </a:lnTo>
                    <a:lnTo>
                      <a:pt x="553" y="786"/>
                    </a:lnTo>
                    <a:lnTo>
                      <a:pt x="553" y="783"/>
                    </a:lnTo>
                    <a:lnTo>
                      <a:pt x="551" y="781"/>
                    </a:lnTo>
                    <a:lnTo>
                      <a:pt x="549" y="780"/>
                    </a:lnTo>
                    <a:lnTo>
                      <a:pt x="545" y="777"/>
                    </a:lnTo>
                    <a:lnTo>
                      <a:pt x="545" y="774"/>
                    </a:lnTo>
                    <a:lnTo>
                      <a:pt x="545" y="769"/>
                    </a:lnTo>
                    <a:lnTo>
                      <a:pt x="545" y="766"/>
                    </a:lnTo>
                    <a:lnTo>
                      <a:pt x="545" y="765"/>
                    </a:lnTo>
                    <a:lnTo>
                      <a:pt x="545" y="763"/>
                    </a:lnTo>
                    <a:lnTo>
                      <a:pt x="543" y="762"/>
                    </a:lnTo>
                    <a:lnTo>
                      <a:pt x="541" y="757"/>
                    </a:lnTo>
                    <a:lnTo>
                      <a:pt x="539" y="755"/>
                    </a:lnTo>
                    <a:lnTo>
                      <a:pt x="539" y="752"/>
                    </a:lnTo>
                    <a:lnTo>
                      <a:pt x="537" y="751"/>
                    </a:lnTo>
                    <a:lnTo>
                      <a:pt x="539" y="749"/>
                    </a:lnTo>
                    <a:lnTo>
                      <a:pt x="539" y="748"/>
                    </a:lnTo>
                    <a:lnTo>
                      <a:pt x="539" y="746"/>
                    </a:lnTo>
                    <a:lnTo>
                      <a:pt x="539" y="746"/>
                    </a:lnTo>
                    <a:lnTo>
                      <a:pt x="539" y="748"/>
                    </a:lnTo>
                    <a:lnTo>
                      <a:pt x="539" y="748"/>
                    </a:lnTo>
                    <a:lnTo>
                      <a:pt x="539" y="746"/>
                    </a:lnTo>
                    <a:lnTo>
                      <a:pt x="539" y="746"/>
                    </a:lnTo>
                    <a:lnTo>
                      <a:pt x="539" y="746"/>
                    </a:lnTo>
                    <a:lnTo>
                      <a:pt x="539" y="746"/>
                    </a:lnTo>
                    <a:lnTo>
                      <a:pt x="539" y="745"/>
                    </a:lnTo>
                    <a:lnTo>
                      <a:pt x="539" y="743"/>
                    </a:lnTo>
                    <a:lnTo>
                      <a:pt x="539" y="740"/>
                    </a:lnTo>
                    <a:lnTo>
                      <a:pt x="541" y="736"/>
                    </a:lnTo>
                    <a:lnTo>
                      <a:pt x="541" y="736"/>
                    </a:lnTo>
                    <a:lnTo>
                      <a:pt x="541" y="733"/>
                    </a:lnTo>
                    <a:lnTo>
                      <a:pt x="539" y="731"/>
                    </a:lnTo>
                    <a:lnTo>
                      <a:pt x="539" y="730"/>
                    </a:lnTo>
                    <a:lnTo>
                      <a:pt x="539" y="728"/>
                    </a:lnTo>
                    <a:lnTo>
                      <a:pt x="539" y="727"/>
                    </a:lnTo>
                    <a:lnTo>
                      <a:pt x="539" y="723"/>
                    </a:lnTo>
                    <a:lnTo>
                      <a:pt x="537" y="720"/>
                    </a:lnTo>
                    <a:lnTo>
                      <a:pt x="537" y="720"/>
                    </a:lnTo>
                    <a:lnTo>
                      <a:pt x="537" y="716"/>
                    </a:lnTo>
                    <a:lnTo>
                      <a:pt x="537" y="714"/>
                    </a:lnTo>
                    <a:lnTo>
                      <a:pt x="534" y="713"/>
                    </a:lnTo>
                    <a:lnTo>
                      <a:pt x="534" y="711"/>
                    </a:lnTo>
                    <a:lnTo>
                      <a:pt x="537" y="710"/>
                    </a:lnTo>
                    <a:lnTo>
                      <a:pt x="539" y="704"/>
                    </a:lnTo>
                    <a:lnTo>
                      <a:pt x="539" y="704"/>
                    </a:lnTo>
                    <a:lnTo>
                      <a:pt x="539" y="704"/>
                    </a:lnTo>
                    <a:lnTo>
                      <a:pt x="539" y="702"/>
                    </a:lnTo>
                    <a:lnTo>
                      <a:pt x="539" y="702"/>
                    </a:lnTo>
                    <a:lnTo>
                      <a:pt x="539" y="702"/>
                    </a:lnTo>
                    <a:lnTo>
                      <a:pt x="539" y="701"/>
                    </a:lnTo>
                    <a:lnTo>
                      <a:pt x="539" y="699"/>
                    </a:lnTo>
                    <a:lnTo>
                      <a:pt x="539" y="698"/>
                    </a:lnTo>
                    <a:lnTo>
                      <a:pt x="539" y="692"/>
                    </a:lnTo>
                    <a:lnTo>
                      <a:pt x="541" y="687"/>
                    </a:lnTo>
                    <a:lnTo>
                      <a:pt x="541" y="685"/>
                    </a:lnTo>
                    <a:lnTo>
                      <a:pt x="541" y="684"/>
                    </a:lnTo>
                    <a:lnTo>
                      <a:pt x="541" y="681"/>
                    </a:lnTo>
                    <a:lnTo>
                      <a:pt x="541" y="679"/>
                    </a:lnTo>
                    <a:lnTo>
                      <a:pt x="543" y="669"/>
                    </a:lnTo>
                    <a:lnTo>
                      <a:pt x="543" y="667"/>
                    </a:lnTo>
                    <a:lnTo>
                      <a:pt x="543" y="666"/>
                    </a:lnTo>
                    <a:lnTo>
                      <a:pt x="543" y="661"/>
                    </a:lnTo>
                    <a:lnTo>
                      <a:pt x="543" y="655"/>
                    </a:lnTo>
                    <a:lnTo>
                      <a:pt x="543" y="655"/>
                    </a:lnTo>
                    <a:lnTo>
                      <a:pt x="543" y="654"/>
                    </a:lnTo>
                    <a:lnTo>
                      <a:pt x="543" y="654"/>
                    </a:lnTo>
                    <a:lnTo>
                      <a:pt x="543" y="655"/>
                    </a:lnTo>
                    <a:lnTo>
                      <a:pt x="545" y="655"/>
                    </a:lnTo>
                    <a:lnTo>
                      <a:pt x="547" y="654"/>
                    </a:lnTo>
                    <a:lnTo>
                      <a:pt x="549" y="654"/>
                    </a:lnTo>
                    <a:lnTo>
                      <a:pt x="549" y="655"/>
                    </a:lnTo>
                    <a:lnTo>
                      <a:pt x="551" y="655"/>
                    </a:lnTo>
                    <a:lnTo>
                      <a:pt x="551" y="655"/>
                    </a:lnTo>
                    <a:lnTo>
                      <a:pt x="551" y="655"/>
                    </a:lnTo>
                    <a:lnTo>
                      <a:pt x="551" y="655"/>
                    </a:lnTo>
                    <a:lnTo>
                      <a:pt x="549" y="654"/>
                    </a:lnTo>
                    <a:lnTo>
                      <a:pt x="549" y="654"/>
                    </a:lnTo>
                    <a:lnTo>
                      <a:pt x="545" y="654"/>
                    </a:lnTo>
                    <a:lnTo>
                      <a:pt x="545" y="652"/>
                    </a:lnTo>
                    <a:lnTo>
                      <a:pt x="543" y="654"/>
                    </a:lnTo>
                    <a:lnTo>
                      <a:pt x="543" y="652"/>
                    </a:lnTo>
                    <a:lnTo>
                      <a:pt x="541" y="654"/>
                    </a:lnTo>
                    <a:lnTo>
                      <a:pt x="541" y="652"/>
                    </a:lnTo>
                    <a:lnTo>
                      <a:pt x="541" y="649"/>
                    </a:lnTo>
                    <a:lnTo>
                      <a:pt x="541" y="647"/>
                    </a:lnTo>
                    <a:lnTo>
                      <a:pt x="541" y="649"/>
                    </a:lnTo>
                    <a:lnTo>
                      <a:pt x="543" y="650"/>
                    </a:lnTo>
                    <a:lnTo>
                      <a:pt x="543" y="649"/>
                    </a:lnTo>
                    <a:lnTo>
                      <a:pt x="543" y="646"/>
                    </a:lnTo>
                    <a:lnTo>
                      <a:pt x="543" y="646"/>
                    </a:lnTo>
                    <a:lnTo>
                      <a:pt x="541" y="644"/>
                    </a:lnTo>
                    <a:lnTo>
                      <a:pt x="541" y="643"/>
                    </a:lnTo>
                    <a:lnTo>
                      <a:pt x="545" y="641"/>
                    </a:lnTo>
                    <a:lnTo>
                      <a:pt x="543" y="640"/>
                    </a:lnTo>
                    <a:lnTo>
                      <a:pt x="541" y="640"/>
                    </a:lnTo>
                    <a:lnTo>
                      <a:pt x="541" y="640"/>
                    </a:lnTo>
                    <a:lnTo>
                      <a:pt x="541" y="640"/>
                    </a:lnTo>
                    <a:lnTo>
                      <a:pt x="539" y="641"/>
                    </a:lnTo>
                    <a:lnTo>
                      <a:pt x="539" y="640"/>
                    </a:lnTo>
                    <a:lnTo>
                      <a:pt x="539" y="638"/>
                    </a:lnTo>
                    <a:lnTo>
                      <a:pt x="539" y="637"/>
                    </a:lnTo>
                    <a:lnTo>
                      <a:pt x="539" y="632"/>
                    </a:lnTo>
                    <a:lnTo>
                      <a:pt x="537" y="628"/>
                    </a:lnTo>
                    <a:lnTo>
                      <a:pt x="537" y="626"/>
                    </a:lnTo>
                    <a:lnTo>
                      <a:pt x="533" y="623"/>
                    </a:lnTo>
                    <a:lnTo>
                      <a:pt x="533" y="622"/>
                    </a:lnTo>
                    <a:lnTo>
                      <a:pt x="533" y="619"/>
                    </a:lnTo>
                    <a:lnTo>
                      <a:pt x="533" y="617"/>
                    </a:lnTo>
                    <a:lnTo>
                      <a:pt x="533" y="616"/>
                    </a:lnTo>
                    <a:lnTo>
                      <a:pt x="533" y="616"/>
                    </a:lnTo>
                    <a:lnTo>
                      <a:pt x="537" y="617"/>
                    </a:lnTo>
                    <a:lnTo>
                      <a:pt x="539" y="617"/>
                    </a:lnTo>
                    <a:lnTo>
                      <a:pt x="541" y="619"/>
                    </a:lnTo>
                    <a:lnTo>
                      <a:pt x="543" y="619"/>
                    </a:lnTo>
                    <a:lnTo>
                      <a:pt x="551" y="620"/>
                    </a:lnTo>
                    <a:lnTo>
                      <a:pt x="551" y="620"/>
                    </a:lnTo>
                    <a:lnTo>
                      <a:pt x="551" y="619"/>
                    </a:lnTo>
                    <a:lnTo>
                      <a:pt x="553" y="619"/>
                    </a:lnTo>
                    <a:lnTo>
                      <a:pt x="553" y="620"/>
                    </a:lnTo>
                    <a:lnTo>
                      <a:pt x="555" y="620"/>
                    </a:lnTo>
                    <a:lnTo>
                      <a:pt x="555" y="620"/>
                    </a:lnTo>
                    <a:lnTo>
                      <a:pt x="557" y="620"/>
                    </a:lnTo>
                    <a:lnTo>
                      <a:pt x="557" y="620"/>
                    </a:lnTo>
                    <a:lnTo>
                      <a:pt x="557" y="620"/>
                    </a:lnTo>
                    <a:lnTo>
                      <a:pt x="557" y="620"/>
                    </a:lnTo>
                    <a:lnTo>
                      <a:pt x="557" y="622"/>
                    </a:lnTo>
                    <a:lnTo>
                      <a:pt x="557" y="623"/>
                    </a:lnTo>
                    <a:lnTo>
                      <a:pt x="557" y="625"/>
                    </a:lnTo>
                    <a:lnTo>
                      <a:pt x="557" y="626"/>
                    </a:lnTo>
                    <a:lnTo>
                      <a:pt x="557" y="626"/>
                    </a:lnTo>
                    <a:lnTo>
                      <a:pt x="557" y="626"/>
                    </a:lnTo>
                    <a:lnTo>
                      <a:pt x="557" y="626"/>
                    </a:lnTo>
                    <a:lnTo>
                      <a:pt x="553" y="631"/>
                    </a:lnTo>
                    <a:lnTo>
                      <a:pt x="553" y="632"/>
                    </a:lnTo>
                    <a:lnTo>
                      <a:pt x="551" y="634"/>
                    </a:lnTo>
                    <a:lnTo>
                      <a:pt x="551" y="634"/>
                    </a:lnTo>
                    <a:lnTo>
                      <a:pt x="553" y="634"/>
                    </a:lnTo>
                    <a:lnTo>
                      <a:pt x="553" y="634"/>
                    </a:lnTo>
                    <a:lnTo>
                      <a:pt x="555" y="632"/>
                    </a:lnTo>
                    <a:lnTo>
                      <a:pt x="555" y="632"/>
                    </a:lnTo>
                    <a:lnTo>
                      <a:pt x="553" y="632"/>
                    </a:lnTo>
                    <a:lnTo>
                      <a:pt x="553" y="632"/>
                    </a:lnTo>
                    <a:lnTo>
                      <a:pt x="553" y="632"/>
                    </a:lnTo>
                    <a:lnTo>
                      <a:pt x="553" y="631"/>
                    </a:lnTo>
                    <a:lnTo>
                      <a:pt x="555" y="629"/>
                    </a:lnTo>
                    <a:lnTo>
                      <a:pt x="555" y="629"/>
                    </a:lnTo>
                    <a:lnTo>
                      <a:pt x="557" y="628"/>
                    </a:lnTo>
                    <a:lnTo>
                      <a:pt x="557" y="628"/>
                    </a:lnTo>
                    <a:lnTo>
                      <a:pt x="557" y="626"/>
                    </a:lnTo>
                    <a:lnTo>
                      <a:pt x="559" y="625"/>
                    </a:lnTo>
                    <a:lnTo>
                      <a:pt x="559" y="625"/>
                    </a:lnTo>
                    <a:lnTo>
                      <a:pt x="559" y="623"/>
                    </a:lnTo>
                    <a:lnTo>
                      <a:pt x="559" y="623"/>
                    </a:lnTo>
                    <a:lnTo>
                      <a:pt x="559" y="623"/>
                    </a:lnTo>
                    <a:lnTo>
                      <a:pt x="561" y="625"/>
                    </a:lnTo>
                    <a:lnTo>
                      <a:pt x="559" y="626"/>
                    </a:lnTo>
                    <a:lnTo>
                      <a:pt x="559" y="628"/>
                    </a:lnTo>
                    <a:lnTo>
                      <a:pt x="559" y="628"/>
                    </a:lnTo>
                    <a:lnTo>
                      <a:pt x="559" y="629"/>
                    </a:lnTo>
                    <a:lnTo>
                      <a:pt x="559" y="629"/>
                    </a:lnTo>
                    <a:lnTo>
                      <a:pt x="557" y="629"/>
                    </a:lnTo>
                    <a:lnTo>
                      <a:pt x="557" y="629"/>
                    </a:lnTo>
                    <a:lnTo>
                      <a:pt x="559" y="631"/>
                    </a:lnTo>
                    <a:lnTo>
                      <a:pt x="559" y="632"/>
                    </a:lnTo>
                    <a:lnTo>
                      <a:pt x="559" y="632"/>
                    </a:lnTo>
                    <a:lnTo>
                      <a:pt x="559" y="635"/>
                    </a:lnTo>
                    <a:lnTo>
                      <a:pt x="559" y="635"/>
                    </a:lnTo>
                    <a:lnTo>
                      <a:pt x="557" y="635"/>
                    </a:lnTo>
                    <a:lnTo>
                      <a:pt x="557" y="634"/>
                    </a:lnTo>
                    <a:lnTo>
                      <a:pt x="557" y="635"/>
                    </a:lnTo>
                    <a:lnTo>
                      <a:pt x="557" y="637"/>
                    </a:lnTo>
                    <a:lnTo>
                      <a:pt x="557" y="635"/>
                    </a:lnTo>
                    <a:lnTo>
                      <a:pt x="557" y="634"/>
                    </a:lnTo>
                    <a:lnTo>
                      <a:pt x="557" y="634"/>
                    </a:lnTo>
                    <a:lnTo>
                      <a:pt x="555" y="635"/>
                    </a:lnTo>
                    <a:lnTo>
                      <a:pt x="555" y="635"/>
                    </a:lnTo>
                    <a:lnTo>
                      <a:pt x="555" y="637"/>
                    </a:lnTo>
                    <a:lnTo>
                      <a:pt x="553" y="637"/>
                    </a:lnTo>
                    <a:lnTo>
                      <a:pt x="555" y="638"/>
                    </a:lnTo>
                    <a:lnTo>
                      <a:pt x="557" y="637"/>
                    </a:lnTo>
                    <a:lnTo>
                      <a:pt x="557" y="638"/>
                    </a:lnTo>
                    <a:lnTo>
                      <a:pt x="557" y="638"/>
                    </a:lnTo>
                    <a:lnTo>
                      <a:pt x="559" y="637"/>
                    </a:lnTo>
                    <a:lnTo>
                      <a:pt x="559" y="637"/>
                    </a:lnTo>
                    <a:lnTo>
                      <a:pt x="559" y="635"/>
                    </a:lnTo>
                    <a:lnTo>
                      <a:pt x="561" y="635"/>
                    </a:lnTo>
                    <a:lnTo>
                      <a:pt x="561" y="635"/>
                    </a:lnTo>
                    <a:lnTo>
                      <a:pt x="561" y="634"/>
                    </a:lnTo>
                    <a:lnTo>
                      <a:pt x="563" y="634"/>
                    </a:lnTo>
                    <a:lnTo>
                      <a:pt x="563" y="632"/>
                    </a:lnTo>
                    <a:lnTo>
                      <a:pt x="563" y="631"/>
                    </a:lnTo>
                    <a:lnTo>
                      <a:pt x="563" y="629"/>
                    </a:lnTo>
                    <a:lnTo>
                      <a:pt x="563" y="629"/>
                    </a:lnTo>
                    <a:lnTo>
                      <a:pt x="561" y="628"/>
                    </a:lnTo>
                    <a:lnTo>
                      <a:pt x="561" y="628"/>
                    </a:lnTo>
                    <a:lnTo>
                      <a:pt x="563" y="628"/>
                    </a:lnTo>
                    <a:lnTo>
                      <a:pt x="563" y="626"/>
                    </a:lnTo>
                    <a:lnTo>
                      <a:pt x="561" y="626"/>
                    </a:lnTo>
                    <a:lnTo>
                      <a:pt x="561" y="625"/>
                    </a:lnTo>
                    <a:lnTo>
                      <a:pt x="563" y="623"/>
                    </a:lnTo>
                    <a:lnTo>
                      <a:pt x="563" y="623"/>
                    </a:lnTo>
                    <a:lnTo>
                      <a:pt x="563" y="622"/>
                    </a:lnTo>
                    <a:lnTo>
                      <a:pt x="563" y="622"/>
                    </a:lnTo>
                    <a:lnTo>
                      <a:pt x="563" y="620"/>
                    </a:lnTo>
                    <a:lnTo>
                      <a:pt x="563" y="620"/>
                    </a:lnTo>
                    <a:lnTo>
                      <a:pt x="561" y="619"/>
                    </a:lnTo>
                    <a:lnTo>
                      <a:pt x="561" y="619"/>
                    </a:lnTo>
                    <a:lnTo>
                      <a:pt x="561" y="619"/>
                    </a:lnTo>
                    <a:lnTo>
                      <a:pt x="563" y="620"/>
                    </a:lnTo>
                    <a:lnTo>
                      <a:pt x="561" y="620"/>
                    </a:lnTo>
                    <a:lnTo>
                      <a:pt x="561" y="620"/>
                    </a:lnTo>
                    <a:lnTo>
                      <a:pt x="559" y="619"/>
                    </a:lnTo>
                    <a:lnTo>
                      <a:pt x="559" y="619"/>
                    </a:lnTo>
                    <a:lnTo>
                      <a:pt x="559" y="617"/>
                    </a:lnTo>
                    <a:lnTo>
                      <a:pt x="561" y="617"/>
                    </a:lnTo>
                    <a:lnTo>
                      <a:pt x="561" y="617"/>
                    </a:lnTo>
                    <a:lnTo>
                      <a:pt x="561" y="617"/>
                    </a:lnTo>
                    <a:lnTo>
                      <a:pt x="561" y="616"/>
                    </a:lnTo>
                    <a:lnTo>
                      <a:pt x="559" y="614"/>
                    </a:lnTo>
                    <a:lnTo>
                      <a:pt x="559" y="614"/>
                    </a:lnTo>
                    <a:lnTo>
                      <a:pt x="557" y="614"/>
                    </a:lnTo>
                    <a:lnTo>
                      <a:pt x="557" y="614"/>
                    </a:lnTo>
                    <a:lnTo>
                      <a:pt x="557" y="614"/>
                    </a:lnTo>
                    <a:lnTo>
                      <a:pt x="557" y="612"/>
                    </a:lnTo>
                    <a:lnTo>
                      <a:pt x="559" y="612"/>
                    </a:lnTo>
                    <a:lnTo>
                      <a:pt x="559" y="612"/>
                    </a:lnTo>
                    <a:lnTo>
                      <a:pt x="561" y="612"/>
                    </a:lnTo>
                    <a:lnTo>
                      <a:pt x="561" y="612"/>
                    </a:lnTo>
                    <a:lnTo>
                      <a:pt x="559" y="611"/>
                    </a:lnTo>
                    <a:lnTo>
                      <a:pt x="559" y="609"/>
                    </a:lnTo>
                    <a:lnTo>
                      <a:pt x="559" y="608"/>
                    </a:lnTo>
                    <a:lnTo>
                      <a:pt x="559" y="608"/>
                    </a:lnTo>
                    <a:lnTo>
                      <a:pt x="559" y="608"/>
                    </a:lnTo>
                    <a:lnTo>
                      <a:pt x="559" y="608"/>
                    </a:lnTo>
                    <a:lnTo>
                      <a:pt x="557" y="608"/>
                    </a:lnTo>
                    <a:lnTo>
                      <a:pt x="557" y="608"/>
                    </a:lnTo>
                    <a:lnTo>
                      <a:pt x="557" y="606"/>
                    </a:lnTo>
                    <a:lnTo>
                      <a:pt x="557" y="603"/>
                    </a:lnTo>
                    <a:lnTo>
                      <a:pt x="557" y="603"/>
                    </a:lnTo>
                    <a:lnTo>
                      <a:pt x="555" y="602"/>
                    </a:lnTo>
                    <a:lnTo>
                      <a:pt x="555" y="602"/>
                    </a:lnTo>
                    <a:lnTo>
                      <a:pt x="555" y="602"/>
                    </a:lnTo>
                    <a:lnTo>
                      <a:pt x="553" y="603"/>
                    </a:lnTo>
                    <a:lnTo>
                      <a:pt x="553" y="603"/>
                    </a:lnTo>
                    <a:lnTo>
                      <a:pt x="553" y="603"/>
                    </a:lnTo>
                    <a:lnTo>
                      <a:pt x="553" y="603"/>
                    </a:lnTo>
                    <a:lnTo>
                      <a:pt x="553" y="603"/>
                    </a:lnTo>
                    <a:lnTo>
                      <a:pt x="553" y="602"/>
                    </a:lnTo>
                    <a:lnTo>
                      <a:pt x="553" y="602"/>
                    </a:lnTo>
                    <a:lnTo>
                      <a:pt x="553" y="602"/>
                    </a:lnTo>
                    <a:lnTo>
                      <a:pt x="553" y="600"/>
                    </a:lnTo>
                    <a:lnTo>
                      <a:pt x="551" y="600"/>
                    </a:lnTo>
                    <a:lnTo>
                      <a:pt x="551" y="600"/>
                    </a:lnTo>
                    <a:lnTo>
                      <a:pt x="551" y="600"/>
                    </a:lnTo>
                    <a:lnTo>
                      <a:pt x="551" y="599"/>
                    </a:lnTo>
                    <a:lnTo>
                      <a:pt x="551" y="599"/>
                    </a:lnTo>
                    <a:lnTo>
                      <a:pt x="551" y="599"/>
                    </a:lnTo>
                    <a:lnTo>
                      <a:pt x="553" y="597"/>
                    </a:lnTo>
                    <a:lnTo>
                      <a:pt x="555" y="597"/>
                    </a:lnTo>
                    <a:lnTo>
                      <a:pt x="555" y="597"/>
                    </a:lnTo>
                    <a:lnTo>
                      <a:pt x="557" y="596"/>
                    </a:lnTo>
                    <a:lnTo>
                      <a:pt x="555" y="597"/>
                    </a:lnTo>
                    <a:lnTo>
                      <a:pt x="553" y="597"/>
                    </a:lnTo>
                    <a:lnTo>
                      <a:pt x="551" y="597"/>
                    </a:lnTo>
                    <a:lnTo>
                      <a:pt x="551" y="597"/>
                    </a:lnTo>
                    <a:lnTo>
                      <a:pt x="551" y="597"/>
                    </a:lnTo>
                    <a:lnTo>
                      <a:pt x="551" y="596"/>
                    </a:lnTo>
                    <a:lnTo>
                      <a:pt x="551" y="596"/>
                    </a:lnTo>
                    <a:lnTo>
                      <a:pt x="551" y="596"/>
                    </a:lnTo>
                    <a:lnTo>
                      <a:pt x="551" y="593"/>
                    </a:lnTo>
                    <a:lnTo>
                      <a:pt x="551" y="591"/>
                    </a:lnTo>
                    <a:lnTo>
                      <a:pt x="551" y="591"/>
                    </a:lnTo>
                    <a:lnTo>
                      <a:pt x="551" y="591"/>
                    </a:lnTo>
                    <a:lnTo>
                      <a:pt x="551" y="593"/>
                    </a:lnTo>
                    <a:lnTo>
                      <a:pt x="551" y="593"/>
                    </a:lnTo>
                    <a:lnTo>
                      <a:pt x="551" y="594"/>
                    </a:lnTo>
                    <a:lnTo>
                      <a:pt x="551" y="594"/>
                    </a:lnTo>
                    <a:lnTo>
                      <a:pt x="549" y="596"/>
                    </a:lnTo>
                    <a:lnTo>
                      <a:pt x="549" y="594"/>
                    </a:lnTo>
                    <a:lnTo>
                      <a:pt x="547" y="596"/>
                    </a:lnTo>
                    <a:lnTo>
                      <a:pt x="547" y="596"/>
                    </a:lnTo>
                    <a:lnTo>
                      <a:pt x="545" y="594"/>
                    </a:lnTo>
                    <a:lnTo>
                      <a:pt x="543" y="594"/>
                    </a:lnTo>
                    <a:lnTo>
                      <a:pt x="543" y="593"/>
                    </a:lnTo>
                    <a:lnTo>
                      <a:pt x="541" y="593"/>
                    </a:lnTo>
                    <a:lnTo>
                      <a:pt x="541" y="591"/>
                    </a:lnTo>
                    <a:lnTo>
                      <a:pt x="541" y="590"/>
                    </a:lnTo>
                    <a:lnTo>
                      <a:pt x="543" y="590"/>
                    </a:lnTo>
                    <a:lnTo>
                      <a:pt x="543" y="590"/>
                    </a:lnTo>
                    <a:lnTo>
                      <a:pt x="543" y="590"/>
                    </a:lnTo>
                    <a:lnTo>
                      <a:pt x="545" y="591"/>
                    </a:lnTo>
                    <a:lnTo>
                      <a:pt x="545" y="593"/>
                    </a:lnTo>
                    <a:lnTo>
                      <a:pt x="545" y="593"/>
                    </a:lnTo>
                    <a:lnTo>
                      <a:pt x="547" y="591"/>
                    </a:lnTo>
                    <a:lnTo>
                      <a:pt x="547" y="591"/>
                    </a:lnTo>
                    <a:lnTo>
                      <a:pt x="545" y="591"/>
                    </a:lnTo>
                    <a:lnTo>
                      <a:pt x="545" y="591"/>
                    </a:lnTo>
                    <a:lnTo>
                      <a:pt x="545" y="590"/>
                    </a:lnTo>
                    <a:lnTo>
                      <a:pt x="543" y="590"/>
                    </a:lnTo>
                    <a:lnTo>
                      <a:pt x="543" y="588"/>
                    </a:lnTo>
                    <a:lnTo>
                      <a:pt x="543" y="585"/>
                    </a:lnTo>
                    <a:lnTo>
                      <a:pt x="543" y="584"/>
                    </a:lnTo>
                    <a:lnTo>
                      <a:pt x="545" y="584"/>
                    </a:lnTo>
                    <a:lnTo>
                      <a:pt x="545" y="582"/>
                    </a:lnTo>
                    <a:lnTo>
                      <a:pt x="545" y="582"/>
                    </a:lnTo>
                    <a:lnTo>
                      <a:pt x="545" y="582"/>
                    </a:lnTo>
                    <a:lnTo>
                      <a:pt x="543" y="581"/>
                    </a:lnTo>
                    <a:lnTo>
                      <a:pt x="543" y="581"/>
                    </a:lnTo>
                    <a:lnTo>
                      <a:pt x="543" y="581"/>
                    </a:lnTo>
                    <a:lnTo>
                      <a:pt x="545" y="582"/>
                    </a:lnTo>
                    <a:lnTo>
                      <a:pt x="545" y="584"/>
                    </a:lnTo>
                    <a:lnTo>
                      <a:pt x="543" y="585"/>
                    </a:lnTo>
                    <a:lnTo>
                      <a:pt x="543" y="585"/>
                    </a:lnTo>
                    <a:lnTo>
                      <a:pt x="543" y="587"/>
                    </a:lnTo>
                    <a:lnTo>
                      <a:pt x="543" y="587"/>
                    </a:lnTo>
                    <a:lnTo>
                      <a:pt x="541" y="587"/>
                    </a:lnTo>
                    <a:lnTo>
                      <a:pt x="539" y="588"/>
                    </a:lnTo>
                    <a:lnTo>
                      <a:pt x="539" y="588"/>
                    </a:lnTo>
                    <a:lnTo>
                      <a:pt x="537" y="588"/>
                    </a:lnTo>
                    <a:lnTo>
                      <a:pt x="537" y="588"/>
                    </a:lnTo>
                    <a:lnTo>
                      <a:pt x="533" y="585"/>
                    </a:lnTo>
                    <a:lnTo>
                      <a:pt x="532" y="584"/>
                    </a:lnTo>
                    <a:lnTo>
                      <a:pt x="532" y="584"/>
                    </a:lnTo>
                    <a:lnTo>
                      <a:pt x="531" y="579"/>
                    </a:lnTo>
                    <a:lnTo>
                      <a:pt x="531" y="579"/>
                    </a:lnTo>
                    <a:lnTo>
                      <a:pt x="531" y="578"/>
                    </a:lnTo>
                    <a:lnTo>
                      <a:pt x="528" y="578"/>
                    </a:lnTo>
                    <a:lnTo>
                      <a:pt x="528" y="576"/>
                    </a:lnTo>
                    <a:lnTo>
                      <a:pt x="531" y="574"/>
                    </a:lnTo>
                    <a:lnTo>
                      <a:pt x="532" y="571"/>
                    </a:lnTo>
                    <a:lnTo>
                      <a:pt x="532" y="571"/>
                    </a:lnTo>
                    <a:lnTo>
                      <a:pt x="532" y="570"/>
                    </a:lnTo>
                    <a:lnTo>
                      <a:pt x="531" y="568"/>
                    </a:lnTo>
                    <a:lnTo>
                      <a:pt x="532" y="567"/>
                    </a:lnTo>
                    <a:lnTo>
                      <a:pt x="531" y="568"/>
                    </a:lnTo>
                    <a:lnTo>
                      <a:pt x="531" y="570"/>
                    </a:lnTo>
                    <a:lnTo>
                      <a:pt x="531" y="570"/>
                    </a:lnTo>
                    <a:lnTo>
                      <a:pt x="531" y="571"/>
                    </a:lnTo>
                    <a:lnTo>
                      <a:pt x="531" y="573"/>
                    </a:lnTo>
                    <a:lnTo>
                      <a:pt x="528" y="574"/>
                    </a:lnTo>
                    <a:lnTo>
                      <a:pt x="527" y="576"/>
                    </a:lnTo>
                    <a:lnTo>
                      <a:pt x="525" y="574"/>
                    </a:lnTo>
                    <a:lnTo>
                      <a:pt x="522" y="574"/>
                    </a:lnTo>
                    <a:lnTo>
                      <a:pt x="522" y="574"/>
                    </a:lnTo>
                    <a:lnTo>
                      <a:pt x="522" y="571"/>
                    </a:lnTo>
                    <a:lnTo>
                      <a:pt x="522" y="573"/>
                    </a:lnTo>
                    <a:lnTo>
                      <a:pt x="522" y="573"/>
                    </a:lnTo>
                    <a:lnTo>
                      <a:pt x="521" y="574"/>
                    </a:lnTo>
                    <a:lnTo>
                      <a:pt x="521" y="576"/>
                    </a:lnTo>
                    <a:lnTo>
                      <a:pt x="521" y="576"/>
                    </a:lnTo>
                    <a:lnTo>
                      <a:pt x="520" y="576"/>
                    </a:lnTo>
                    <a:lnTo>
                      <a:pt x="520" y="574"/>
                    </a:lnTo>
                    <a:lnTo>
                      <a:pt x="520" y="574"/>
                    </a:lnTo>
                    <a:lnTo>
                      <a:pt x="519" y="574"/>
                    </a:lnTo>
                    <a:lnTo>
                      <a:pt x="516" y="574"/>
                    </a:lnTo>
                    <a:lnTo>
                      <a:pt x="516" y="574"/>
                    </a:lnTo>
                    <a:lnTo>
                      <a:pt x="514" y="574"/>
                    </a:lnTo>
                    <a:lnTo>
                      <a:pt x="513" y="574"/>
                    </a:lnTo>
                    <a:lnTo>
                      <a:pt x="513" y="574"/>
                    </a:lnTo>
                    <a:lnTo>
                      <a:pt x="513" y="573"/>
                    </a:lnTo>
                    <a:lnTo>
                      <a:pt x="513" y="573"/>
                    </a:lnTo>
                    <a:lnTo>
                      <a:pt x="514" y="573"/>
                    </a:lnTo>
                    <a:lnTo>
                      <a:pt x="516" y="571"/>
                    </a:lnTo>
                    <a:lnTo>
                      <a:pt x="519" y="571"/>
                    </a:lnTo>
                    <a:lnTo>
                      <a:pt x="519" y="571"/>
                    </a:lnTo>
                    <a:lnTo>
                      <a:pt x="516" y="571"/>
                    </a:lnTo>
                    <a:lnTo>
                      <a:pt x="513" y="571"/>
                    </a:lnTo>
                    <a:lnTo>
                      <a:pt x="510" y="571"/>
                    </a:lnTo>
                    <a:lnTo>
                      <a:pt x="510" y="571"/>
                    </a:lnTo>
                    <a:lnTo>
                      <a:pt x="510" y="570"/>
                    </a:lnTo>
                    <a:lnTo>
                      <a:pt x="513" y="570"/>
                    </a:lnTo>
                    <a:lnTo>
                      <a:pt x="513" y="568"/>
                    </a:lnTo>
                    <a:lnTo>
                      <a:pt x="513" y="568"/>
                    </a:lnTo>
                    <a:lnTo>
                      <a:pt x="513" y="568"/>
                    </a:lnTo>
                    <a:lnTo>
                      <a:pt x="510" y="568"/>
                    </a:lnTo>
                    <a:lnTo>
                      <a:pt x="510" y="568"/>
                    </a:lnTo>
                    <a:lnTo>
                      <a:pt x="510" y="565"/>
                    </a:lnTo>
                    <a:lnTo>
                      <a:pt x="510" y="564"/>
                    </a:lnTo>
                    <a:lnTo>
                      <a:pt x="510" y="565"/>
                    </a:lnTo>
                    <a:lnTo>
                      <a:pt x="509" y="567"/>
                    </a:lnTo>
                    <a:lnTo>
                      <a:pt x="507" y="567"/>
                    </a:lnTo>
                    <a:lnTo>
                      <a:pt x="504" y="568"/>
                    </a:lnTo>
                    <a:lnTo>
                      <a:pt x="504" y="568"/>
                    </a:lnTo>
                    <a:lnTo>
                      <a:pt x="502" y="567"/>
                    </a:lnTo>
                    <a:lnTo>
                      <a:pt x="501" y="567"/>
                    </a:lnTo>
                    <a:lnTo>
                      <a:pt x="501" y="565"/>
                    </a:lnTo>
                    <a:lnTo>
                      <a:pt x="497" y="564"/>
                    </a:lnTo>
                    <a:lnTo>
                      <a:pt x="497" y="562"/>
                    </a:lnTo>
                    <a:lnTo>
                      <a:pt x="496" y="559"/>
                    </a:lnTo>
                    <a:lnTo>
                      <a:pt x="497" y="558"/>
                    </a:lnTo>
                    <a:lnTo>
                      <a:pt x="497" y="556"/>
                    </a:lnTo>
                    <a:lnTo>
                      <a:pt x="501" y="553"/>
                    </a:lnTo>
                    <a:lnTo>
                      <a:pt x="501" y="553"/>
                    </a:lnTo>
                    <a:lnTo>
                      <a:pt x="502" y="552"/>
                    </a:lnTo>
                    <a:lnTo>
                      <a:pt x="507" y="552"/>
                    </a:lnTo>
                    <a:lnTo>
                      <a:pt x="508" y="552"/>
                    </a:lnTo>
                    <a:lnTo>
                      <a:pt x="509" y="552"/>
                    </a:lnTo>
                    <a:lnTo>
                      <a:pt x="504" y="552"/>
                    </a:lnTo>
                    <a:lnTo>
                      <a:pt x="502" y="552"/>
                    </a:lnTo>
                    <a:lnTo>
                      <a:pt x="501" y="552"/>
                    </a:lnTo>
                    <a:lnTo>
                      <a:pt x="498" y="555"/>
                    </a:lnTo>
                    <a:lnTo>
                      <a:pt x="497" y="555"/>
                    </a:lnTo>
                    <a:lnTo>
                      <a:pt x="497" y="556"/>
                    </a:lnTo>
                    <a:lnTo>
                      <a:pt x="497" y="556"/>
                    </a:lnTo>
                    <a:lnTo>
                      <a:pt x="496" y="556"/>
                    </a:lnTo>
                    <a:lnTo>
                      <a:pt x="496" y="555"/>
                    </a:lnTo>
                    <a:lnTo>
                      <a:pt x="496" y="555"/>
                    </a:lnTo>
                    <a:lnTo>
                      <a:pt x="496" y="553"/>
                    </a:lnTo>
                    <a:lnTo>
                      <a:pt x="494" y="552"/>
                    </a:lnTo>
                    <a:lnTo>
                      <a:pt x="494" y="550"/>
                    </a:lnTo>
                    <a:lnTo>
                      <a:pt x="494" y="549"/>
                    </a:lnTo>
                    <a:lnTo>
                      <a:pt x="496" y="547"/>
                    </a:lnTo>
                    <a:lnTo>
                      <a:pt x="496" y="546"/>
                    </a:lnTo>
                    <a:lnTo>
                      <a:pt x="494" y="546"/>
                    </a:lnTo>
                    <a:lnTo>
                      <a:pt x="494" y="544"/>
                    </a:lnTo>
                    <a:lnTo>
                      <a:pt x="496" y="541"/>
                    </a:lnTo>
                    <a:lnTo>
                      <a:pt x="497" y="541"/>
                    </a:lnTo>
                    <a:lnTo>
                      <a:pt x="498" y="539"/>
                    </a:lnTo>
                    <a:lnTo>
                      <a:pt x="501" y="538"/>
                    </a:lnTo>
                    <a:lnTo>
                      <a:pt x="502" y="538"/>
                    </a:lnTo>
                    <a:lnTo>
                      <a:pt x="503" y="539"/>
                    </a:lnTo>
                    <a:lnTo>
                      <a:pt x="504" y="539"/>
                    </a:lnTo>
                    <a:lnTo>
                      <a:pt x="507" y="541"/>
                    </a:lnTo>
                    <a:lnTo>
                      <a:pt x="507" y="541"/>
                    </a:lnTo>
                    <a:lnTo>
                      <a:pt x="508" y="543"/>
                    </a:lnTo>
                    <a:lnTo>
                      <a:pt x="508" y="544"/>
                    </a:lnTo>
                    <a:lnTo>
                      <a:pt x="509" y="544"/>
                    </a:lnTo>
                    <a:lnTo>
                      <a:pt x="508" y="543"/>
                    </a:lnTo>
                    <a:lnTo>
                      <a:pt x="507" y="541"/>
                    </a:lnTo>
                    <a:lnTo>
                      <a:pt x="507" y="539"/>
                    </a:lnTo>
                    <a:lnTo>
                      <a:pt x="507" y="539"/>
                    </a:lnTo>
                    <a:lnTo>
                      <a:pt x="503" y="538"/>
                    </a:lnTo>
                    <a:lnTo>
                      <a:pt x="503" y="538"/>
                    </a:lnTo>
                    <a:lnTo>
                      <a:pt x="503" y="536"/>
                    </a:lnTo>
                    <a:lnTo>
                      <a:pt x="503" y="535"/>
                    </a:lnTo>
                    <a:lnTo>
                      <a:pt x="503" y="535"/>
                    </a:lnTo>
                    <a:lnTo>
                      <a:pt x="504" y="532"/>
                    </a:lnTo>
                    <a:lnTo>
                      <a:pt x="507" y="530"/>
                    </a:lnTo>
                    <a:lnTo>
                      <a:pt x="507" y="530"/>
                    </a:lnTo>
                    <a:lnTo>
                      <a:pt x="507" y="529"/>
                    </a:lnTo>
                    <a:lnTo>
                      <a:pt x="504" y="529"/>
                    </a:lnTo>
                    <a:lnTo>
                      <a:pt x="504" y="529"/>
                    </a:lnTo>
                    <a:lnTo>
                      <a:pt x="504" y="530"/>
                    </a:lnTo>
                    <a:lnTo>
                      <a:pt x="504" y="530"/>
                    </a:lnTo>
                    <a:lnTo>
                      <a:pt x="504" y="532"/>
                    </a:lnTo>
                    <a:lnTo>
                      <a:pt x="504" y="532"/>
                    </a:lnTo>
                    <a:lnTo>
                      <a:pt x="503" y="533"/>
                    </a:lnTo>
                    <a:lnTo>
                      <a:pt x="498" y="538"/>
                    </a:lnTo>
                    <a:lnTo>
                      <a:pt x="498" y="538"/>
                    </a:lnTo>
                    <a:lnTo>
                      <a:pt x="496" y="539"/>
                    </a:lnTo>
                    <a:lnTo>
                      <a:pt x="496" y="539"/>
                    </a:lnTo>
                    <a:lnTo>
                      <a:pt x="496" y="541"/>
                    </a:lnTo>
                    <a:lnTo>
                      <a:pt x="494" y="543"/>
                    </a:lnTo>
                    <a:lnTo>
                      <a:pt x="492" y="547"/>
                    </a:lnTo>
                    <a:lnTo>
                      <a:pt x="490" y="550"/>
                    </a:lnTo>
                    <a:lnTo>
                      <a:pt x="490" y="546"/>
                    </a:lnTo>
                    <a:lnTo>
                      <a:pt x="488" y="543"/>
                    </a:lnTo>
                    <a:lnTo>
                      <a:pt x="492" y="539"/>
                    </a:lnTo>
                    <a:lnTo>
                      <a:pt x="492" y="538"/>
                    </a:lnTo>
                    <a:lnTo>
                      <a:pt x="492" y="536"/>
                    </a:lnTo>
                    <a:lnTo>
                      <a:pt x="492" y="536"/>
                    </a:lnTo>
                    <a:lnTo>
                      <a:pt x="492" y="535"/>
                    </a:lnTo>
                    <a:lnTo>
                      <a:pt x="494" y="535"/>
                    </a:lnTo>
                    <a:lnTo>
                      <a:pt x="494" y="535"/>
                    </a:lnTo>
                    <a:lnTo>
                      <a:pt x="492" y="535"/>
                    </a:lnTo>
                    <a:lnTo>
                      <a:pt x="490" y="538"/>
                    </a:lnTo>
                    <a:lnTo>
                      <a:pt x="490" y="538"/>
                    </a:lnTo>
                    <a:lnTo>
                      <a:pt x="490" y="538"/>
                    </a:lnTo>
                    <a:lnTo>
                      <a:pt x="490" y="536"/>
                    </a:lnTo>
                    <a:lnTo>
                      <a:pt x="490" y="533"/>
                    </a:lnTo>
                    <a:lnTo>
                      <a:pt x="490" y="529"/>
                    </a:lnTo>
                    <a:lnTo>
                      <a:pt x="490" y="529"/>
                    </a:lnTo>
                    <a:lnTo>
                      <a:pt x="492" y="527"/>
                    </a:lnTo>
                    <a:lnTo>
                      <a:pt x="490" y="527"/>
                    </a:lnTo>
                    <a:lnTo>
                      <a:pt x="488" y="529"/>
                    </a:lnTo>
                    <a:lnTo>
                      <a:pt x="488" y="527"/>
                    </a:lnTo>
                    <a:lnTo>
                      <a:pt x="486" y="523"/>
                    </a:lnTo>
                    <a:lnTo>
                      <a:pt x="484" y="520"/>
                    </a:lnTo>
                    <a:lnTo>
                      <a:pt x="482" y="518"/>
                    </a:lnTo>
                    <a:lnTo>
                      <a:pt x="478" y="518"/>
                    </a:lnTo>
                    <a:lnTo>
                      <a:pt x="478" y="517"/>
                    </a:lnTo>
                    <a:lnTo>
                      <a:pt x="478" y="514"/>
                    </a:lnTo>
                    <a:lnTo>
                      <a:pt x="478" y="512"/>
                    </a:lnTo>
                    <a:lnTo>
                      <a:pt x="480" y="511"/>
                    </a:lnTo>
                    <a:lnTo>
                      <a:pt x="482" y="511"/>
                    </a:lnTo>
                    <a:lnTo>
                      <a:pt x="482" y="511"/>
                    </a:lnTo>
                    <a:lnTo>
                      <a:pt x="482" y="512"/>
                    </a:lnTo>
                    <a:lnTo>
                      <a:pt x="482" y="514"/>
                    </a:lnTo>
                    <a:lnTo>
                      <a:pt x="482" y="514"/>
                    </a:lnTo>
                    <a:lnTo>
                      <a:pt x="486" y="517"/>
                    </a:lnTo>
                    <a:lnTo>
                      <a:pt x="486" y="517"/>
                    </a:lnTo>
                    <a:lnTo>
                      <a:pt x="488" y="515"/>
                    </a:lnTo>
                    <a:lnTo>
                      <a:pt x="490" y="515"/>
                    </a:lnTo>
                    <a:lnTo>
                      <a:pt x="490" y="517"/>
                    </a:lnTo>
                    <a:lnTo>
                      <a:pt x="492" y="518"/>
                    </a:lnTo>
                    <a:lnTo>
                      <a:pt x="494" y="520"/>
                    </a:lnTo>
                    <a:lnTo>
                      <a:pt x="494" y="518"/>
                    </a:lnTo>
                    <a:lnTo>
                      <a:pt x="490" y="517"/>
                    </a:lnTo>
                    <a:lnTo>
                      <a:pt x="490" y="515"/>
                    </a:lnTo>
                    <a:lnTo>
                      <a:pt x="488" y="515"/>
                    </a:lnTo>
                    <a:lnTo>
                      <a:pt x="486" y="515"/>
                    </a:lnTo>
                    <a:lnTo>
                      <a:pt x="486" y="515"/>
                    </a:lnTo>
                    <a:lnTo>
                      <a:pt x="484" y="515"/>
                    </a:lnTo>
                    <a:lnTo>
                      <a:pt x="484" y="514"/>
                    </a:lnTo>
                    <a:lnTo>
                      <a:pt x="484" y="512"/>
                    </a:lnTo>
                    <a:lnTo>
                      <a:pt x="484" y="511"/>
                    </a:lnTo>
                    <a:lnTo>
                      <a:pt x="484" y="511"/>
                    </a:lnTo>
                    <a:lnTo>
                      <a:pt x="484" y="509"/>
                    </a:lnTo>
                    <a:lnTo>
                      <a:pt x="484" y="509"/>
                    </a:lnTo>
                    <a:lnTo>
                      <a:pt x="484" y="508"/>
                    </a:lnTo>
                    <a:lnTo>
                      <a:pt x="486" y="508"/>
                    </a:lnTo>
                    <a:lnTo>
                      <a:pt x="486" y="508"/>
                    </a:lnTo>
                    <a:lnTo>
                      <a:pt x="484" y="506"/>
                    </a:lnTo>
                    <a:lnTo>
                      <a:pt x="484" y="506"/>
                    </a:lnTo>
                    <a:lnTo>
                      <a:pt x="482" y="508"/>
                    </a:lnTo>
                    <a:lnTo>
                      <a:pt x="482" y="508"/>
                    </a:lnTo>
                    <a:lnTo>
                      <a:pt x="482" y="508"/>
                    </a:lnTo>
                    <a:lnTo>
                      <a:pt x="480" y="508"/>
                    </a:lnTo>
                    <a:lnTo>
                      <a:pt x="480" y="509"/>
                    </a:lnTo>
                    <a:lnTo>
                      <a:pt x="480" y="509"/>
                    </a:lnTo>
                    <a:lnTo>
                      <a:pt x="478" y="512"/>
                    </a:lnTo>
                    <a:lnTo>
                      <a:pt x="478" y="514"/>
                    </a:lnTo>
                    <a:lnTo>
                      <a:pt x="478" y="515"/>
                    </a:lnTo>
                    <a:lnTo>
                      <a:pt x="478" y="517"/>
                    </a:lnTo>
                    <a:lnTo>
                      <a:pt x="478" y="517"/>
                    </a:lnTo>
                    <a:lnTo>
                      <a:pt x="474" y="518"/>
                    </a:lnTo>
                    <a:lnTo>
                      <a:pt x="474" y="520"/>
                    </a:lnTo>
                    <a:lnTo>
                      <a:pt x="472" y="518"/>
                    </a:lnTo>
                    <a:lnTo>
                      <a:pt x="470" y="517"/>
                    </a:lnTo>
                    <a:lnTo>
                      <a:pt x="470" y="514"/>
                    </a:lnTo>
                    <a:lnTo>
                      <a:pt x="466" y="514"/>
                    </a:lnTo>
                    <a:lnTo>
                      <a:pt x="465" y="512"/>
                    </a:lnTo>
                    <a:lnTo>
                      <a:pt x="464" y="511"/>
                    </a:lnTo>
                    <a:lnTo>
                      <a:pt x="465" y="508"/>
                    </a:lnTo>
                    <a:lnTo>
                      <a:pt x="466" y="505"/>
                    </a:lnTo>
                    <a:lnTo>
                      <a:pt x="468" y="503"/>
                    </a:lnTo>
                    <a:lnTo>
                      <a:pt x="468" y="501"/>
                    </a:lnTo>
                    <a:lnTo>
                      <a:pt x="472" y="501"/>
                    </a:lnTo>
                    <a:lnTo>
                      <a:pt x="472" y="500"/>
                    </a:lnTo>
                    <a:lnTo>
                      <a:pt x="472" y="500"/>
                    </a:lnTo>
                    <a:lnTo>
                      <a:pt x="470" y="500"/>
                    </a:lnTo>
                    <a:lnTo>
                      <a:pt x="466" y="501"/>
                    </a:lnTo>
                    <a:lnTo>
                      <a:pt x="465" y="498"/>
                    </a:lnTo>
                    <a:lnTo>
                      <a:pt x="464" y="497"/>
                    </a:lnTo>
                    <a:lnTo>
                      <a:pt x="464" y="495"/>
                    </a:lnTo>
                    <a:lnTo>
                      <a:pt x="464" y="494"/>
                    </a:lnTo>
                    <a:lnTo>
                      <a:pt x="464" y="494"/>
                    </a:lnTo>
                    <a:lnTo>
                      <a:pt x="464" y="491"/>
                    </a:lnTo>
                    <a:lnTo>
                      <a:pt x="464" y="491"/>
                    </a:lnTo>
                    <a:lnTo>
                      <a:pt x="465" y="489"/>
                    </a:lnTo>
                    <a:lnTo>
                      <a:pt x="465" y="489"/>
                    </a:lnTo>
                    <a:lnTo>
                      <a:pt x="466" y="488"/>
                    </a:lnTo>
                    <a:lnTo>
                      <a:pt x="466" y="486"/>
                    </a:lnTo>
                    <a:lnTo>
                      <a:pt x="468" y="482"/>
                    </a:lnTo>
                    <a:lnTo>
                      <a:pt x="470" y="480"/>
                    </a:lnTo>
                    <a:lnTo>
                      <a:pt x="472" y="477"/>
                    </a:lnTo>
                    <a:lnTo>
                      <a:pt x="474" y="474"/>
                    </a:lnTo>
                    <a:lnTo>
                      <a:pt x="472" y="474"/>
                    </a:lnTo>
                    <a:lnTo>
                      <a:pt x="472" y="474"/>
                    </a:lnTo>
                    <a:lnTo>
                      <a:pt x="472" y="474"/>
                    </a:lnTo>
                    <a:lnTo>
                      <a:pt x="472" y="474"/>
                    </a:lnTo>
                    <a:lnTo>
                      <a:pt x="472" y="473"/>
                    </a:lnTo>
                    <a:lnTo>
                      <a:pt x="472" y="471"/>
                    </a:lnTo>
                    <a:lnTo>
                      <a:pt x="472" y="473"/>
                    </a:lnTo>
                    <a:lnTo>
                      <a:pt x="472" y="474"/>
                    </a:lnTo>
                    <a:lnTo>
                      <a:pt x="470" y="477"/>
                    </a:lnTo>
                    <a:lnTo>
                      <a:pt x="470" y="479"/>
                    </a:lnTo>
                    <a:lnTo>
                      <a:pt x="468" y="482"/>
                    </a:lnTo>
                    <a:lnTo>
                      <a:pt x="468" y="482"/>
                    </a:lnTo>
                    <a:lnTo>
                      <a:pt x="466" y="482"/>
                    </a:lnTo>
                    <a:lnTo>
                      <a:pt x="468" y="479"/>
                    </a:lnTo>
                    <a:lnTo>
                      <a:pt x="468" y="477"/>
                    </a:lnTo>
                    <a:lnTo>
                      <a:pt x="468" y="476"/>
                    </a:lnTo>
                    <a:lnTo>
                      <a:pt x="468" y="473"/>
                    </a:lnTo>
                    <a:lnTo>
                      <a:pt x="466" y="471"/>
                    </a:lnTo>
                    <a:lnTo>
                      <a:pt x="466" y="470"/>
                    </a:lnTo>
                    <a:lnTo>
                      <a:pt x="466" y="468"/>
                    </a:lnTo>
                    <a:lnTo>
                      <a:pt x="466" y="467"/>
                    </a:lnTo>
                    <a:lnTo>
                      <a:pt x="468" y="467"/>
                    </a:lnTo>
                    <a:lnTo>
                      <a:pt x="468" y="465"/>
                    </a:lnTo>
                    <a:lnTo>
                      <a:pt x="468" y="463"/>
                    </a:lnTo>
                    <a:lnTo>
                      <a:pt x="466" y="465"/>
                    </a:lnTo>
                    <a:lnTo>
                      <a:pt x="466" y="467"/>
                    </a:lnTo>
                    <a:lnTo>
                      <a:pt x="466" y="468"/>
                    </a:lnTo>
                    <a:lnTo>
                      <a:pt x="466" y="470"/>
                    </a:lnTo>
                    <a:lnTo>
                      <a:pt x="466" y="471"/>
                    </a:lnTo>
                    <a:lnTo>
                      <a:pt x="466" y="473"/>
                    </a:lnTo>
                    <a:lnTo>
                      <a:pt x="468" y="474"/>
                    </a:lnTo>
                    <a:lnTo>
                      <a:pt x="468" y="476"/>
                    </a:lnTo>
                    <a:lnTo>
                      <a:pt x="468" y="477"/>
                    </a:lnTo>
                    <a:lnTo>
                      <a:pt x="466" y="480"/>
                    </a:lnTo>
                    <a:lnTo>
                      <a:pt x="465" y="482"/>
                    </a:lnTo>
                    <a:lnTo>
                      <a:pt x="465" y="483"/>
                    </a:lnTo>
                    <a:lnTo>
                      <a:pt x="465" y="485"/>
                    </a:lnTo>
                    <a:lnTo>
                      <a:pt x="464" y="488"/>
                    </a:lnTo>
                    <a:lnTo>
                      <a:pt x="462" y="489"/>
                    </a:lnTo>
                    <a:lnTo>
                      <a:pt x="460" y="488"/>
                    </a:lnTo>
                    <a:lnTo>
                      <a:pt x="460" y="488"/>
                    </a:lnTo>
                    <a:lnTo>
                      <a:pt x="458" y="488"/>
                    </a:lnTo>
                    <a:lnTo>
                      <a:pt x="455" y="485"/>
                    </a:lnTo>
                    <a:lnTo>
                      <a:pt x="455" y="482"/>
                    </a:lnTo>
                    <a:lnTo>
                      <a:pt x="455" y="480"/>
                    </a:lnTo>
                    <a:lnTo>
                      <a:pt x="455" y="480"/>
                    </a:lnTo>
                    <a:lnTo>
                      <a:pt x="455" y="479"/>
                    </a:lnTo>
                    <a:lnTo>
                      <a:pt x="459" y="477"/>
                    </a:lnTo>
                    <a:lnTo>
                      <a:pt x="459" y="477"/>
                    </a:lnTo>
                    <a:lnTo>
                      <a:pt x="458" y="476"/>
                    </a:lnTo>
                    <a:lnTo>
                      <a:pt x="458" y="476"/>
                    </a:lnTo>
                    <a:lnTo>
                      <a:pt x="458" y="474"/>
                    </a:lnTo>
                    <a:lnTo>
                      <a:pt x="458" y="471"/>
                    </a:lnTo>
                    <a:lnTo>
                      <a:pt x="458" y="470"/>
                    </a:lnTo>
                    <a:lnTo>
                      <a:pt x="458" y="468"/>
                    </a:lnTo>
                    <a:lnTo>
                      <a:pt x="455" y="467"/>
                    </a:lnTo>
                    <a:lnTo>
                      <a:pt x="454" y="462"/>
                    </a:lnTo>
                    <a:lnTo>
                      <a:pt x="454" y="462"/>
                    </a:lnTo>
                    <a:lnTo>
                      <a:pt x="454" y="460"/>
                    </a:lnTo>
                    <a:lnTo>
                      <a:pt x="455" y="460"/>
                    </a:lnTo>
                    <a:lnTo>
                      <a:pt x="453" y="462"/>
                    </a:lnTo>
                    <a:lnTo>
                      <a:pt x="448" y="463"/>
                    </a:lnTo>
                    <a:lnTo>
                      <a:pt x="447" y="465"/>
                    </a:lnTo>
                    <a:lnTo>
                      <a:pt x="446" y="465"/>
                    </a:lnTo>
                    <a:lnTo>
                      <a:pt x="446" y="465"/>
                    </a:lnTo>
                    <a:lnTo>
                      <a:pt x="446" y="467"/>
                    </a:lnTo>
                    <a:lnTo>
                      <a:pt x="446" y="467"/>
                    </a:lnTo>
                    <a:lnTo>
                      <a:pt x="446" y="468"/>
                    </a:lnTo>
                    <a:lnTo>
                      <a:pt x="446" y="470"/>
                    </a:lnTo>
                    <a:lnTo>
                      <a:pt x="443" y="471"/>
                    </a:lnTo>
                    <a:lnTo>
                      <a:pt x="443" y="473"/>
                    </a:lnTo>
                    <a:lnTo>
                      <a:pt x="442" y="471"/>
                    </a:lnTo>
                    <a:lnTo>
                      <a:pt x="442" y="471"/>
                    </a:lnTo>
                    <a:lnTo>
                      <a:pt x="441" y="468"/>
                    </a:lnTo>
                    <a:lnTo>
                      <a:pt x="441" y="467"/>
                    </a:lnTo>
                    <a:lnTo>
                      <a:pt x="442" y="467"/>
                    </a:lnTo>
                    <a:lnTo>
                      <a:pt x="442" y="465"/>
                    </a:lnTo>
                    <a:lnTo>
                      <a:pt x="443" y="463"/>
                    </a:lnTo>
                    <a:lnTo>
                      <a:pt x="446" y="459"/>
                    </a:lnTo>
                    <a:lnTo>
                      <a:pt x="447" y="459"/>
                    </a:lnTo>
                    <a:lnTo>
                      <a:pt x="448" y="457"/>
                    </a:lnTo>
                    <a:lnTo>
                      <a:pt x="446" y="457"/>
                    </a:lnTo>
                    <a:lnTo>
                      <a:pt x="446" y="456"/>
                    </a:lnTo>
                    <a:lnTo>
                      <a:pt x="443" y="456"/>
                    </a:lnTo>
                    <a:lnTo>
                      <a:pt x="443" y="454"/>
                    </a:lnTo>
                    <a:lnTo>
                      <a:pt x="443" y="453"/>
                    </a:lnTo>
                    <a:lnTo>
                      <a:pt x="442" y="453"/>
                    </a:lnTo>
                    <a:lnTo>
                      <a:pt x="441" y="453"/>
                    </a:lnTo>
                    <a:lnTo>
                      <a:pt x="441" y="451"/>
                    </a:lnTo>
                    <a:lnTo>
                      <a:pt x="440" y="450"/>
                    </a:lnTo>
                    <a:lnTo>
                      <a:pt x="440" y="450"/>
                    </a:lnTo>
                    <a:lnTo>
                      <a:pt x="440" y="448"/>
                    </a:lnTo>
                    <a:lnTo>
                      <a:pt x="440" y="448"/>
                    </a:lnTo>
                    <a:lnTo>
                      <a:pt x="437" y="448"/>
                    </a:lnTo>
                    <a:lnTo>
                      <a:pt x="437" y="447"/>
                    </a:lnTo>
                    <a:lnTo>
                      <a:pt x="437" y="445"/>
                    </a:lnTo>
                    <a:lnTo>
                      <a:pt x="436" y="444"/>
                    </a:lnTo>
                    <a:lnTo>
                      <a:pt x="435" y="444"/>
                    </a:lnTo>
                    <a:lnTo>
                      <a:pt x="434" y="442"/>
                    </a:lnTo>
                    <a:lnTo>
                      <a:pt x="434" y="441"/>
                    </a:lnTo>
                    <a:lnTo>
                      <a:pt x="434" y="441"/>
                    </a:lnTo>
                    <a:lnTo>
                      <a:pt x="434" y="439"/>
                    </a:lnTo>
                    <a:lnTo>
                      <a:pt x="434" y="438"/>
                    </a:lnTo>
                    <a:lnTo>
                      <a:pt x="431" y="439"/>
                    </a:lnTo>
                    <a:lnTo>
                      <a:pt x="425" y="436"/>
                    </a:lnTo>
                    <a:lnTo>
                      <a:pt x="425" y="432"/>
                    </a:lnTo>
                    <a:lnTo>
                      <a:pt x="424" y="427"/>
                    </a:lnTo>
                    <a:lnTo>
                      <a:pt x="424" y="425"/>
                    </a:lnTo>
                    <a:lnTo>
                      <a:pt x="424" y="424"/>
                    </a:lnTo>
                    <a:lnTo>
                      <a:pt x="424" y="424"/>
                    </a:lnTo>
                    <a:lnTo>
                      <a:pt x="424" y="424"/>
                    </a:lnTo>
                    <a:lnTo>
                      <a:pt x="428" y="425"/>
                    </a:lnTo>
                    <a:lnTo>
                      <a:pt x="430" y="427"/>
                    </a:lnTo>
                    <a:lnTo>
                      <a:pt x="430" y="427"/>
                    </a:lnTo>
                    <a:lnTo>
                      <a:pt x="425" y="422"/>
                    </a:lnTo>
                    <a:lnTo>
                      <a:pt x="425" y="422"/>
                    </a:lnTo>
                    <a:lnTo>
                      <a:pt x="424" y="421"/>
                    </a:lnTo>
                    <a:lnTo>
                      <a:pt x="424" y="419"/>
                    </a:lnTo>
                    <a:lnTo>
                      <a:pt x="425" y="419"/>
                    </a:lnTo>
                    <a:lnTo>
                      <a:pt x="429" y="419"/>
                    </a:lnTo>
                    <a:lnTo>
                      <a:pt x="429" y="419"/>
                    </a:lnTo>
                    <a:lnTo>
                      <a:pt x="425" y="418"/>
                    </a:lnTo>
                    <a:lnTo>
                      <a:pt x="424" y="418"/>
                    </a:lnTo>
                    <a:lnTo>
                      <a:pt x="424" y="419"/>
                    </a:lnTo>
                    <a:lnTo>
                      <a:pt x="423" y="421"/>
                    </a:lnTo>
                    <a:lnTo>
                      <a:pt x="423" y="421"/>
                    </a:lnTo>
                    <a:lnTo>
                      <a:pt x="423" y="419"/>
                    </a:lnTo>
                    <a:lnTo>
                      <a:pt x="422" y="418"/>
                    </a:lnTo>
                    <a:lnTo>
                      <a:pt x="422" y="416"/>
                    </a:lnTo>
                    <a:lnTo>
                      <a:pt x="417" y="415"/>
                    </a:lnTo>
                    <a:lnTo>
                      <a:pt x="417" y="413"/>
                    </a:lnTo>
                    <a:lnTo>
                      <a:pt x="417" y="412"/>
                    </a:lnTo>
                    <a:lnTo>
                      <a:pt x="417" y="410"/>
                    </a:lnTo>
                    <a:lnTo>
                      <a:pt x="419" y="406"/>
                    </a:lnTo>
                    <a:lnTo>
                      <a:pt x="422" y="406"/>
                    </a:lnTo>
                    <a:lnTo>
                      <a:pt x="422" y="404"/>
                    </a:lnTo>
                    <a:lnTo>
                      <a:pt x="419" y="404"/>
                    </a:lnTo>
                    <a:lnTo>
                      <a:pt x="419" y="406"/>
                    </a:lnTo>
                    <a:lnTo>
                      <a:pt x="417" y="407"/>
                    </a:lnTo>
                    <a:lnTo>
                      <a:pt x="417" y="410"/>
                    </a:lnTo>
                    <a:lnTo>
                      <a:pt x="416" y="412"/>
                    </a:lnTo>
                    <a:lnTo>
                      <a:pt x="416" y="410"/>
                    </a:lnTo>
                    <a:lnTo>
                      <a:pt x="414" y="410"/>
                    </a:lnTo>
                    <a:lnTo>
                      <a:pt x="413" y="409"/>
                    </a:lnTo>
                    <a:lnTo>
                      <a:pt x="410" y="407"/>
                    </a:lnTo>
                    <a:lnTo>
                      <a:pt x="408" y="406"/>
                    </a:lnTo>
                    <a:lnTo>
                      <a:pt x="407" y="401"/>
                    </a:lnTo>
                    <a:lnTo>
                      <a:pt x="407" y="400"/>
                    </a:lnTo>
                    <a:lnTo>
                      <a:pt x="407" y="398"/>
                    </a:lnTo>
                    <a:lnTo>
                      <a:pt x="405" y="398"/>
                    </a:lnTo>
                    <a:lnTo>
                      <a:pt x="405" y="397"/>
                    </a:lnTo>
                    <a:lnTo>
                      <a:pt x="404" y="392"/>
                    </a:lnTo>
                    <a:lnTo>
                      <a:pt x="402" y="387"/>
                    </a:lnTo>
                    <a:lnTo>
                      <a:pt x="402" y="386"/>
                    </a:lnTo>
                    <a:lnTo>
                      <a:pt x="402" y="383"/>
                    </a:lnTo>
                    <a:lnTo>
                      <a:pt x="402" y="383"/>
                    </a:lnTo>
                    <a:lnTo>
                      <a:pt x="401" y="384"/>
                    </a:lnTo>
                    <a:lnTo>
                      <a:pt x="401" y="386"/>
                    </a:lnTo>
                    <a:lnTo>
                      <a:pt x="401" y="386"/>
                    </a:lnTo>
                    <a:lnTo>
                      <a:pt x="401" y="387"/>
                    </a:lnTo>
                    <a:lnTo>
                      <a:pt x="401" y="387"/>
                    </a:lnTo>
                    <a:lnTo>
                      <a:pt x="401" y="387"/>
                    </a:lnTo>
                    <a:lnTo>
                      <a:pt x="401" y="389"/>
                    </a:lnTo>
                    <a:lnTo>
                      <a:pt x="402" y="390"/>
                    </a:lnTo>
                    <a:lnTo>
                      <a:pt x="402" y="395"/>
                    </a:lnTo>
                    <a:lnTo>
                      <a:pt x="404" y="398"/>
                    </a:lnTo>
                    <a:lnTo>
                      <a:pt x="404" y="401"/>
                    </a:lnTo>
                    <a:lnTo>
                      <a:pt x="404" y="403"/>
                    </a:lnTo>
                    <a:lnTo>
                      <a:pt x="404" y="404"/>
                    </a:lnTo>
                    <a:lnTo>
                      <a:pt x="405" y="409"/>
                    </a:lnTo>
                    <a:lnTo>
                      <a:pt x="405" y="409"/>
                    </a:lnTo>
                    <a:lnTo>
                      <a:pt x="405" y="410"/>
                    </a:lnTo>
                    <a:lnTo>
                      <a:pt x="405" y="410"/>
                    </a:lnTo>
                    <a:lnTo>
                      <a:pt x="404" y="412"/>
                    </a:lnTo>
                    <a:lnTo>
                      <a:pt x="402" y="410"/>
                    </a:lnTo>
                    <a:lnTo>
                      <a:pt x="402" y="410"/>
                    </a:lnTo>
                    <a:lnTo>
                      <a:pt x="401" y="407"/>
                    </a:lnTo>
                    <a:lnTo>
                      <a:pt x="399" y="407"/>
                    </a:lnTo>
                    <a:lnTo>
                      <a:pt x="396" y="407"/>
                    </a:lnTo>
                    <a:lnTo>
                      <a:pt x="395" y="407"/>
                    </a:lnTo>
                    <a:lnTo>
                      <a:pt x="395" y="406"/>
                    </a:lnTo>
                    <a:lnTo>
                      <a:pt x="396" y="403"/>
                    </a:lnTo>
                    <a:lnTo>
                      <a:pt x="395" y="403"/>
                    </a:lnTo>
                    <a:lnTo>
                      <a:pt x="393" y="398"/>
                    </a:lnTo>
                    <a:lnTo>
                      <a:pt x="393" y="398"/>
                    </a:lnTo>
                    <a:lnTo>
                      <a:pt x="396" y="395"/>
                    </a:lnTo>
                    <a:lnTo>
                      <a:pt x="395" y="395"/>
                    </a:lnTo>
                    <a:lnTo>
                      <a:pt x="393" y="397"/>
                    </a:lnTo>
                    <a:lnTo>
                      <a:pt x="393" y="395"/>
                    </a:lnTo>
                    <a:lnTo>
                      <a:pt x="393" y="394"/>
                    </a:lnTo>
                    <a:lnTo>
                      <a:pt x="392" y="392"/>
                    </a:lnTo>
                    <a:lnTo>
                      <a:pt x="392" y="392"/>
                    </a:lnTo>
                    <a:lnTo>
                      <a:pt x="392" y="395"/>
                    </a:lnTo>
                    <a:lnTo>
                      <a:pt x="393" y="395"/>
                    </a:lnTo>
                    <a:lnTo>
                      <a:pt x="393" y="397"/>
                    </a:lnTo>
                    <a:lnTo>
                      <a:pt x="393" y="398"/>
                    </a:lnTo>
                    <a:lnTo>
                      <a:pt x="392" y="398"/>
                    </a:lnTo>
                    <a:lnTo>
                      <a:pt x="392" y="398"/>
                    </a:lnTo>
                    <a:lnTo>
                      <a:pt x="392" y="398"/>
                    </a:lnTo>
                    <a:lnTo>
                      <a:pt x="390" y="398"/>
                    </a:lnTo>
                    <a:lnTo>
                      <a:pt x="389" y="397"/>
                    </a:lnTo>
                    <a:lnTo>
                      <a:pt x="389" y="397"/>
                    </a:lnTo>
                    <a:lnTo>
                      <a:pt x="389" y="397"/>
                    </a:lnTo>
                    <a:lnTo>
                      <a:pt x="387" y="395"/>
                    </a:lnTo>
                    <a:lnTo>
                      <a:pt x="387" y="395"/>
                    </a:lnTo>
                    <a:lnTo>
                      <a:pt x="384" y="394"/>
                    </a:lnTo>
                    <a:lnTo>
                      <a:pt x="383" y="392"/>
                    </a:lnTo>
                    <a:lnTo>
                      <a:pt x="381" y="392"/>
                    </a:lnTo>
                    <a:lnTo>
                      <a:pt x="383" y="394"/>
                    </a:lnTo>
                    <a:lnTo>
                      <a:pt x="383" y="395"/>
                    </a:lnTo>
                    <a:lnTo>
                      <a:pt x="383" y="395"/>
                    </a:lnTo>
                    <a:lnTo>
                      <a:pt x="381" y="397"/>
                    </a:lnTo>
                    <a:lnTo>
                      <a:pt x="381" y="397"/>
                    </a:lnTo>
                    <a:lnTo>
                      <a:pt x="383" y="397"/>
                    </a:lnTo>
                    <a:lnTo>
                      <a:pt x="383" y="397"/>
                    </a:lnTo>
                    <a:lnTo>
                      <a:pt x="386" y="397"/>
                    </a:lnTo>
                    <a:lnTo>
                      <a:pt x="387" y="398"/>
                    </a:lnTo>
                    <a:lnTo>
                      <a:pt x="387" y="398"/>
                    </a:lnTo>
                    <a:lnTo>
                      <a:pt x="387" y="400"/>
                    </a:lnTo>
                    <a:lnTo>
                      <a:pt x="387" y="400"/>
                    </a:lnTo>
                    <a:lnTo>
                      <a:pt x="389" y="400"/>
                    </a:lnTo>
                    <a:lnTo>
                      <a:pt x="389" y="401"/>
                    </a:lnTo>
                    <a:lnTo>
                      <a:pt x="389" y="403"/>
                    </a:lnTo>
                    <a:lnTo>
                      <a:pt x="390" y="403"/>
                    </a:lnTo>
                    <a:lnTo>
                      <a:pt x="392" y="403"/>
                    </a:lnTo>
                    <a:lnTo>
                      <a:pt x="393" y="404"/>
                    </a:lnTo>
                    <a:lnTo>
                      <a:pt x="393" y="406"/>
                    </a:lnTo>
                    <a:lnTo>
                      <a:pt x="393" y="407"/>
                    </a:lnTo>
                    <a:lnTo>
                      <a:pt x="393" y="409"/>
                    </a:lnTo>
                    <a:lnTo>
                      <a:pt x="393" y="409"/>
                    </a:lnTo>
                    <a:lnTo>
                      <a:pt x="389" y="409"/>
                    </a:lnTo>
                    <a:lnTo>
                      <a:pt x="387" y="410"/>
                    </a:lnTo>
                    <a:lnTo>
                      <a:pt x="387" y="410"/>
                    </a:lnTo>
                    <a:lnTo>
                      <a:pt x="386" y="410"/>
                    </a:lnTo>
                    <a:lnTo>
                      <a:pt x="384" y="409"/>
                    </a:lnTo>
                    <a:lnTo>
                      <a:pt x="381" y="407"/>
                    </a:lnTo>
                    <a:lnTo>
                      <a:pt x="375" y="403"/>
                    </a:lnTo>
                    <a:lnTo>
                      <a:pt x="375" y="403"/>
                    </a:lnTo>
                    <a:lnTo>
                      <a:pt x="375" y="403"/>
                    </a:lnTo>
                    <a:lnTo>
                      <a:pt x="375" y="401"/>
                    </a:lnTo>
                    <a:lnTo>
                      <a:pt x="374" y="401"/>
                    </a:lnTo>
                    <a:lnTo>
                      <a:pt x="372" y="400"/>
                    </a:lnTo>
                    <a:lnTo>
                      <a:pt x="372" y="398"/>
                    </a:lnTo>
                    <a:lnTo>
                      <a:pt x="370" y="397"/>
                    </a:lnTo>
                    <a:lnTo>
                      <a:pt x="370" y="395"/>
                    </a:lnTo>
                    <a:lnTo>
                      <a:pt x="369" y="395"/>
                    </a:lnTo>
                    <a:lnTo>
                      <a:pt x="366" y="392"/>
                    </a:lnTo>
                    <a:lnTo>
                      <a:pt x="366" y="390"/>
                    </a:lnTo>
                    <a:lnTo>
                      <a:pt x="364" y="390"/>
                    </a:lnTo>
                    <a:lnTo>
                      <a:pt x="363" y="390"/>
                    </a:lnTo>
                    <a:lnTo>
                      <a:pt x="363" y="390"/>
                    </a:lnTo>
                    <a:lnTo>
                      <a:pt x="363" y="389"/>
                    </a:lnTo>
                    <a:lnTo>
                      <a:pt x="363" y="389"/>
                    </a:lnTo>
                    <a:lnTo>
                      <a:pt x="361" y="389"/>
                    </a:lnTo>
                    <a:lnTo>
                      <a:pt x="358" y="387"/>
                    </a:lnTo>
                    <a:lnTo>
                      <a:pt x="354" y="384"/>
                    </a:lnTo>
                    <a:lnTo>
                      <a:pt x="351" y="381"/>
                    </a:lnTo>
                    <a:lnTo>
                      <a:pt x="349" y="381"/>
                    </a:lnTo>
                    <a:lnTo>
                      <a:pt x="348" y="380"/>
                    </a:lnTo>
                    <a:lnTo>
                      <a:pt x="348" y="380"/>
                    </a:lnTo>
                    <a:lnTo>
                      <a:pt x="348" y="380"/>
                    </a:lnTo>
                    <a:lnTo>
                      <a:pt x="349" y="378"/>
                    </a:lnTo>
                    <a:lnTo>
                      <a:pt x="349" y="378"/>
                    </a:lnTo>
                    <a:lnTo>
                      <a:pt x="351" y="377"/>
                    </a:lnTo>
                    <a:lnTo>
                      <a:pt x="351" y="375"/>
                    </a:lnTo>
                    <a:lnTo>
                      <a:pt x="351" y="374"/>
                    </a:lnTo>
                    <a:lnTo>
                      <a:pt x="351" y="372"/>
                    </a:lnTo>
                    <a:lnTo>
                      <a:pt x="351" y="372"/>
                    </a:lnTo>
                    <a:lnTo>
                      <a:pt x="351" y="371"/>
                    </a:lnTo>
                    <a:lnTo>
                      <a:pt x="351" y="371"/>
                    </a:lnTo>
                    <a:lnTo>
                      <a:pt x="351" y="371"/>
                    </a:lnTo>
                    <a:lnTo>
                      <a:pt x="351" y="369"/>
                    </a:lnTo>
                    <a:lnTo>
                      <a:pt x="352" y="371"/>
                    </a:lnTo>
                    <a:lnTo>
                      <a:pt x="354" y="372"/>
                    </a:lnTo>
                    <a:lnTo>
                      <a:pt x="354" y="372"/>
                    </a:lnTo>
                    <a:lnTo>
                      <a:pt x="354" y="375"/>
                    </a:lnTo>
                    <a:lnTo>
                      <a:pt x="354" y="378"/>
                    </a:lnTo>
                    <a:lnTo>
                      <a:pt x="354" y="378"/>
                    </a:lnTo>
                    <a:lnTo>
                      <a:pt x="354" y="377"/>
                    </a:lnTo>
                    <a:lnTo>
                      <a:pt x="354" y="375"/>
                    </a:lnTo>
                    <a:lnTo>
                      <a:pt x="354" y="374"/>
                    </a:lnTo>
                    <a:lnTo>
                      <a:pt x="355" y="374"/>
                    </a:lnTo>
                    <a:lnTo>
                      <a:pt x="355" y="372"/>
                    </a:lnTo>
                    <a:lnTo>
                      <a:pt x="357" y="374"/>
                    </a:lnTo>
                    <a:lnTo>
                      <a:pt x="357" y="372"/>
                    </a:lnTo>
                    <a:lnTo>
                      <a:pt x="354" y="372"/>
                    </a:lnTo>
                    <a:lnTo>
                      <a:pt x="352" y="369"/>
                    </a:lnTo>
                    <a:lnTo>
                      <a:pt x="352" y="369"/>
                    </a:lnTo>
                    <a:lnTo>
                      <a:pt x="351" y="369"/>
                    </a:lnTo>
                    <a:lnTo>
                      <a:pt x="349" y="369"/>
                    </a:lnTo>
                    <a:lnTo>
                      <a:pt x="346" y="374"/>
                    </a:lnTo>
                    <a:lnTo>
                      <a:pt x="346" y="374"/>
                    </a:lnTo>
                    <a:lnTo>
                      <a:pt x="343" y="375"/>
                    </a:lnTo>
                    <a:lnTo>
                      <a:pt x="340" y="375"/>
                    </a:lnTo>
                    <a:lnTo>
                      <a:pt x="337" y="375"/>
                    </a:lnTo>
                    <a:lnTo>
                      <a:pt x="334" y="375"/>
                    </a:lnTo>
                    <a:lnTo>
                      <a:pt x="328" y="372"/>
                    </a:lnTo>
                    <a:lnTo>
                      <a:pt x="328" y="371"/>
                    </a:lnTo>
                    <a:lnTo>
                      <a:pt x="329" y="369"/>
                    </a:lnTo>
                    <a:lnTo>
                      <a:pt x="329" y="369"/>
                    </a:lnTo>
                    <a:lnTo>
                      <a:pt x="329" y="366"/>
                    </a:lnTo>
                    <a:lnTo>
                      <a:pt x="328" y="366"/>
                    </a:lnTo>
                    <a:lnTo>
                      <a:pt x="328" y="366"/>
                    </a:lnTo>
                    <a:lnTo>
                      <a:pt x="328" y="366"/>
                    </a:lnTo>
                    <a:lnTo>
                      <a:pt x="328" y="366"/>
                    </a:lnTo>
                    <a:lnTo>
                      <a:pt x="328" y="368"/>
                    </a:lnTo>
                    <a:lnTo>
                      <a:pt x="328" y="369"/>
                    </a:lnTo>
                    <a:lnTo>
                      <a:pt x="326" y="369"/>
                    </a:lnTo>
                    <a:lnTo>
                      <a:pt x="325" y="369"/>
                    </a:lnTo>
                    <a:lnTo>
                      <a:pt x="319" y="368"/>
                    </a:lnTo>
                    <a:lnTo>
                      <a:pt x="314" y="366"/>
                    </a:lnTo>
                    <a:lnTo>
                      <a:pt x="308" y="366"/>
                    </a:lnTo>
                    <a:lnTo>
                      <a:pt x="302" y="368"/>
                    </a:lnTo>
                    <a:lnTo>
                      <a:pt x="299" y="369"/>
                    </a:lnTo>
                    <a:lnTo>
                      <a:pt x="296" y="369"/>
                    </a:lnTo>
                    <a:lnTo>
                      <a:pt x="294" y="369"/>
                    </a:lnTo>
                    <a:lnTo>
                      <a:pt x="294" y="368"/>
                    </a:lnTo>
                    <a:lnTo>
                      <a:pt x="294" y="368"/>
                    </a:lnTo>
                    <a:lnTo>
                      <a:pt x="294" y="366"/>
                    </a:lnTo>
                    <a:lnTo>
                      <a:pt x="293" y="365"/>
                    </a:lnTo>
                    <a:lnTo>
                      <a:pt x="291" y="365"/>
                    </a:lnTo>
                    <a:lnTo>
                      <a:pt x="290" y="363"/>
                    </a:lnTo>
                    <a:lnTo>
                      <a:pt x="288" y="363"/>
                    </a:lnTo>
                    <a:lnTo>
                      <a:pt x="288" y="363"/>
                    </a:lnTo>
                    <a:lnTo>
                      <a:pt x="287" y="362"/>
                    </a:lnTo>
                    <a:lnTo>
                      <a:pt x="285" y="362"/>
                    </a:lnTo>
                    <a:lnTo>
                      <a:pt x="285" y="360"/>
                    </a:lnTo>
                    <a:lnTo>
                      <a:pt x="285" y="357"/>
                    </a:lnTo>
                    <a:lnTo>
                      <a:pt x="285" y="356"/>
                    </a:lnTo>
                    <a:lnTo>
                      <a:pt x="287" y="354"/>
                    </a:lnTo>
                    <a:lnTo>
                      <a:pt x="287" y="352"/>
                    </a:lnTo>
                    <a:lnTo>
                      <a:pt x="287" y="352"/>
                    </a:lnTo>
                    <a:lnTo>
                      <a:pt x="285" y="354"/>
                    </a:lnTo>
                    <a:lnTo>
                      <a:pt x="284" y="356"/>
                    </a:lnTo>
                    <a:lnTo>
                      <a:pt x="282" y="357"/>
                    </a:lnTo>
                    <a:lnTo>
                      <a:pt x="282" y="359"/>
                    </a:lnTo>
                    <a:lnTo>
                      <a:pt x="281" y="360"/>
                    </a:lnTo>
                    <a:lnTo>
                      <a:pt x="279" y="360"/>
                    </a:lnTo>
                    <a:lnTo>
                      <a:pt x="276" y="359"/>
                    </a:lnTo>
                    <a:lnTo>
                      <a:pt x="275" y="357"/>
                    </a:lnTo>
                    <a:lnTo>
                      <a:pt x="273" y="357"/>
                    </a:lnTo>
                    <a:lnTo>
                      <a:pt x="273" y="357"/>
                    </a:lnTo>
                    <a:lnTo>
                      <a:pt x="273" y="356"/>
                    </a:lnTo>
                    <a:lnTo>
                      <a:pt x="275" y="356"/>
                    </a:lnTo>
                    <a:lnTo>
                      <a:pt x="275" y="354"/>
                    </a:lnTo>
                    <a:lnTo>
                      <a:pt x="275" y="352"/>
                    </a:lnTo>
                    <a:lnTo>
                      <a:pt x="270" y="352"/>
                    </a:lnTo>
                    <a:lnTo>
                      <a:pt x="269" y="352"/>
                    </a:lnTo>
                    <a:lnTo>
                      <a:pt x="269" y="351"/>
                    </a:lnTo>
                    <a:lnTo>
                      <a:pt x="269" y="351"/>
                    </a:lnTo>
                    <a:lnTo>
                      <a:pt x="269" y="351"/>
                    </a:lnTo>
                    <a:lnTo>
                      <a:pt x="267" y="351"/>
                    </a:lnTo>
                    <a:lnTo>
                      <a:pt x="266" y="351"/>
                    </a:lnTo>
                    <a:lnTo>
                      <a:pt x="264" y="351"/>
                    </a:lnTo>
                    <a:lnTo>
                      <a:pt x="264" y="351"/>
                    </a:lnTo>
                    <a:lnTo>
                      <a:pt x="266" y="349"/>
                    </a:lnTo>
                    <a:lnTo>
                      <a:pt x="267" y="349"/>
                    </a:lnTo>
                    <a:lnTo>
                      <a:pt x="266" y="348"/>
                    </a:lnTo>
                    <a:lnTo>
                      <a:pt x="264" y="348"/>
                    </a:lnTo>
                    <a:lnTo>
                      <a:pt x="264" y="346"/>
                    </a:lnTo>
                    <a:lnTo>
                      <a:pt x="264" y="345"/>
                    </a:lnTo>
                    <a:lnTo>
                      <a:pt x="264" y="343"/>
                    </a:lnTo>
                    <a:lnTo>
                      <a:pt x="267" y="342"/>
                    </a:lnTo>
                    <a:lnTo>
                      <a:pt x="267" y="340"/>
                    </a:lnTo>
                    <a:lnTo>
                      <a:pt x="264" y="340"/>
                    </a:lnTo>
                    <a:lnTo>
                      <a:pt x="263" y="342"/>
                    </a:lnTo>
                    <a:lnTo>
                      <a:pt x="261" y="343"/>
                    </a:lnTo>
                    <a:lnTo>
                      <a:pt x="259" y="345"/>
                    </a:lnTo>
                    <a:lnTo>
                      <a:pt x="258" y="343"/>
                    </a:lnTo>
                    <a:lnTo>
                      <a:pt x="258" y="343"/>
                    </a:lnTo>
                    <a:lnTo>
                      <a:pt x="256" y="343"/>
                    </a:lnTo>
                    <a:lnTo>
                      <a:pt x="256" y="345"/>
                    </a:lnTo>
                    <a:lnTo>
                      <a:pt x="255" y="345"/>
                    </a:lnTo>
                    <a:lnTo>
                      <a:pt x="255" y="346"/>
                    </a:lnTo>
                    <a:lnTo>
                      <a:pt x="255" y="346"/>
                    </a:lnTo>
                    <a:lnTo>
                      <a:pt x="255" y="346"/>
                    </a:lnTo>
                    <a:lnTo>
                      <a:pt x="253" y="345"/>
                    </a:lnTo>
                    <a:lnTo>
                      <a:pt x="252" y="345"/>
                    </a:lnTo>
                    <a:lnTo>
                      <a:pt x="252" y="343"/>
                    </a:lnTo>
                    <a:lnTo>
                      <a:pt x="252" y="345"/>
                    </a:lnTo>
                    <a:lnTo>
                      <a:pt x="252" y="346"/>
                    </a:lnTo>
                    <a:lnTo>
                      <a:pt x="250" y="346"/>
                    </a:lnTo>
                    <a:lnTo>
                      <a:pt x="249" y="346"/>
                    </a:lnTo>
                    <a:lnTo>
                      <a:pt x="249" y="346"/>
                    </a:lnTo>
                    <a:lnTo>
                      <a:pt x="247" y="345"/>
                    </a:lnTo>
                    <a:lnTo>
                      <a:pt x="247" y="345"/>
                    </a:lnTo>
                    <a:lnTo>
                      <a:pt x="247" y="343"/>
                    </a:lnTo>
                    <a:lnTo>
                      <a:pt x="250" y="339"/>
                    </a:lnTo>
                    <a:lnTo>
                      <a:pt x="249" y="339"/>
                    </a:lnTo>
                    <a:lnTo>
                      <a:pt x="249" y="339"/>
                    </a:lnTo>
                    <a:lnTo>
                      <a:pt x="247" y="342"/>
                    </a:lnTo>
                    <a:lnTo>
                      <a:pt x="246" y="342"/>
                    </a:lnTo>
                    <a:lnTo>
                      <a:pt x="244" y="342"/>
                    </a:lnTo>
                    <a:lnTo>
                      <a:pt x="244" y="342"/>
                    </a:lnTo>
                    <a:lnTo>
                      <a:pt x="243" y="342"/>
                    </a:lnTo>
                    <a:lnTo>
                      <a:pt x="243" y="342"/>
                    </a:lnTo>
                    <a:lnTo>
                      <a:pt x="243" y="343"/>
                    </a:lnTo>
                    <a:lnTo>
                      <a:pt x="241" y="343"/>
                    </a:lnTo>
                    <a:lnTo>
                      <a:pt x="241" y="343"/>
                    </a:lnTo>
                    <a:lnTo>
                      <a:pt x="243" y="343"/>
                    </a:lnTo>
                    <a:lnTo>
                      <a:pt x="244" y="343"/>
                    </a:lnTo>
                    <a:lnTo>
                      <a:pt x="244" y="343"/>
                    </a:lnTo>
                    <a:lnTo>
                      <a:pt x="243" y="345"/>
                    </a:lnTo>
                    <a:lnTo>
                      <a:pt x="243" y="348"/>
                    </a:lnTo>
                    <a:lnTo>
                      <a:pt x="241" y="348"/>
                    </a:lnTo>
                    <a:lnTo>
                      <a:pt x="241" y="348"/>
                    </a:lnTo>
                    <a:lnTo>
                      <a:pt x="240" y="348"/>
                    </a:lnTo>
                    <a:lnTo>
                      <a:pt x="240" y="349"/>
                    </a:lnTo>
                    <a:lnTo>
                      <a:pt x="241" y="351"/>
                    </a:lnTo>
                    <a:lnTo>
                      <a:pt x="243" y="351"/>
                    </a:lnTo>
                    <a:lnTo>
                      <a:pt x="243" y="351"/>
                    </a:lnTo>
                    <a:lnTo>
                      <a:pt x="244" y="352"/>
                    </a:lnTo>
                    <a:lnTo>
                      <a:pt x="243" y="354"/>
                    </a:lnTo>
                    <a:lnTo>
                      <a:pt x="243" y="354"/>
                    </a:lnTo>
                    <a:lnTo>
                      <a:pt x="243" y="356"/>
                    </a:lnTo>
                    <a:lnTo>
                      <a:pt x="241" y="354"/>
                    </a:lnTo>
                    <a:lnTo>
                      <a:pt x="241" y="356"/>
                    </a:lnTo>
                    <a:lnTo>
                      <a:pt x="240" y="356"/>
                    </a:lnTo>
                    <a:lnTo>
                      <a:pt x="238" y="357"/>
                    </a:lnTo>
                    <a:lnTo>
                      <a:pt x="240" y="357"/>
                    </a:lnTo>
                    <a:lnTo>
                      <a:pt x="240" y="356"/>
                    </a:lnTo>
                    <a:lnTo>
                      <a:pt x="241" y="356"/>
                    </a:lnTo>
                    <a:lnTo>
                      <a:pt x="243" y="356"/>
                    </a:lnTo>
                    <a:lnTo>
                      <a:pt x="244" y="356"/>
                    </a:lnTo>
                    <a:lnTo>
                      <a:pt x="246" y="354"/>
                    </a:lnTo>
                    <a:lnTo>
                      <a:pt x="246" y="356"/>
                    </a:lnTo>
                    <a:lnTo>
                      <a:pt x="247" y="356"/>
                    </a:lnTo>
                    <a:lnTo>
                      <a:pt x="247" y="357"/>
                    </a:lnTo>
                    <a:lnTo>
                      <a:pt x="247" y="357"/>
                    </a:lnTo>
                    <a:lnTo>
                      <a:pt x="246" y="359"/>
                    </a:lnTo>
                    <a:lnTo>
                      <a:pt x="246" y="359"/>
                    </a:lnTo>
                    <a:lnTo>
                      <a:pt x="244" y="359"/>
                    </a:lnTo>
                    <a:lnTo>
                      <a:pt x="244" y="360"/>
                    </a:lnTo>
                    <a:lnTo>
                      <a:pt x="244" y="362"/>
                    </a:lnTo>
                    <a:lnTo>
                      <a:pt x="244" y="362"/>
                    </a:lnTo>
                    <a:lnTo>
                      <a:pt x="244" y="365"/>
                    </a:lnTo>
                    <a:lnTo>
                      <a:pt x="244" y="365"/>
                    </a:lnTo>
                    <a:lnTo>
                      <a:pt x="244" y="365"/>
                    </a:lnTo>
                    <a:lnTo>
                      <a:pt x="243" y="365"/>
                    </a:lnTo>
                    <a:lnTo>
                      <a:pt x="243" y="366"/>
                    </a:lnTo>
                    <a:lnTo>
                      <a:pt x="241" y="369"/>
                    </a:lnTo>
                    <a:lnTo>
                      <a:pt x="241" y="369"/>
                    </a:lnTo>
                    <a:lnTo>
                      <a:pt x="241" y="369"/>
                    </a:lnTo>
                    <a:lnTo>
                      <a:pt x="240" y="369"/>
                    </a:lnTo>
                    <a:lnTo>
                      <a:pt x="240" y="369"/>
                    </a:lnTo>
                    <a:lnTo>
                      <a:pt x="238" y="371"/>
                    </a:lnTo>
                    <a:lnTo>
                      <a:pt x="238" y="371"/>
                    </a:lnTo>
                    <a:lnTo>
                      <a:pt x="237" y="371"/>
                    </a:lnTo>
                    <a:lnTo>
                      <a:pt x="235" y="369"/>
                    </a:lnTo>
                    <a:lnTo>
                      <a:pt x="234" y="369"/>
                    </a:lnTo>
                    <a:lnTo>
                      <a:pt x="234" y="368"/>
                    </a:lnTo>
                    <a:lnTo>
                      <a:pt x="231" y="369"/>
                    </a:lnTo>
                    <a:lnTo>
                      <a:pt x="231" y="369"/>
                    </a:lnTo>
                    <a:lnTo>
                      <a:pt x="229" y="366"/>
                    </a:lnTo>
                    <a:lnTo>
                      <a:pt x="229" y="366"/>
                    </a:lnTo>
                    <a:lnTo>
                      <a:pt x="229" y="369"/>
                    </a:lnTo>
                    <a:lnTo>
                      <a:pt x="229" y="369"/>
                    </a:lnTo>
                    <a:lnTo>
                      <a:pt x="228" y="372"/>
                    </a:lnTo>
                    <a:lnTo>
                      <a:pt x="228" y="375"/>
                    </a:lnTo>
                    <a:lnTo>
                      <a:pt x="228" y="375"/>
                    </a:lnTo>
                    <a:lnTo>
                      <a:pt x="226" y="374"/>
                    </a:lnTo>
                    <a:lnTo>
                      <a:pt x="226" y="372"/>
                    </a:lnTo>
                    <a:lnTo>
                      <a:pt x="226" y="371"/>
                    </a:lnTo>
                    <a:lnTo>
                      <a:pt x="225" y="372"/>
                    </a:lnTo>
                    <a:lnTo>
                      <a:pt x="225" y="374"/>
                    </a:lnTo>
                    <a:lnTo>
                      <a:pt x="225" y="375"/>
                    </a:lnTo>
                    <a:lnTo>
                      <a:pt x="225" y="375"/>
                    </a:lnTo>
                    <a:lnTo>
                      <a:pt x="223" y="374"/>
                    </a:lnTo>
                    <a:lnTo>
                      <a:pt x="221" y="374"/>
                    </a:lnTo>
                    <a:lnTo>
                      <a:pt x="221" y="374"/>
                    </a:lnTo>
                    <a:lnTo>
                      <a:pt x="223" y="375"/>
                    </a:lnTo>
                    <a:lnTo>
                      <a:pt x="223" y="377"/>
                    </a:lnTo>
                    <a:lnTo>
                      <a:pt x="220" y="380"/>
                    </a:lnTo>
                    <a:lnTo>
                      <a:pt x="218" y="380"/>
                    </a:lnTo>
                    <a:lnTo>
                      <a:pt x="218" y="380"/>
                    </a:lnTo>
                    <a:lnTo>
                      <a:pt x="218" y="380"/>
                    </a:lnTo>
                    <a:lnTo>
                      <a:pt x="217" y="380"/>
                    </a:lnTo>
                    <a:lnTo>
                      <a:pt x="215" y="380"/>
                    </a:lnTo>
                    <a:lnTo>
                      <a:pt x="215" y="380"/>
                    </a:lnTo>
                    <a:lnTo>
                      <a:pt x="215" y="380"/>
                    </a:lnTo>
                    <a:lnTo>
                      <a:pt x="214" y="380"/>
                    </a:lnTo>
                    <a:lnTo>
                      <a:pt x="214" y="381"/>
                    </a:lnTo>
                    <a:lnTo>
                      <a:pt x="214" y="383"/>
                    </a:lnTo>
                    <a:lnTo>
                      <a:pt x="212" y="384"/>
                    </a:lnTo>
                    <a:lnTo>
                      <a:pt x="211" y="386"/>
                    </a:lnTo>
                    <a:lnTo>
                      <a:pt x="211" y="387"/>
                    </a:lnTo>
                    <a:lnTo>
                      <a:pt x="211" y="387"/>
                    </a:lnTo>
                    <a:lnTo>
                      <a:pt x="209" y="386"/>
                    </a:lnTo>
                    <a:lnTo>
                      <a:pt x="208" y="386"/>
                    </a:lnTo>
                    <a:lnTo>
                      <a:pt x="208" y="386"/>
                    </a:lnTo>
                    <a:lnTo>
                      <a:pt x="208" y="387"/>
                    </a:lnTo>
                    <a:lnTo>
                      <a:pt x="208" y="387"/>
                    </a:lnTo>
                    <a:lnTo>
                      <a:pt x="208" y="387"/>
                    </a:lnTo>
                    <a:lnTo>
                      <a:pt x="206" y="387"/>
                    </a:lnTo>
                    <a:lnTo>
                      <a:pt x="205" y="387"/>
                    </a:lnTo>
                    <a:lnTo>
                      <a:pt x="205" y="387"/>
                    </a:lnTo>
                    <a:lnTo>
                      <a:pt x="202" y="389"/>
                    </a:lnTo>
                    <a:lnTo>
                      <a:pt x="200" y="389"/>
                    </a:lnTo>
                    <a:lnTo>
                      <a:pt x="199" y="387"/>
                    </a:lnTo>
                    <a:lnTo>
                      <a:pt x="199" y="387"/>
                    </a:lnTo>
                    <a:lnTo>
                      <a:pt x="199" y="386"/>
                    </a:lnTo>
                    <a:lnTo>
                      <a:pt x="199" y="384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3" y="381"/>
                    </a:lnTo>
                    <a:lnTo>
                      <a:pt x="205" y="381"/>
                    </a:lnTo>
                    <a:lnTo>
                      <a:pt x="206" y="378"/>
                    </a:lnTo>
                    <a:lnTo>
                      <a:pt x="208" y="378"/>
                    </a:lnTo>
                    <a:lnTo>
                      <a:pt x="209" y="374"/>
                    </a:lnTo>
                    <a:lnTo>
                      <a:pt x="209" y="374"/>
                    </a:lnTo>
                    <a:lnTo>
                      <a:pt x="209" y="374"/>
                    </a:lnTo>
                    <a:lnTo>
                      <a:pt x="205" y="377"/>
                    </a:lnTo>
                    <a:lnTo>
                      <a:pt x="205" y="377"/>
                    </a:lnTo>
                    <a:lnTo>
                      <a:pt x="203" y="377"/>
                    </a:lnTo>
                    <a:lnTo>
                      <a:pt x="200" y="377"/>
                    </a:lnTo>
                    <a:lnTo>
                      <a:pt x="200" y="375"/>
                    </a:lnTo>
                    <a:lnTo>
                      <a:pt x="200" y="374"/>
                    </a:lnTo>
                    <a:lnTo>
                      <a:pt x="200" y="371"/>
                    </a:lnTo>
                    <a:lnTo>
                      <a:pt x="200" y="369"/>
                    </a:lnTo>
                    <a:lnTo>
                      <a:pt x="202" y="366"/>
                    </a:lnTo>
                    <a:lnTo>
                      <a:pt x="205" y="365"/>
                    </a:lnTo>
                    <a:lnTo>
                      <a:pt x="205" y="362"/>
                    </a:lnTo>
                    <a:lnTo>
                      <a:pt x="206" y="357"/>
                    </a:lnTo>
                    <a:lnTo>
                      <a:pt x="206" y="356"/>
                    </a:lnTo>
                    <a:lnTo>
                      <a:pt x="206" y="352"/>
                    </a:lnTo>
                    <a:lnTo>
                      <a:pt x="206" y="351"/>
                    </a:lnTo>
                    <a:lnTo>
                      <a:pt x="206" y="351"/>
                    </a:lnTo>
                    <a:lnTo>
                      <a:pt x="211" y="348"/>
                    </a:lnTo>
                    <a:lnTo>
                      <a:pt x="212" y="346"/>
                    </a:lnTo>
                    <a:lnTo>
                      <a:pt x="217" y="343"/>
                    </a:lnTo>
                    <a:lnTo>
                      <a:pt x="218" y="343"/>
                    </a:lnTo>
                    <a:lnTo>
                      <a:pt x="218" y="345"/>
                    </a:lnTo>
                    <a:lnTo>
                      <a:pt x="220" y="345"/>
                    </a:lnTo>
                    <a:lnTo>
                      <a:pt x="221" y="346"/>
                    </a:lnTo>
                    <a:lnTo>
                      <a:pt x="223" y="345"/>
                    </a:lnTo>
                    <a:lnTo>
                      <a:pt x="225" y="345"/>
                    </a:lnTo>
                    <a:lnTo>
                      <a:pt x="226" y="345"/>
                    </a:lnTo>
                    <a:lnTo>
                      <a:pt x="232" y="346"/>
                    </a:lnTo>
                    <a:lnTo>
                      <a:pt x="234" y="346"/>
                    </a:lnTo>
                    <a:lnTo>
                      <a:pt x="234" y="346"/>
                    </a:lnTo>
                    <a:lnTo>
                      <a:pt x="232" y="345"/>
                    </a:lnTo>
                    <a:lnTo>
                      <a:pt x="229" y="345"/>
                    </a:lnTo>
                    <a:lnTo>
                      <a:pt x="228" y="345"/>
                    </a:lnTo>
                    <a:lnTo>
                      <a:pt x="223" y="340"/>
                    </a:lnTo>
                    <a:lnTo>
                      <a:pt x="221" y="340"/>
                    </a:lnTo>
                    <a:lnTo>
                      <a:pt x="221" y="339"/>
                    </a:lnTo>
                    <a:lnTo>
                      <a:pt x="223" y="339"/>
                    </a:lnTo>
                    <a:lnTo>
                      <a:pt x="223" y="339"/>
                    </a:lnTo>
                    <a:lnTo>
                      <a:pt x="223" y="337"/>
                    </a:lnTo>
                    <a:lnTo>
                      <a:pt x="225" y="336"/>
                    </a:lnTo>
                    <a:lnTo>
                      <a:pt x="226" y="334"/>
                    </a:lnTo>
                    <a:lnTo>
                      <a:pt x="228" y="333"/>
                    </a:lnTo>
                    <a:lnTo>
                      <a:pt x="231" y="331"/>
                    </a:lnTo>
                    <a:lnTo>
                      <a:pt x="229" y="331"/>
                    </a:lnTo>
                    <a:lnTo>
                      <a:pt x="228" y="331"/>
                    </a:lnTo>
                    <a:lnTo>
                      <a:pt x="226" y="333"/>
                    </a:lnTo>
                    <a:lnTo>
                      <a:pt x="225" y="333"/>
                    </a:lnTo>
                    <a:lnTo>
                      <a:pt x="225" y="334"/>
                    </a:lnTo>
                    <a:lnTo>
                      <a:pt x="223" y="336"/>
                    </a:lnTo>
                    <a:lnTo>
                      <a:pt x="223" y="337"/>
                    </a:lnTo>
                    <a:lnTo>
                      <a:pt x="221" y="337"/>
                    </a:lnTo>
                    <a:lnTo>
                      <a:pt x="217" y="337"/>
                    </a:lnTo>
                    <a:lnTo>
                      <a:pt x="215" y="336"/>
                    </a:lnTo>
                    <a:lnTo>
                      <a:pt x="215" y="336"/>
                    </a:lnTo>
                    <a:lnTo>
                      <a:pt x="215" y="336"/>
                    </a:lnTo>
                    <a:lnTo>
                      <a:pt x="211" y="339"/>
                    </a:lnTo>
                    <a:lnTo>
                      <a:pt x="209" y="340"/>
                    </a:lnTo>
                    <a:lnTo>
                      <a:pt x="208" y="342"/>
                    </a:lnTo>
                    <a:lnTo>
                      <a:pt x="206" y="343"/>
                    </a:lnTo>
                    <a:lnTo>
                      <a:pt x="205" y="343"/>
                    </a:lnTo>
                    <a:lnTo>
                      <a:pt x="203" y="345"/>
                    </a:lnTo>
                    <a:lnTo>
                      <a:pt x="200" y="346"/>
                    </a:lnTo>
                    <a:lnTo>
                      <a:pt x="200" y="348"/>
                    </a:lnTo>
                    <a:lnTo>
                      <a:pt x="200" y="348"/>
                    </a:lnTo>
                    <a:lnTo>
                      <a:pt x="200" y="349"/>
                    </a:lnTo>
                    <a:lnTo>
                      <a:pt x="200" y="351"/>
                    </a:lnTo>
                    <a:lnTo>
                      <a:pt x="199" y="351"/>
                    </a:lnTo>
                    <a:lnTo>
                      <a:pt x="197" y="352"/>
                    </a:lnTo>
                    <a:lnTo>
                      <a:pt x="194" y="356"/>
                    </a:lnTo>
                    <a:lnTo>
                      <a:pt x="194" y="357"/>
                    </a:lnTo>
                    <a:lnTo>
                      <a:pt x="194" y="357"/>
                    </a:lnTo>
                    <a:lnTo>
                      <a:pt x="194" y="359"/>
                    </a:lnTo>
                    <a:lnTo>
                      <a:pt x="194" y="360"/>
                    </a:lnTo>
                    <a:lnTo>
                      <a:pt x="193" y="360"/>
                    </a:lnTo>
                    <a:lnTo>
                      <a:pt x="191" y="363"/>
                    </a:lnTo>
                    <a:lnTo>
                      <a:pt x="190" y="363"/>
                    </a:lnTo>
                    <a:lnTo>
                      <a:pt x="188" y="363"/>
                    </a:lnTo>
                    <a:lnTo>
                      <a:pt x="188" y="363"/>
                    </a:lnTo>
                    <a:lnTo>
                      <a:pt x="187" y="362"/>
                    </a:lnTo>
                    <a:lnTo>
                      <a:pt x="185" y="362"/>
                    </a:lnTo>
                    <a:lnTo>
                      <a:pt x="185" y="362"/>
                    </a:lnTo>
                    <a:lnTo>
                      <a:pt x="187" y="363"/>
                    </a:lnTo>
                    <a:lnTo>
                      <a:pt x="188" y="365"/>
                    </a:lnTo>
                    <a:lnTo>
                      <a:pt x="190" y="366"/>
                    </a:lnTo>
                    <a:lnTo>
                      <a:pt x="190" y="366"/>
                    </a:lnTo>
                    <a:lnTo>
                      <a:pt x="190" y="368"/>
                    </a:lnTo>
                    <a:lnTo>
                      <a:pt x="190" y="369"/>
                    </a:lnTo>
                    <a:lnTo>
                      <a:pt x="188" y="371"/>
                    </a:lnTo>
                    <a:lnTo>
                      <a:pt x="187" y="371"/>
                    </a:lnTo>
                    <a:lnTo>
                      <a:pt x="184" y="372"/>
                    </a:lnTo>
                    <a:lnTo>
                      <a:pt x="184" y="372"/>
                    </a:lnTo>
                    <a:lnTo>
                      <a:pt x="184" y="372"/>
                    </a:lnTo>
                    <a:lnTo>
                      <a:pt x="185" y="374"/>
                    </a:lnTo>
                    <a:lnTo>
                      <a:pt x="185" y="374"/>
                    </a:lnTo>
                    <a:lnTo>
                      <a:pt x="185" y="375"/>
                    </a:lnTo>
                    <a:lnTo>
                      <a:pt x="185" y="375"/>
                    </a:lnTo>
                    <a:lnTo>
                      <a:pt x="182" y="377"/>
                    </a:lnTo>
                    <a:lnTo>
                      <a:pt x="180" y="377"/>
                    </a:lnTo>
                    <a:lnTo>
                      <a:pt x="180" y="377"/>
                    </a:lnTo>
                    <a:lnTo>
                      <a:pt x="180" y="375"/>
                    </a:lnTo>
                    <a:lnTo>
                      <a:pt x="180" y="375"/>
                    </a:lnTo>
                    <a:lnTo>
                      <a:pt x="180" y="375"/>
                    </a:lnTo>
                    <a:lnTo>
                      <a:pt x="179" y="375"/>
                    </a:lnTo>
                    <a:lnTo>
                      <a:pt x="177" y="377"/>
                    </a:lnTo>
                    <a:lnTo>
                      <a:pt x="177" y="378"/>
                    </a:lnTo>
                    <a:lnTo>
                      <a:pt x="177" y="378"/>
                    </a:lnTo>
                    <a:lnTo>
                      <a:pt x="177" y="378"/>
                    </a:lnTo>
                    <a:lnTo>
                      <a:pt x="176" y="380"/>
                    </a:lnTo>
                    <a:lnTo>
                      <a:pt x="176" y="381"/>
                    </a:lnTo>
                    <a:lnTo>
                      <a:pt x="176" y="381"/>
                    </a:lnTo>
                    <a:lnTo>
                      <a:pt x="171" y="384"/>
                    </a:lnTo>
                    <a:lnTo>
                      <a:pt x="173" y="384"/>
                    </a:lnTo>
                    <a:lnTo>
                      <a:pt x="171" y="387"/>
                    </a:lnTo>
                    <a:lnTo>
                      <a:pt x="171" y="389"/>
                    </a:lnTo>
                    <a:lnTo>
                      <a:pt x="171" y="390"/>
                    </a:lnTo>
                    <a:lnTo>
                      <a:pt x="174" y="392"/>
                    </a:lnTo>
                    <a:lnTo>
                      <a:pt x="176" y="392"/>
                    </a:lnTo>
                    <a:lnTo>
                      <a:pt x="177" y="392"/>
                    </a:lnTo>
                    <a:lnTo>
                      <a:pt x="180" y="394"/>
                    </a:lnTo>
                    <a:lnTo>
                      <a:pt x="182" y="395"/>
                    </a:lnTo>
                    <a:lnTo>
                      <a:pt x="182" y="397"/>
                    </a:lnTo>
                    <a:lnTo>
                      <a:pt x="182" y="397"/>
                    </a:lnTo>
                    <a:lnTo>
                      <a:pt x="180" y="398"/>
                    </a:lnTo>
                    <a:lnTo>
                      <a:pt x="180" y="400"/>
                    </a:lnTo>
                    <a:lnTo>
                      <a:pt x="177" y="401"/>
                    </a:lnTo>
                    <a:lnTo>
                      <a:pt x="177" y="403"/>
                    </a:lnTo>
                    <a:lnTo>
                      <a:pt x="176" y="403"/>
                    </a:lnTo>
                    <a:lnTo>
                      <a:pt x="174" y="403"/>
                    </a:lnTo>
                    <a:lnTo>
                      <a:pt x="173" y="406"/>
                    </a:lnTo>
                    <a:lnTo>
                      <a:pt x="173" y="406"/>
                    </a:lnTo>
                    <a:lnTo>
                      <a:pt x="173" y="407"/>
                    </a:lnTo>
                    <a:lnTo>
                      <a:pt x="171" y="409"/>
                    </a:lnTo>
                    <a:lnTo>
                      <a:pt x="170" y="410"/>
                    </a:lnTo>
                    <a:lnTo>
                      <a:pt x="170" y="410"/>
                    </a:lnTo>
                    <a:lnTo>
                      <a:pt x="170" y="410"/>
                    </a:lnTo>
                    <a:lnTo>
                      <a:pt x="170" y="412"/>
                    </a:lnTo>
                    <a:lnTo>
                      <a:pt x="170" y="413"/>
                    </a:lnTo>
                    <a:lnTo>
                      <a:pt x="170" y="413"/>
                    </a:lnTo>
                    <a:lnTo>
                      <a:pt x="168" y="413"/>
                    </a:lnTo>
                    <a:lnTo>
                      <a:pt x="167" y="413"/>
                    </a:lnTo>
                    <a:lnTo>
                      <a:pt x="165" y="415"/>
                    </a:lnTo>
                    <a:lnTo>
                      <a:pt x="165" y="415"/>
                    </a:lnTo>
                    <a:lnTo>
                      <a:pt x="161" y="416"/>
                    </a:lnTo>
                    <a:lnTo>
                      <a:pt x="159" y="419"/>
                    </a:lnTo>
                    <a:lnTo>
                      <a:pt x="159" y="419"/>
                    </a:lnTo>
                    <a:lnTo>
                      <a:pt x="158" y="421"/>
                    </a:lnTo>
                    <a:lnTo>
                      <a:pt x="156" y="422"/>
                    </a:lnTo>
                    <a:lnTo>
                      <a:pt x="155" y="422"/>
                    </a:lnTo>
                    <a:lnTo>
                      <a:pt x="153" y="422"/>
                    </a:lnTo>
                    <a:lnTo>
                      <a:pt x="153" y="424"/>
                    </a:lnTo>
                    <a:lnTo>
                      <a:pt x="153" y="424"/>
                    </a:lnTo>
                    <a:lnTo>
                      <a:pt x="152" y="425"/>
                    </a:lnTo>
                    <a:lnTo>
                      <a:pt x="152" y="427"/>
                    </a:lnTo>
                    <a:lnTo>
                      <a:pt x="152" y="427"/>
                    </a:lnTo>
                    <a:lnTo>
                      <a:pt x="149" y="427"/>
                    </a:lnTo>
                    <a:lnTo>
                      <a:pt x="149" y="427"/>
                    </a:lnTo>
                    <a:lnTo>
                      <a:pt x="149" y="430"/>
                    </a:lnTo>
                    <a:lnTo>
                      <a:pt x="147" y="430"/>
                    </a:lnTo>
                    <a:lnTo>
                      <a:pt x="147" y="428"/>
                    </a:lnTo>
                    <a:lnTo>
                      <a:pt x="146" y="430"/>
                    </a:lnTo>
                    <a:lnTo>
                      <a:pt x="144" y="432"/>
                    </a:lnTo>
                    <a:lnTo>
                      <a:pt x="142" y="432"/>
                    </a:lnTo>
                    <a:lnTo>
                      <a:pt x="142" y="433"/>
                    </a:lnTo>
                    <a:lnTo>
                      <a:pt x="142" y="433"/>
                    </a:lnTo>
                    <a:lnTo>
                      <a:pt x="144" y="435"/>
                    </a:lnTo>
                    <a:lnTo>
                      <a:pt x="144" y="435"/>
                    </a:lnTo>
                    <a:lnTo>
                      <a:pt x="142" y="438"/>
                    </a:lnTo>
                    <a:lnTo>
                      <a:pt x="142" y="438"/>
                    </a:lnTo>
                    <a:lnTo>
                      <a:pt x="141" y="438"/>
                    </a:lnTo>
                    <a:lnTo>
                      <a:pt x="141" y="439"/>
                    </a:lnTo>
                    <a:lnTo>
                      <a:pt x="139" y="439"/>
                    </a:lnTo>
                    <a:lnTo>
                      <a:pt x="139" y="439"/>
                    </a:lnTo>
                    <a:lnTo>
                      <a:pt x="138" y="441"/>
                    </a:lnTo>
                    <a:lnTo>
                      <a:pt x="138" y="441"/>
                    </a:lnTo>
                    <a:lnTo>
                      <a:pt x="138" y="441"/>
                    </a:lnTo>
                    <a:lnTo>
                      <a:pt x="136" y="442"/>
                    </a:lnTo>
                    <a:lnTo>
                      <a:pt x="135" y="442"/>
                    </a:lnTo>
                    <a:lnTo>
                      <a:pt x="135" y="444"/>
                    </a:lnTo>
                    <a:lnTo>
                      <a:pt x="133" y="444"/>
                    </a:lnTo>
                    <a:lnTo>
                      <a:pt x="133" y="444"/>
                    </a:lnTo>
                    <a:lnTo>
                      <a:pt x="132" y="444"/>
                    </a:lnTo>
                    <a:lnTo>
                      <a:pt x="132" y="444"/>
                    </a:lnTo>
                    <a:lnTo>
                      <a:pt x="130" y="444"/>
                    </a:lnTo>
                    <a:lnTo>
                      <a:pt x="130" y="445"/>
                    </a:lnTo>
                    <a:lnTo>
                      <a:pt x="130" y="447"/>
                    </a:lnTo>
                    <a:lnTo>
                      <a:pt x="129" y="448"/>
                    </a:lnTo>
                    <a:lnTo>
                      <a:pt x="129" y="448"/>
                    </a:lnTo>
                    <a:lnTo>
                      <a:pt x="129" y="448"/>
                    </a:lnTo>
                    <a:lnTo>
                      <a:pt x="127" y="447"/>
                    </a:lnTo>
                    <a:lnTo>
                      <a:pt x="126" y="447"/>
                    </a:lnTo>
                    <a:lnTo>
                      <a:pt x="124" y="448"/>
                    </a:lnTo>
                    <a:lnTo>
                      <a:pt x="123" y="450"/>
                    </a:lnTo>
                    <a:lnTo>
                      <a:pt x="124" y="450"/>
                    </a:lnTo>
                    <a:lnTo>
                      <a:pt x="124" y="450"/>
                    </a:lnTo>
                    <a:lnTo>
                      <a:pt x="124" y="450"/>
                    </a:lnTo>
                    <a:lnTo>
                      <a:pt x="124" y="450"/>
                    </a:lnTo>
                    <a:lnTo>
                      <a:pt x="123" y="450"/>
                    </a:lnTo>
                    <a:lnTo>
                      <a:pt x="123" y="451"/>
                    </a:lnTo>
                    <a:lnTo>
                      <a:pt x="121" y="451"/>
                    </a:lnTo>
                    <a:lnTo>
                      <a:pt x="120" y="451"/>
                    </a:lnTo>
                    <a:lnTo>
                      <a:pt x="120" y="453"/>
                    </a:lnTo>
                    <a:lnTo>
                      <a:pt x="118" y="454"/>
                    </a:lnTo>
                    <a:lnTo>
                      <a:pt x="117" y="454"/>
                    </a:lnTo>
                    <a:lnTo>
                      <a:pt x="118" y="454"/>
                    </a:lnTo>
                    <a:lnTo>
                      <a:pt x="118" y="454"/>
                    </a:lnTo>
                    <a:lnTo>
                      <a:pt x="120" y="454"/>
                    </a:lnTo>
                    <a:lnTo>
                      <a:pt x="120" y="456"/>
                    </a:lnTo>
                    <a:lnTo>
                      <a:pt x="120" y="456"/>
                    </a:lnTo>
                    <a:lnTo>
                      <a:pt x="121" y="457"/>
                    </a:lnTo>
                    <a:lnTo>
                      <a:pt x="121" y="457"/>
                    </a:lnTo>
                    <a:lnTo>
                      <a:pt x="118" y="459"/>
                    </a:lnTo>
                    <a:lnTo>
                      <a:pt x="118" y="460"/>
                    </a:lnTo>
                    <a:lnTo>
                      <a:pt x="118" y="460"/>
                    </a:lnTo>
                    <a:lnTo>
                      <a:pt x="118" y="460"/>
                    </a:lnTo>
                    <a:lnTo>
                      <a:pt x="117" y="457"/>
                    </a:lnTo>
                    <a:lnTo>
                      <a:pt x="117" y="457"/>
                    </a:lnTo>
                    <a:lnTo>
                      <a:pt x="117" y="457"/>
                    </a:lnTo>
                    <a:lnTo>
                      <a:pt x="117" y="459"/>
                    </a:lnTo>
                    <a:lnTo>
                      <a:pt x="115" y="460"/>
                    </a:lnTo>
                    <a:lnTo>
                      <a:pt x="114" y="462"/>
                    </a:lnTo>
                    <a:lnTo>
                      <a:pt x="106" y="465"/>
                    </a:lnTo>
                    <a:lnTo>
                      <a:pt x="106" y="467"/>
                    </a:lnTo>
                    <a:lnTo>
                      <a:pt x="105" y="467"/>
                    </a:lnTo>
                    <a:lnTo>
                      <a:pt x="105" y="468"/>
                    </a:lnTo>
                    <a:lnTo>
                      <a:pt x="105" y="470"/>
                    </a:lnTo>
                    <a:lnTo>
                      <a:pt x="103" y="470"/>
                    </a:lnTo>
                    <a:lnTo>
                      <a:pt x="103" y="470"/>
                    </a:lnTo>
                    <a:lnTo>
                      <a:pt x="103" y="467"/>
                    </a:lnTo>
                    <a:lnTo>
                      <a:pt x="103" y="465"/>
                    </a:lnTo>
                    <a:lnTo>
                      <a:pt x="103" y="465"/>
                    </a:lnTo>
                    <a:lnTo>
                      <a:pt x="103" y="465"/>
                    </a:lnTo>
                    <a:lnTo>
                      <a:pt x="101" y="465"/>
                    </a:lnTo>
                    <a:lnTo>
                      <a:pt x="101" y="467"/>
                    </a:lnTo>
                    <a:lnTo>
                      <a:pt x="100" y="467"/>
                    </a:lnTo>
                    <a:lnTo>
                      <a:pt x="100" y="467"/>
                    </a:lnTo>
                    <a:lnTo>
                      <a:pt x="98" y="467"/>
                    </a:lnTo>
                    <a:lnTo>
                      <a:pt x="97" y="470"/>
                    </a:lnTo>
                    <a:lnTo>
                      <a:pt x="95" y="470"/>
                    </a:lnTo>
                    <a:lnTo>
                      <a:pt x="94" y="470"/>
                    </a:lnTo>
                    <a:lnTo>
                      <a:pt x="94" y="471"/>
                    </a:lnTo>
                    <a:lnTo>
                      <a:pt x="94" y="473"/>
                    </a:lnTo>
                    <a:lnTo>
                      <a:pt x="92" y="473"/>
                    </a:lnTo>
                    <a:lnTo>
                      <a:pt x="92" y="471"/>
                    </a:lnTo>
                    <a:lnTo>
                      <a:pt x="91" y="471"/>
                    </a:lnTo>
                    <a:lnTo>
                      <a:pt x="91" y="473"/>
                    </a:lnTo>
                    <a:lnTo>
                      <a:pt x="89" y="473"/>
                    </a:lnTo>
                    <a:lnTo>
                      <a:pt x="88" y="473"/>
                    </a:lnTo>
                    <a:lnTo>
                      <a:pt x="88" y="473"/>
                    </a:lnTo>
                    <a:lnTo>
                      <a:pt x="86" y="474"/>
                    </a:lnTo>
                    <a:lnTo>
                      <a:pt x="86" y="474"/>
                    </a:lnTo>
                    <a:lnTo>
                      <a:pt x="85" y="476"/>
                    </a:lnTo>
                    <a:lnTo>
                      <a:pt x="83" y="476"/>
                    </a:lnTo>
                    <a:lnTo>
                      <a:pt x="82" y="476"/>
                    </a:lnTo>
                    <a:lnTo>
                      <a:pt x="82" y="474"/>
                    </a:lnTo>
                    <a:lnTo>
                      <a:pt x="82" y="474"/>
                    </a:lnTo>
                    <a:lnTo>
                      <a:pt x="82" y="473"/>
                    </a:lnTo>
                    <a:lnTo>
                      <a:pt x="82" y="473"/>
                    </a:lnTo>
                    <a:lnTo>
                      <a:pt x="83" y="471"/>
                    </a:lnTo>
                    <a:lnTo>
                      <a:pt x="83" y="471"/>
                    </a:lnTo>
                    <a:lnTo>
                      <a:pt x="85" y="471"/>
                    </a:lnTo>
                    <a:lnTo>
                      <a:pt x="85" y="471"/>
                    </a:lnTo>
                    <a:lnTo>
                      <a:pt x="85" y="471"/>
                    </a:lnTo>
                    <a:lnTo>
                      <a:pt x="83" y="470"/>
                    </a:lnTo>
                    <a:lnTo>
                      <a:pt x="82" y="470"/>
                    </a:lnTo>
                    <a:lnTo>
                      <a:pt x="80" y="470"/>
                    </a:lnTo>
                    <a:lnTo>
                      <a:pt x="80" y="471"/>
                    </a:lnTo>
                    <a:lnTo>
                      <a:pt x="79" y="471"/>
                    </a:lnTo>
                    <a:lnTo>
                      <a:pt x="79" y="473"/>
                    </a:lnTo>
                    <a:lnTo>
                      <a:pt x="79" y="474"/>
                    </a:lnTo>
                    <a:lnTo>
                      <a:pt x="79" y="476"/>
                    </a:lnTo>
                    <a:lnTo>
                      <a:pt x="76" y="479"/>
                    </a:lnTo>
                    <a:lnTo>
                      <a:pt x="74" y="480"/>
                    </a:lnTo>
                    <a:lnTo>
                      <a:pt x="73" y="480"/>
                    </a:lnTo>
                    <a:lnTo>
                      <a:pt x="73" y="480"/>
                    </a:lnTo>
                    <a:lnTo>
                      <a:pt x="71" y="482"/>
                    </a:lnTo>
                    <a:lnTo>
                      <a:pt x="71" y="482"/>
                    </a:lnTo>
                    <a:lnTo>
                      <a:pt x="70" y="482"/>
                    </a:lnTo>
                    <a:lnTo>
                      <a:pt x="70" y="482"/>
                    </a:lnTo>
                    <a:lnTo>
                      <a:pt x="70" y="482"/>
                    </a:lnTo>
                    <a:lnTo>
                      <a:pt x="70" y="482"/>
                    </a:lnTo>
                    <a:lnTo>
                      <a:pt x="70" y="482"/>
                    </a:lnTo>
                    <a:lnTo>
                      <a:pt x="70" y="480"/>
                    </a:lnTo>
                    <a:lnTo>
                      <a:pt x="70" y="479"/>
                    </a:lnTo>
                    <a:lnTo>
                      <a:pt x="68" y="479"/>
                    </a:lnTo>
                    <a:lnTo>
                      <a:pt x="67" y="479"/>
                    </a:lnTo>
                    <a:lnTo>
                      <a:pt x="67" y="479"/>
                    </a:lnTo>
                    <a:lnTo>
                      <a:pt x="68" y="482"/>
                    </a:lnTo>
                    <a:lnTo>
                      <a:pt x="68" y="483"/>
                    </a:lnTo>
                    <a:lnTo>
                      <a:pt x="67" y="483"/>
                    </a:lnTo>
                    <a:lnTo>
                      <a:pt x="65" y="485"/>
                    </a:lnTo>
                    <a:lnTo>
                      <a:pt x="65" y="485"/>
                    </a:lnTo>
                    <a:lnTo>
                      <a:pt x="63" y="482"/>
                    </a:lnTo>
                    <a:lnTo>
                      <a:pt x="62" y="482"/>
                    </a:lnTo>
                    <a:lnTo>
                      <a:pt x="60" y="483"/>
                    </a:lnTo>
                    <a:lnTo>
                      <a:pt x="62" y="483"/>
                    </a:lnTo>
                    <a:lnTo>
                      <a:pt x="60" y="485"/>
                    </a:lnTo>
                    <a:lnTo>
                      <a:pt x="60" y="486"/>
                    </a:lnTo>
                    <a:lnTo>
                      <a:pt x="59" y="486"/>
                    </a:lnTo>
                    <a:lnTo>
                      <a:pt x="59" y="486"/>
                    </a:lnTo>
                    <a:lnTo>
                      <a:pt x="59" y="486"/>
                    </a:lnTo>
                    <a:lnTo>
                      <a:pt x="59" y="485"/>
                    </a:lnTo>
                    <a:lnTo>
                      <a:pt x="59" y="483"/>
                    </a:lnTo>
                    <a:lnTo>
                      <a:pt x="59" y="482"/>
                    </a:lnTo>
                    <a:lnTo>
                      <a:pt x="59" y="482"/>
                    </a:lnTo>
                    <a:lnTo>
                      <a:pt x="59" y="480"/>
                    </a:lnTo>
                    <a:lnTo>
                      <a:pt x="62" y="479"/>
                    </a:lnTo>
                    <a:lnTo>
                      <a:pt x="62" y="479"/>
                    </a:lnTo>
                    <a:lnTo>
                      <a:pt x="62" y="479"/>
                    </a:lnTo>
                    <a:lnTo>
                      <a:pt x="63" y="480"/>
                    </a:lnTo>
                    <a:lnTo>
                      <a:pt x="63" y="479"/>
                    </a:lnTo>
                    <a:lnTo>
                      <a:pt x="65" y="479"/>
                    </a:lnTo>
                    <a:lnTo>
                      <a:pt x="65" y="479"/>
                    </a:lnTo>
                    <a:lnTo>
                      <a:pt x="65" y="477"/>
                    </a:lnTo>
                    <a:lnTo>
                      <a:pt x="67" y="476"/>
                    </a:lnTo>
                    <a:lnTo>
                      <a:pt x="68" y="474"/>
                    </a:lnTo>
                    <a:lnTo>
                      <a:pt x="71" y="471"/>
                    </a:lnTo>
                    <a:lnTo>
                      <a:pt x="73" y="468"/>
                    </a:lnTo>
                    <a:lnTo>
                      <a:pt x="76" y="465"/>
                    </a:lnTo>
                    <a:lnTo>
                      <a:pt x="79" y="463"/>
                    </a:lnTo>
                    <a:lnTo>
                      <a:pt x="85" y="462"/>
                    </a:lnTo>
                    <a:lnTo>
                      <a:pt x="85" y="462"/>
                    </a:lnTo>
                    <a:lnTo>
                      <a:pt x="85" y="462"/>
                    </a:lnTo>
                    <a:lnTo>
                      <a:pt x="85" y="463"/>
                    </a:lnTo>
                    <a:lnTo>
                      <a:pt x="85" y="463"/>
                    </a:lnTo>
                    <a:lnTo>
                      <a:pt x="88" y="462"/>
                    </a:lnTo>
                    <a:lnTo>
                      <a:pt x="88" y="462"/>
                    </a:lnTo>
                    <a:lnTo>
                      <a:pt x="89" y="462"/>
                    </a:lnTo>
                    <a:lnTo>
                      <a:pt x="88" y="463"/>
                    </a:lnTo>
                    <a:lnTo>
                      <a:pt x="88" y="463"/>
                    </a:lnTo>
                    <a:lnTo>
                      <a:pt x="88" y="463"/>
                    </a:lnTo>
                    <a:lnTo>
                      <a:pt x="89" y="467"/>
                    </a:lnTo>
                    <a:lnTo>
                      <a:pt x="89" y="467"/>
                    </a:lnTo>
                    <a:lnTo>
                      <a:pt x="91" y="467"/>
                    </a:lnTo>
                    <a:lnTo>
                      <a:pt x="91" y="467"/>
                    </a:lnTo>
                    <a:lnTo>
                      <a:pt x="91" y="465"/>
                    </a:lnTo>
                    <a:lnTo>
                      <a:pt x="91" y="465"/>
                    </a:lnTo>
                    <a:lnTo>
                      <a:pt x="92" y="465"/>
                    </a:lnTo>
                    <a:lnTo>
                      <a:pt x="92" y="465"/>
                    </a:lnTo>
                    <a:lnTo>
                      <a:pt x="94" y="465"/>
                    </a:lnTo>
                    <a:lnTo>
                      <a:pt x="94" y="467"/>
                    </a:lnTo>
                    <a:lnTo>
                      <a:pt x="95" y="467"/>
                    </a:lnTo>
                    <a:lnTo>
                      <a:pt x="95" y="467"/>
                    </a:lnTo>
                    <a:lnTo>
                      <a:pt x="97" y="465"/>
                    </a:lnTo>
                    <a:lnTo>
                      <a:pt x="95" y="465"/>
                    </a:lnTo>
                    <a:lnTo>
                      <a:pt x="94" y="463"/>
                    </a:lnTo>
                    <a:lnTo>
                      <a:pt x="92" y="462"/>
                    </a:lnTo>
                    <a:lnTo>
                      <a:pt x="92" y="462"/>
                    </a:lnTo>
                    <a:lnTo>
                      <a:pt x="94" y="460"/>
                    </a:lnTo>
                    <a:lnTo>
                      <a:pt x="94" y="459"/>
                    </a:lnTo>
                    <a:lnTo>
                      <a:pt x="95" y="456"/>
                    </a:lnTo>
                    <a:lnTo>
                      <a:pt x="95" y="454"/>
                    </a:lnTo>
                    <a:lnTo>
                      <a:pt x="98" y="453"/>
                    </a:lnTo>
                    <a:lnTo>
                      <a:pt x="98" y="453"/>
                    </a:lnTo>
                    <a:lnTo>
                      <a:pt x="101" y="450"/>
                    </a:lnTo>
                    <a:lnTo>
                      <a:pt x="109" y="447"/>
                    </a:lnTo>
                    <a:lnTo>
                      <a:pt x="111" y="445"/>
                    </a:lnTo>
                    <a:lnTo>
                      <a:pt x="112" y="442"/>
                    </a:lnTo>
                    <a:lnTo>
                      <a:pt x="112" y="442"/>
                    </a:lnTo>
                    <a:lnTo>
                      <a:pt x="112" y="442"/>
                    </a:lnTo>
                    <a:lnTo>
                      <a:pt x="114" y="444"/>
                    </a:lnTo>
                    <a:lnTo>
                      <a:pt x="115" y="444"/>
                    </a:lnTo>
                    <a:lnTo>
                      <a:pt x="115" y="444"/>
                    </a:lnTo>
                    <a:lnTo>
                      <a:pt x="115" y="444"/>
                    </a:lnTo>
                    <a:lnTo>
                      <a:pt x="115" y="444"/>
                    </a:lnTo>
                    <a:lnTo>
                      <a:pt x="115" y="442"/>
                    </a:lnTo>
                    <a:lnTo>
                      <a:pt x="115" y="441"/>
                    </a:lnTo>
                    <a:lnTo>
                      <a:pt x="115" y="439"/>
                    </a:lnTo>
                    <a:lnTo>
                      <a:pt x="117" y="439"/>
                    </a:lnTo>
                    <a:lnTo>
                      <a:pt x="117" y="438"/>
                    </a:lnTo>
                    <a:lnTo>
                      <a:pt x="118" y="435"/>
                    </a:lnTo>
                    <a:lnTo>
                      <a:pt x="120" y="433"/>
                    </a:lnTo>
                    <a:lnTo>
                      <a:pt x="121" y="432"/>
                    </a:lnTo>
                    <a:lnTo>
                      <a:pt x="123" y="432"/>
                    </a:lnTo>
                    <a:lnTo>
                      <a:pt x="124" y="430"/>
                    </a:lnTo>
                    <a:lnTo>
                      <a:pt x="126" y="428"/>
                    </a:lnTo>
                    <a:lnTo>
                      <a:pt x="126" y="427"/>
                    </a:lnTo>
                    <a:lnTo>
                      <a:pt x="127" y="427"/>
                    </a:lnTo>
                    <a:lnTo>
                      <a:pt x="127" y="427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130" y="428"/>
                    </a:lnTo>
                    <a:lnTo>
                      <a:pt x="130" y="428"/>
                    </a:lnTo>
                    <a:lnTo>
                      <a:pt x="130" y="427"/>
                    </a:lnTo>
                    <a:lnTo>
                      <a:pt x="130" y="427"/>
                    </a:lnTo>
                    <a:lnTo>
                      <a:pt x="129" y="427"/>
                    </a:lnTo>
                    <a:lnTo>
                      <a:pt x="129" y="425"/>
                    </a:lnTo>
                    <a:lnTo>
                      <a:pt x="127" y="425"/>
                    </a:lnTo>
                    <a:lnTo>
                      <a:pt x="127" y="424"/>
                    </a:lnTo>
                    <a:lnTo>
                      <a:pt x="127" y="422"/>
                    </a:lnTo>
                    <a:lnTo>
                      <a:pt x="129" y="419"/>
                    </a:lnTo>
                    <a:lnTo>
                      <a:pt x="129" y="415"/>
                    </a:lnTo>
                    <a:lnTo>
                      <a:pt x="129" y="413"/>
                    </a:lnTo>
                    <a:lnTo>
                      <a:pt x="130" y="413"/>
                    </a:lnTo>
                    <a:lnTo>
                      <a:pt x="133" y="412"/>
                    </a:lnTo>
                    <a:lnTo>
                      <a:pt x="132" y="412"/>
                    </a:lnTo>
                    <a:lnTo>
                      <a:pt x="132" y="412"/>
                    </a:lnTo>
                    <a:lnTo>
                      <a:pt x="130" y="410"/>
                    </a:lnTo>
                    <a:lnTo>
                      <a:pt x="130" y="409"/>
                    </a:lnTo>
                    <a:lnTo>
                      <a:pt x="130" y="407"/>
                    </a:lnTo>
                    <a:lnTo>
                      <a:pt x="130" y="404"/>
                    </a:lnTo>
                    <a:lnTo>
                      <a:pt x="133" y="401"/>
                    </a:lnTo>
                    <a:lnTo>
                      <a:pt x="136" y="400"/>
                    </a:lnTo>
                    <a:lnTo>
                      <a:pt x="136" y="400"/>
                    </a:lnTo>
                    <a:lnTo>
                      <a:pt x="136" y="398"/>
                    </a:lnTo>
                    <a:lnTo>
                      <a:pt x="138" y="394"/>
                    </a:lnTo>
                    <a:lnTo>
                      <a:pt x="138" y="390"/>
                    </a:lnTo>
                    <a:lnTo>
                      <a:pt x="136" y="394"/>
                    </a:lnTo>
                    <a:lnTo>
                      <a:pt x="135" y="397"/>
                    </a:lnTo>
                    <a:lnTo>
                      <a:pt x="129" y="400"/>
                    </a:lnTo>
                    <a:lnTo>
                      <a:pt x="124" y="401"/>
                    </a:lnTo>
                    <a:lnTo>
                      <a:pt x="121" y="403"/>
                    </a:lnTo>
                    <a:lnTo>
                      <a:pt x="120" y="401"/>
                    </a:lnTo>
                    <a:lnTo>
                      <a:pt x="120" y="400"/>
                    </a:lnTo>
                    <a:lnTo>
                      <a:pt x="118" y="398"/>
                    </a:lnTo>
                    <a:lnTo>
                      <a:pt x="118" y="397"/>
                    </a:lnTo>
                    <a:lnTo>
                      <a:pt x="118" y="395"/>
                    </a:lnTo>
                    <a:lnTo>
                      <a:pt x="118" y="394"/>
                    </a:lnTo>
                    <a:lnTo>
                      <a:pt x="120" y="394"/>
                    </a:lnTo>
                    <a:lnTo>
                      <a:pt x="121" y="394"/>
                    </a:lnTo>
                    <a:lnTo>
                      <a:pt x="123" y="394"/>
                    </a:lnTo>
                    <a:lnTo>
                      <a:pt x="121" y="392"/>
                    </a:lnTo>
                    <a:lnTo>
                      <a:pt x="118" y="390"/>
                    </a:lnTo>
                    <a:lnTo>
                      <a:pt x="118" y="392"/>
                    </a:lnTo>
                    <a:lnTo>
                      <a:pt x="117" y="394"/>
                    </a:lnTo>
                    <a:lnTo>
                      <a:pt x="115" y="395"/>
                    </a:lnTo>
                    <a:lnTo>
                      <a:pt x="115" y="395"/>
                    </a:lnTo>
                    <a:lnTo>
                      <a:pt x="114" y="394"/>
                    </a:lnTo>
                    <a:lnTo>
                      <a:pt x="115" y="395"/>
                    </a:lnTo>
                    <a:lnTo>
                      <a:pt x="114" y="398"/>
                    </a:lnTo>
                    <a:lnTo>
                      <a:pt x="114" y="400"/>
                    </a:lnTo>
                    <a:lnTo>
                      <a:pt x="115" y="404"/>
                    </a:lnTo>
                    <a:lnTo>
                      <a:pt x="115" y="406"/>
                    </a:lnTo>
                    <a:lnTo>
                      <a:pt x="112" y="407"/>
                    </a:lnTo>
                    <a:lnTo>
                      <a:pt x="111" y="406"/>
                    </a:lnTo>
                    <a:lnTo>
                      <a:pt x="108" y="400"/>
                    </a:lnTo>
                    <a:lnTo>
                      <a:pt x="106" y="398"/>
                    </a:lnTo>
                    <a:lnTo>
                      <a:pt x="103" y="395"/>
                    </a:lnTo>
                    <a:lnTo>
                      <a:pt x="103" y="395"/>
                    </a:lnTo>
                    <a:lnTo>
                      <a:pt x="101" y="397"/>
                    </a:lnTo>
                    <a:lnTo>
                      <a:pt x="100" y="398"/>
                    </a:lnTo>
                    <a:lnTo>
                      <a:pt x="97" y="395"/>
                    </a:lnTo>
                    <a:lnTo>
                      <a:pt x="97" y="394"/>
                    </a:lnTo>
                    <a:lnTo>
                      <a:pt x="95" y="392"/>
                    </a:lnTo>
                    <a:lnTo>
                      <a:pt x="94" y="394"/>
                    </a:lnTo>
                    <a:lnTo>
                      <a:pt x="91" y="394"/>
                    </a:lnTo>
                    <a:lnTo>
                      <a:pt x="89" y="397"/>
                    </a:lnTo>
                    <a:lnTo>
                      <a:pt x="88" y="397"/>
                    </a:lnTo>
                    <a:lnTo>
                      <a:pt x="85" y="398"/>
                    </a:lnTo>
                    <a:lnTo>
                      <a:pt x="85" y="398"/>
                    </a:lnTo>
                    <a:lnTo>
                      <a:pt x="83" y="398"/>
                    </a:lnTo>
                    <a:lnTo>
                      <a:pt x="83" y="400"/>
                    </a:lnTo>
                    <a:lnTo>
                      <a:pt x="83" y="401"/>
                    </a:lnTo>
                    <a:lnTo>
                      <a:pt x="79" y="403"/>
                    </a:lnTo>
                    <a:lnTo>
                      <a:pt x="73" y="401"/>
                    </a:lnTo>
                    <a:lnTo>
                      <a:pt x="74" y="401"/>
                    </a:lnTo>
                    <a:lnTo>
                      <a:pt x="77" y="400"/>
                    </a:lnTo>
                    <a:lnTo>
                      <a:pt x="79" y="398"/>
                    </a:lnTo>
                    <a:lnTo>
                      <a:pt x="77" y="395"/>
                    </a:lnTo>
                    <a:lnTo>
                      <a:pt x="77" y="395"/>
                    </a:lnTo>
                    <a:lnTo>
                      <a:pt x="77" y="392"/>
                    </a:lnTo>
                    <a:lnTo>
                      <a:pt x="79" y="390"/>
                    </a:lnTo>
                    <a:lnTo>
                      <a:pt x="77" y="390"/>
                    </a:lnTo>
                    <a:lnTo>
                      <a:pt x="76" y="392"/>
                    </a:lnTo>
                    <a:lnTo>
                      <a:pt x="76" y="389"/>
                    </a:lnTo>
                    <a:lnTo>
                      <a:pt x="74" y="386"/>
                    </a:lnTo>
                    <a:lnTo>
                      <a:pt x="76" y="384"/>
                    </a:lnTo>
                    <a:lnTo>
                      <a:pt x="77" y="383"/>
                    </a:lnTo>
                    <a:lnTo>
                      <a:pt x="77" y="381"/>
                    </a:lnTo>
                    <a:lnTo>
                      <a:pt x="77" y="378"/>
                    </a:lnTo>
                    <a:lnTo>
                      <a:pt x="76" y="375"/>
                    </a:lnTo>
                    <a:lnTo>
                      <a:pt x="73" y="369"/>
                    </a:lnTo>
                    <a:lnTo>
                      <a:pt x="73" y="365"/>
                    </a:lnTo>
                    <a:lnTo>
                      <a:pt x="70" y="362"/>
                    </a:lnTo>
                    <a:lnTo>
                      <a:pt x="71" y="357"/>
                    </a:lnTo>
                    <a:lnTo>
                      <a:pt x="73" y="354"/>
                    </a:lnTo>
                    <a:lnTo>
                      <a:pt x="76" y="352"/>
                    </a:lnTo>
                    <a:lnTo>
                      <a:pt x="76" y="351"/>
                    </a:lnTo>
                    <a:lnTo>
                      <a:pt x="74" y="351"/>
                    </a:lnTo>
                    <a:lnTo>
                      <a:pt x="73" y="352"/>
                    </a:lnTo>
                    <a:lnTo>
                      <a:pt x="73" y="352"/>
                    </a:lnTo>
                    <a:lnTo>
                      <a:pt x="71" y="354"/>
                    </a:lnTo>
                    <a:lnTo>
                      <a:pt x="70" y="359"/>
                    </a:lnTo>
                    <a:lnTo>
                      <a:pt x="68" y="362"/>
                    </a:lnTo>
                    <a:lnTo>
                      <a:pt x="67" y="362"/>
                    </a:lnTo>
                    <a:lnTo>
                      <a:pt x="68" y="363"/>
                    </a:lnTo>
                    <a:lnTo>
                      <a:pt x="68" y="365"/>
                    </a:lnTo>
                    <a:lnTo>
                      <a:pt x="70" y="366"/>
                    </a:lnTo>
                    <a:lnTo>
                      <a:pt x="68" y="368"/>
                    </a:lnTo>
                    <a:lnTo>
                      <a:pt x="68" y="369"/>
                    </a:lnTo>
                    <a:lnTo>
                      <a:pt x="67" y="369"/>
                    </a:lnTo>
                    <a:lnTo>
                      <a:pt x="63" y="371"/>
                    </a:lnTo>
                    <a:lnTo>
                      <a:pt x="60" y="372"/>
                    </a:lnTo>
                    <a:lnTo>
                      <a:pt x="54" y="374"/>
                    </a:lnTo>
                    <a:lnTo>
                      <a:pt x="51" y="374"/>
                    </a:lnTo>
                    <a:lnTo>
                      <a:pt x="48" y="371"/>
                    </a:lnTo>
                    <a:lnTo>
                      <a:pt x="48" y="371"/>
                    </a:lnTo>
                    <a:lnTo>
                      <a:pt x="48" y="369"/>
                    </a:lnTo>
                    <a:lnTo>
                      <a:pt x="45" y="365"/>
                    </a:lnTo>
                    <a:lnTo>
                      <a:pt x="42" y="362"/>
                    </a:lnTo>
                    <a:lnTo>
                      <a:pt x="41" y="362"/>
                    </a:lnTo>
                    <a:lnTo>
                      <a:pt x="39" y="360"/>
                    </a:lnTo>
                    <a:lnTo>
                      <a:pt x="38" y="359"/>
                    </a:lnTo>
                    <a:lnTo>
                      <a:pt x="38" y="357"/>
                    </a:lnTo>
                    <a:lnTo>
                      <a:pt x="38" y="357"/>
                    </a:lnTo>
                    <a:lnTo>
                      <a:pt x="36" y="356"/>
                    </a:lnTo>
                    <a:lnTo>
                      <a:pt x="36" y="356"/>
                    </a:lnTo>
                    <a:lnTo>
                      <a:pt x="33" y="356"/>
                    </a:lnTo>
                    <a:lnTo>
                      <a:pt x="38" y="351"/>
                    </a:lnTo>
                    <a:lnTo>
                      <a:pt x="39" y="348"/>
                    </a:lnTo>
                    <a:lnTo>
                      <a:pt x="41" y="346"/>
                    </a:lnTo>
                    <a:lnTo>
                      <a:pt x="42" y="348"/>
                    </a:lnTo>
                    <a:lnTo>
                      <a:pt x="44" y="348"/>
                    </a:lnTo>
                    <a:lnTo>
                      <a:pt x="45" y="349"/>
                    </a:lnTo>
                    <a:lnTo>
                      <a:pt x="47" y="349"/>
                    </a:lnTo>
                    <a:lnTo>
                      <a:pt x="47" y="351"/>
                    </a:lnTo>
                    <a:lnTo>
                      <a:pt x="47" y="352"/>
                    </a:lnTo>
                    <a:lnTo>
                      <a:pt x="45" y="354"/>
                    </a:lnTo>
                    <a:lnTo>
                      <a:pt x="47" y="354"/>
                    </a:lnTo>
                    <a:lnTo>
                      <a:pt x="48" y="352"/>
                    </a:lnTo>
                    <a:lnTo>
                      <a:pt x="50" y="349"/>
                    </a:lnTo>
                    <a:lnTo>
                      <a:pt x="51" y="349"/>
                    </a:lnTo>
                    <a:lnTo>
                      <a:pt x="51" y="351"/>
                    </a:lnTo>
                    <a:lnTo>
                      <a:pt x="53" y="352"/>
                    </a:lnTo>
                    <a:lnTo>
                      <a:pt x="54" y="354"/>
                    </a:lnTo>
                    <a:lnTo>
                      <a:pt x="56" y="352"/>
                    </a:lnTo>
                    <a:lnTo>
                      <a:pt x="57" y="349"/>
                    </a:lnTo>
                    <a:lnTo>
                      <a:pt x="56" y="349"/>
                    </a:lnTo>
                    <a:lnTo>
                      <a:pt x="54" y="348"/>
                    </a:lnTo>
                    <a:lnTo>
                      <a:pt x="51" y="348"/>
                    </a:lnTo>
                    <a:lnTo>
                      <a:pt x="53" y="346"/>
                    </a:lnTo>
                    <a:lnTo>
                      <a:pt x="54" y="346"/>
                    </a:lnTo>
                    <a:lnTo>
                      <a:pt x="56" y="346"/>
                    </a:lnTo>
                    <a:lnTo>
                      <a:pt x="54" y="345"/>
                    </a:lnTo>
                    <a:lnTo>
                      <a:pt x="53" y="345"/>
                    </a:lnTo>
                    <a:lnTo>
                      <a:pt x="50" y="348"/>
                    </a:lnTo>
                    <a:lnTo>
                      <a:pt x="45" y="348"/>
                    </a:lnTo>
                    <a:lnTo>
                      <a:pt x="41" y="346"/>
                    </a:lnTo>
                    <a:lnTo>
                      <a:pt x="38" y="346"/>
                    </a:lnTo>
                    <a:lnTo>
                      <a:pt x="36" y="346"/>
                    </a:lnTo>
                    <a:lnTo>
                      <a:pt x="36" y="345"/>
                    </a:lnTo>
                    <a:lnTo>
                      <a:pt x="38" y="343"/>
                    </a:lnTo>
                    <a:lnTo>
                      <a:pt x="39" y="342"/>
                    </a:lnTo>
                    <a:lnTo>
                      <a:pt x="39" y="342"/>
                    </a:lnTo>
                    <a:lnTo>
                      <a:pt x="39" y="340"/>
                    </a:lnTo>
                    <a:lnTo>
                      <a:pt x="38" y="342"/>
                    </a:lnTo>
                    <a:lnTo>
                      <a:pt x="36" y="340"/>
                    </a:lnTo>
                    <a:lnTo>
                      <a:pt x="36" y="339"/>
                    </a:lnTo>
                    <a:lnTo>
                      <a:pt x="36" y="339"/>
                    </a:lnTo>
                    <a:lnTo>
                      <a:pt x="36" y="340"/>
                    </a:lnTo>
                    <a:lnTo>
                      <a:pt x="35" y="340"/>
                    </a:lnTo>
                    <a:lnTo>
                      <a:pt x="35" y="339"/>
                    </a:lnTo>
                    <a:lnTo>
                      <a:pt x="35" y="339"/>
                    </a:lnTo>
                    <a:lnTo>
                      <a:pt x="35" y="337"/>
                    </a:lnTo>
                    <a:lnTo>
                      <a:pt x="35" y="337"/>
                    </a:lnTo>
                    <a:lnTo>
                      <a:pt x="35" y="337"/>
                    </a:lnTo>
                    <a:lnTo>
                      <a:pt x="33" y="339"/>
                    </a:lnTo>
                    <a:lnTo>
                      <a:pt x="33" y="340"/>
                    </a:lnTo>
                    <a:lnTo>
                      <a:pt x="33" y="342"/>
                    </a:lnTo>
                    <a:lnTo>
                      <a:pt x="32" y="342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36"/>
                    </a:lnTo>
                    <a:lnTo>
                      <a:pt x="27" y="336"/>
                    </a:lnTo>
                    <a:lnTo>
                      <a:pt x="27" y="334"/>
                    </a:lnTo>
                    <a:lnTo>
                      <a:pt x="29" y="331"/>
                    </a:lnTo>
                    <a:lnTo>
                      <a:pt x="29" y="330"/>
                    </a:lnTo>
                    <a:lnTo>
                      <a:pt x="27" y="330"/>
                    </a:lnTo>
                    <a:lnTo>
                      <a:pt x="24" y="331"/>
                    </a:lnTo>
                    <a:lnTo>
                      <a:pt x="24" y="330"/>
                    </a:lnTo>
                    <a:lnTo>
                      <a:pt x="24" y="330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4" y="328"/>
                    </a:lnTo>
                    <a:lnTo>
                      <a:pt x="29" y="327"/>
                    </a:lnTo>
                    <a:lnTo>
                      <a:pt x="29" y="327"/>
                    </a:lnTo>
                    <a:lnTo>
                      <a:pt x="25" y="325"/>
                    </a:lnTo>
                    <a:lnTo>
                      <a:pt x="25" y="324"/>
                    </a:lnTo>
                    <a:lnTo>
                      <a:pt x="25" y="322"/>
                    </a:lnTo>
                    <a:lnTo>
                      <a:pt x="29" y="322"/>
                    </a:lnTo>
                    <a:lnTo>
                      <a:pt x="30" y="322"/>
                    </a:lnTo>
                    <a:lnTo>
                      <a:pt x="30" y="321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30" y="316"/>
                    </a:lnTo>
                    <a:lnTo>
                      <a:pt x="33" y="310"/>
                    </a:lnTo>
                    <a:lnTo>
                      <a:pt x="36" y="305"/>
                    </a:lnTo>
                    <a:lnTo>
                      <a:pt x="36" y="305"/>
                    </a:lnTo>
                    <a:lnTo>
                      <a:pt x="38" y="304"/>
                    </a:lnTo>
                    <a:lnTo>
                      <a:pt x="39" y="305"/>
                    </a:lnTo>
                    <a:lnTo>
                      <a:pt x="41" y="305"/>
                    </a:lnTo>
                    <a:lnTo>
                      <a:pt x="41" y="305"/>
                    </a:lnTo>
                    <a:lnTo>
                      <a:pt x="41" y="305"/>
                    </a:lnTo>
                    <a:lnTo>
                      <a:pt x="41" y="302"/>
                    </a:lnTo>
                    <a:lnTo>
                      <a:pt x="42" y="302"/>
                    </a:lnTo>
                    <a:lnTo>
                      <a:pt x="44" y="301"/>
                    </a:lnTo>
                    <a:lnTo>
                      <a:pt x="44" y="299"/>
                    </a:lnTo>
                    <a:lnTo>
                      <a:pt x="42" y="301"/>
                    </a:lnTo>
                    <a:lnTo>
                      <a:pt x="41" y="302"/>
                    </a:lnTo>
                    <a:lnTo>
                      <a:pt x="41" y="301"/>
                    </a:lnTo>
                    <a:lnTo>
                      <a:pt x="41" y="298"/>
                    </a:lnTo>
                    <a:lnTo>
                      <a:pt x="41" y="293"/>
                    </a:lnTo>
                    <a:lnTo>
                      <a:pt x="41" y="293"/>
                    </a:lnTo>
                    <a:lnTo>
                      <a:pt x="42" y="292"/>
                    </a:lnTo>
                    <a:lnTo>
                      <a:pt x="45" y="290"/>
                    </a:lnTo>
                    <a:lnTo>
                      <a:pt x="45" y="290"/>
                    </a:lnTo>
                    <a:lnTo>
                      <a:pt x="45" y="290"/>
                    </a:lnTo>
                    <a:lnTo>
                      <a:pt x="44" y="289"/>
                    </a:lnTo>
                    <a:lnTo>
                      <a:pt x="45" y="287"/>
                    </a:lnTo>
                    <a:lnTo>
                      <a:pt x="45" y="286"/>
                    </a:lnTo>
                    <a:lnTo>
                      <a:pt x="50" y="284"/>
                    </a:lnTo>
                    <a:lnTo>
                      <a:pt x="51" y="286"/>
                    </a:lnTo>
                    <a:lnTo>
                      <a:pt x="54" y="287"/>
                    </a:lnTo>
                    <a:lnTo>
                      <a:pt x="56" y="289"/>
                    </a:lnTo>
                    <a:lnTo>
                      <a:pt x="54" y="289"/>
                    </a:lnTo>
                    <a:lnTo>
                      <a:pt x="54" y="290"/>
                    </a:lnTo>
                    <a:lnTo>
                      <a:pt x="54" y="290"/>
                    </a:lnTo>
                    <a:lnTo>
                      <a:pt x="53" y="290"/>
                    </a:lnTo>
                    <a:lnTo>
                      <a:pt x="54" y="292"/>
                    </a:lnTo>
                    <a:lnTo>
                      <a:pt x="54" y="290"/>
                    </a:lnTo>
                    <a:lnTo>
                      <a:pt x="56" y="289"/>
                    </a:lnTo>
                    <a:lnTo>
                      <a:pt x="57" y="289"/>
                    </a:lnTo>
                    <a:lnTo>
                      <a:pt x="59" y="290"/>
                    </a:lnTo>
                    <a:lnTo>
                      <a:pt x="59" y="290"/>
                    </a:lnTo>
                    <a:lnTo>
                      <a:pt x="62" y="290"/>
                    </a:lnTo>
                    <a:lnTo>
                      <a:pt x="63" y="289"/>
                    </a:lnTo>
                    <a:lnTo>
                      <a:pt x="65" y="286"/>
                    </a:lnTo>
                    <a:lnTo>
                      <a:pt x="68" y="284"/>
                    </a:lnTo>
                    <a:lnTo>
                      <a:pt x="71" y="279"/>
                    </a:lnTo>
                    <a:lnTo>
                      <a:pt x="71" y="276"/>
                    </a:lnTo>
                    <a:lnTo>
                      <a:pt x="73" y="276"/>
                    </a:lnTo>
                    <a:lnTo>
                      <a:pt x="74" y="276"/>
                    </a:lnTo>
                    <a:lnTo>
                      <a:pt x="74" y="279"/>
                    </a:lnTo>
                    <a:lnTo>
                      <a:pt x="76" y="279"/>
                    </a:lnTo>
                    <a:lnTo>
                      <a:pt x="82" y="279"/>
                    </a:lnTo>
                    <a:lnTo>
                      <a:pt x="83" y="278"/>
                    </a:lnTo>
                    <a:lnTo>
                      <a:pt x="86" y="276"/>
                    </a:lnTo>
                    <a:lnTo>
                      <a:pt x="88" y="273"/>
                    </a:lnTo>
                    <a:lnTo>
                      <a:pt x="89" y="272"/>
                    </a:lnTo>
                    <a:lnTo>
                      <a:pt x="89" y="269"/>
                    </a:lnTo>
                    <a:lnTo>
                      <a:pt x="89" y="266"/>
                    </a:lnTo>
                    <a:lnTo>
                      <a:pt x="88" y="263"/>
                    </a:lnTo>
                    <a:lnTo>
                      <a:pt x="88" y="257"/>
                    </a:lnTo>
                    <a:lnTo>
                      <a:pt x="85" y="254"/>
                    </a:lnTo>
                    <a:lnTo>
                      <a:pt x="83" y="252"/>
                    </a:lnTo>
                    <a:lnTo>
                      <a:pt x="82" y="252"/>
                    </a:lnTo>
                    <a:lnTo>
                      <a:pt x="82" y="249"/>
                    </a:lnTo>
                    <a:lnTo>
                      <a:pt x="85" y="249"/>
                    </a:lnTo>
                    <a:lnTo>
                      <a:pt x="86" y="249"/>
                    </a:lnTo>
                    <a:lnTo>
                      <a:pt x="88" y="248"/>
                    </a:lnTo>
                    <a:lnTo>
                      <a:pt x="89" y="246"/>
                    </a:lnTo>
                    <a:lnTo>
                      <a:pt x="89" y="244"/>
                    </a:lnTo>
                    <a:lnTo>
                      <a:pt x="89" y="243"/>
                    </a:lnTo>
                    <a:lnTo>
                      <a:pt x="89" y="241"/>
                    </a:lnTo>
                    <a:lnTo>
                      <a:pt x="88" y="240"/>
                    </a:lnTo>
                    <a:lnTo>
                      <a:pt x="86" y="238"/>
                    </a:lnTo>
                    <a:lnTo>
                      <a:pt x="86" y="238"/>
                    </a:lnTo>
                    <a:lnTo>
                      <a:pt x="85" y="238"/>
                    </a:lnTo>
                    <a:lnTo>
                      <a:pt x="82" y="241"/>
                    </a:lnTo>
                    <a:lnTo>
                      <a:pt x="80" y="241"/>
                    </a:lnTo>
                    <a:lnTo>
                      <a:pt x="79" y="241"/>
                    </a:lnTo>
                    <a:lnTo>
                      <a:pt x="77" y="243"/>
                    </a:lnTo>
                    <a:lnTo>
                      <a:pt x="73" y="244"/>
                    </a:lnTo>
                    <a:lnTo>
                      <a:pt x="71" y="246"/>
                    </a:lnTo>
                    <a:lnTo>
                      <a:pt x="67" y="252"/>
                    </a:lnTo>
                    <a:lnTo>
                      <a:pt x="67" y="254"/>
                    </a:lnTo>
                    <a:lnTo>
                      <a:pt x="65" y="254"/>
                    </a:lnTo>
                    <a:lnTo>
                      <a:pt x="63" y="249"/>
                    </a:lnTo>
                    <a:lnTo>
                      <a:pt x="60" y="246"/>
                    </a:lnTo>
                    <a:lnTo>
                      <a:pt x="59" y="248"/>
                    </a:lnTo>
                    <a:lnTo>
                      <a:pt x="59" y="248"/>
                    </a:lnTo>
                    <a:lnTo>
                      <a:pt x="60" y="249"/>
                    </a:lnTo>
                    <a:lnTo>
                      <a:pt x="62" y="249"/>
                    </a:lnTo>
                    <a:lnTo>
                      <a:pt x="62" y="251"/>
                    </a:lnTo>
                    <a:lnTo>
                      <a:pt x="60" y="252"/>
                    </a:lnTo>
                    <a:lnTo>
                      <a:pt x="59" y="251"/>
                    </a:lnTo>
                    <a:lnTo>
                      <a:pt x="57" y="249"/>
                    </a:lnTo>
                    <a:lnTo>
                      <a:pt x="54" y="248"/>
                    </a:lnTo>
                    <a:lnTo>
                      <a:pt x="47" y="248"/>
                    </a:lnTo>
                    <a:lnTo>
                      <a:pt x="42" y="249"/>
                    </a:lnTo>
                    <a:lnTo>
                      <a:pt x="42" y="249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9" y="251"/>
                    </a:lnTo>
                    <a:lnTo>
                      <a:pt x="39" y="251"/>
                    </a:lnTo>
                    <a:lnTo>
                      <a:pt x="39" y="251"/>
                    </a:lnTo>
                    <a:lnTo>
                      <a:pt x="36" y="251"/>
                    </a:lnTo>
                    <a:lnTo>
                      <a:pt x="33" y="249"/>
                    </a:lnTo>
                    <a:lnTo>
                      <a:pt x="24" y="248"/>
                    </a:lnTo>
                    <a:lnTo>
                      <a:pt x="22" y="246"/>
                    </a:lnTo>
                    <a:lnTo>
                      <a:pt x="19" y="243"/>
                    </a:lnTo>
                    <a:lnTo>
                      <a:pt x="19" y="241"/>
                    </a:lnTo>
                    <a:lnTo>
                      <a:pt x="21" y="240"/>
                    </a:lnTo>
                    <a:lnTo>
                      <a:pt x="21" y="238"/>
                    </a:lnTo>
                    <a:lnTo>
                      <a:pt x="19" y="237"/>
                    </a:lnTo>
                    <a:lnTo>
                      <a:pt x="16" y="232"/>
                    </a:lnTo>
                    <a:lnTo>
                      <a:pt x="15" y="231"/>
                    </a:lnTo>
                    <a:lnTo>
                      <a:pt x="15" y="231"/>
                    </a:lnTo>
                    <a:lnTo>
                      <a:pt x="15" y="231"/>
                    </a:lnTo>
                    <a:lnTo>
                      <a:pt x="16" y="232"/>
                    </a:lnTo>
                    <a:lnTo>
                      <a:pt x="19" y="231"/>
                    </a:lnTo>
                    <a:lnTo>
                      <a:pt x="21" y="228"/>
                    </a:lnTo>
                    <a:lnTo>
                      <a:pt x="22" y="228"/>
                    </a:lnTo>
                    <a:lnTo>
                      <a:pt x="24" y="228"/>
                    </a:lnTo>
                    <a:lnTo>
                      <a:pt x="24" y="228"/>
                    </a:lnTo>
                    <a:lnTo>
                      <a:pt x="24" y="226"/>
                    </a:lnTo>
                    <a:lnTo>
                      <a:pt x="18" y="225"/>
                    </a:lnTo>
                    <a:lnTo>
                      <a:pt x="18" y="226"/>
                    </a:lnTo>
                    <a:lnTo>
                      <a:pt x="9" y="223"/>
                    </a:lnTo>
                    <a:lnTo>
                      <a:pt x="1" y="219"/>
                    </a:lnTo>
                    <a:lnTo>
                      <a:pt x="1" y="219"/>
                    </a:lnTo>
                    <a:lnTo>
                      <a:pt x="0" y="216"/>
                    </a:lnTo>
                    <a:lnTo>
                      <a:pt x="1" y="214"/>
                    </a:lnTo>
                    <a:lnTo>
                      <a:pt x="3" y="214"/>
                    </a:lnTo>
                    <a:lnTo>
                      <a:pt x="3" y="214"/>
                    </a:lnTo>
                    <a:lnTo>
                      <a:pt x="3" y="216"/>
                    </a:lnTo>
                    <a:lnTo>
                      <a:pt x="7" y="213"/>
                    </a:lnTo>
                    <a:lnTo>
                      <a:pt x="9" y="210"/>
                    </a:lnTo>
                    <a:lnTo>
                      <a:pt x="13" y="210"/>
                    </a:lnTo>
                    <a:lnTo>
                      <a:pt x="13" y="210"/>
                    </a:lnTo>
                    <a:lnTo>
                      <a:pt x="15" y="206"/>
                    </a:lnTo>
                    <a:lnTo>
                      <a:pt x="16" y="205"/>
                    </a:lnTo>
                    <a:lnTo>
                      <a:pt x="19" y="203"/>
                    </a:lnTo>
                    <a:lnTo>
                      <a:pt x="21" y="202"/>
                    </a:lnTo>
                    <a:lnTo>
                      <a:pt x="24" y="200"/>
                    </a:lnTo>
                    <a:lnTo>
                      <a:pt x="25" y="202"/>
                    </a:lnTo>
                    <a:lnTo>
                      <a:pt x="25" y="202"/>
                    </a:lnTo>
                    <a:lnTo>
                      <a:pt x="29" y="202"/>
                    </a:lnTo>
                    <a:lnTo>
                      <a:pt x="30" y="202"/>
                    </a:lnTo>
                    <a:lnTo>
                      <a:pt x="32" y="202"/>
                    </a:lnTo>
                    <a:lnTo>
                      <a:pt x="32" y="200"/>
                    </a:lnTo>
                    <a:lnTo>
                      <a:pt x="29" y="199"/>
                    </a:lnTo>
                    <a:lnTo>
                      <a:pt x="29" y="197"/>
                    </a:lnTo>
                    <a:lnTo>
                      <a:pt x="29" y="196"/>
                    </a:lnTo>
                    <a:lnTo>
                      <a:pt x="33" y="193"/>
                    </a:lnTo>
                    <a:lnTo>
                      <a:pt x="36" y="193"/>
                    </a:lnTo>
                    <a:lnTo>
                      <a:pt x="38" y="193"/>
                    </a:lnTo>
                    <a:lnTo>
                      <a:pt x="42" y="190"/>
                    </a:lnTo>
                    <a:lnTo>
                      <a:pt x="45" y="188"/>
                    </a:lnTo>
                    <a:lnTo>
                      <a:pt x="50" y="187"/>
                    </a:lnTo>
                    <a:lnTo>
                      <a:pt x="54" y="187"/>
                    </a:lnTo>
                    <a:lnTo>
                      <a:pt x="54" y="188"/>
                    </a:lnTo>
                    <a:lnTo>
                      <a:pt x="53" y="188"/>
                    </a:lnTo>
                    <a:lnTo>
                      <a:pt x="51" y="188"/>
                    </a:lnTo>
                    <a:lnTo>
                      <a:pt x="53" y="188"/>
                    </a:lnTo>
                    <a:lnTo>
                      <a:pt x="53" y="190"/>
                    </a:lnTo>
                    <a:lnTo>
                      <a:pt x="53" y="191"/>
                    </a:lnTo>
                    <a:lnTo>
                      <a:pt x="51" y="194"/>
                    </a:lnTo>
                    <a:lnTo>
                      <a:pt x="51" y="197"/>
                    </a:lnTo>
                    <a:lnTo>
                      <a:pt x="51" y="199"/>
                    </a:lnTo>
                    <a:lnTo>
                      <a:pt x="50" y="199"/>
                    </a:lnTo>
                    <a:lnTo>
                      <a:pt x="54" y="203"/>
                    </a:lnTo>
                    <a:lnTo>
                      <a:pt x="60" y="203"/>
                    </a:lnTo>
                    <a:lnTo>
                      <a:pt x="63" y="203"/>
                    </a:lnTo>
                    <a:lnTo>
                      <a:pt x="67" y="203"/>
                    </a:lnTo>
                    <a:lnTo>
                      <a:pt x="68" y="205"/>
                    </a:lnTo>
                    <a:lnTo>
                      <a:pt x="73" y="203"/>
                    </a:lnTo>
                    <a:lnTo>
                      <a:pt x="76" y="205"/>
                    </a:lnTo>
                    <a:lnTo>
                      <a:pt x="77" y="205"/>
                    </a:lnTo>
                    <a:lnTo>
                      <a:pt x="80" y="199"/>
                    </a:lnTo>
                    <a:lnTo>
                      <a:pt x="82" y="197"/>
                    </a:lnTo>
                    <a:lnTo>
                      <a:pt x="83" y="199"/>
                    </a:lnTo>
                    <a:lnTo>
                      <a:pt x="85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6" y="197"/>
                    </a:lnTo>
                    <a:lnTo>
                      <a:pt x="86" y="196"/>
                    </a:lnTo>
                    <a:lnTo>
                      <a:pt x="80" y="193"/>
                    </a:lnTo>
                    <a:lnTo>
                      <a:pt x="77" y="194"/>
                    </a:lnTo>
                    <a:lnTo>
                      <a:pt x="76" y="193"/>
                    </a:lnTo>
                    <a:lnTo>
                      <a:pt x="76" y="191"/>
                    </a:lnTo>
                    <a:lnTo>
                      <a:pt x="73" y="185"/>
                    </a:lnTo>
                    <a:lnTo>
                      <a:pt x="71" y="184"/>
                    </a:lnTo>
                    <a:lnTo>
                      <a:pt x="70" y="184"/>
                    </a:lnTo>
                    <a:lnTo>
                      <a:pt x="68" y="181"/>
                    </a:lnTo>
                    <a:lnTo>
                      <a:pt x="68" y="179"/>
                    </a:lnTo>
                    <a:lnTo>
                      <a:pt x="70" y="178"/>
                    </a:lnTo>
                    <a:lnTo>
                      <a:pt x="71" y="176"/>
                    </a:lnTo>
                    <a:lnTo>
                      <a:pt x="73" y="178"/>
                    </a:lnTo>
                    <a:lnTo>
                      <a:pt x="74" y="181"/>
                    </a:lnTo>
                    <a:lnTo>
                      <a:pt x="74" y="182"/>
                    </a:lnTo>
                    <a:lnTo>
                      <a:pt x="74" y="185"/>
                    </a:lnTo>
                    <a:lnTo>
                      <a:pt x="76" y="188"/>
                    </a:lnTo>
                    <a:lnTo>
                      <a:pt x="80" y="191"/>
                    </a:lnTo>
                    <a:lnTo>
                      <a:pt x="83" y="191"/>
                    </a:lnTo>
                    <a:lnTo>
                      <a:pt x="85" y="191"/>
                    </a:lnTo>
                    <a:lnTo>
                      <a:pt x="86" y="191"/>
                    </a:lnTo>
                    <a:lnTo>
                      <a:pt x="89" y="194"/>
                    </a:lnTo>
                    <a:lnTo>
                      <a:pt x="91" y="194"/>
                    </a:lnTo>
                    <a:lnTo>
                      <a:pt x="97" y="193"/>
                    </a:lnTo>
                    <a:lnTo>
                      <a:pt x="97" y="190"/>
                    </a:lnTo>
                    <a:lnTo>
                      <a:pt x="97" y="188"/>
                    </a:lnTo>
                    <a:lnTo>
                      <a:pt x="95" y="187"/>
                    </a:lnTo>
                    <a:lnTo>
                      <a:pt x="92" y="187"/>
                    </a:lnTo>
                    <a:lnTo>
                      <a:pt x="89" y="185"/>
                    </a:lnTo>
                    <a:lnTo>
                      <a:pt x="86" y="187"/>
                    </a:lnTo>
                    <a:lnTo>
                      <a:pt x="82" y="190"/>
                    </a:lnTo>
                    <a:lnTo>
                      <a:pt x="80" y="188"/>
                    </a:lnTo>
                    <a:lnTo>
                      <a:pt x="79" y="187"/>
                    </a:lnTo>
                    <a:lnTo>
                      <a:pt x="77" y="185"/>
                    </a:lnTo>
                    <a:lnTo>
                      <a:pt x="77" y="181"/>
                    </a:lnTo>
                    <a:lnTo>
                      <a:pt x="79" y="178"/>
                    </a:lnTo>
                    <a:lnTo>
                      <a:pt x="80" y="176"/>
                    </a:lnTo>
                    <a:lnTo>
                      <a:pt x="79" y="175"/>
                    </a:lnTo>
                    <a:lnTo>
                      <a:pt x="76" y="173"/>
                    </a:lnTo>
                    <a:lnTo>
                      <a:pt x="70" y="175"/>
                    </a:lnTo>
                    <a:lnTo>
                      <a:pt x="70" y="173"/>
                    </a:lnTo>
                    <a:lnTo>
                      <a:pt x="70" y="172"/>
                    </a:lnTo>
                    <a:lnTo>
                      <a:pt x="68" y="175"/>
                    </a:lnTo>
                    <a:lnTo>
                      <a:pt x="65" y="175"/>
                    </a:lnTo>
                    <a:lnTo>
                      <a:pt x="62" y="175"/>
                    </a:lnTo>
                    <a:lnTo>
                      <a:pt x="56" y="172"/>
                    </a:lnTo>
                    <a:lnTo>
                      <a:pt x="54" y="168"/>
                    </a:lnTo>
                    <a:lnTo>
                      <a:pt x="53" y="167"/>
                    </a:lnTo>
                    <a:lnTo>
                      <a:pt x="51" y="159"/>
                    </a:lnTo>
                    <a:lnTo>
                      <a:pt x="48" y="156"/>
                    </a:lnTo>
                    <a:lnTo>
                      <a:pt x="33" y="141"/>
                    </a:lnTo>
                    <a:lnTo>
                      <a:pt x="27" y="138"/>
                    </a:lnTo>
                    <a:lnTo>
                      <a:pt x="22" y="133"/>
                    </a:lnTo>
                    <a:lnTo>
                      <a:pt x="21" y="133"/>
                    </a:lnTo>
                    <a:lnTo>
                      <a:pt x="19" y="132"/>
                    </a:lnTo>
                    <a:lnTo>
                      <a:pt x="16" y="130"/>
                    </a:lnTo>
                    <a:lnTo>
                      <a:pt x="18" y="129"/>
                    </a:lnTo>
                    <a:lnTo>
                      <a:pt x="19" y="129"/>
                    </a:lnTo>
                    <a:lnTo>
                      <a:pt x="18" y="130"/>
                    </a:lnTo>
                    <a:lnTo>
                      <a:pt x="19" y="130"/>
                    </a:lnTo>
                    <a:lnTo>
                      <a:pt x="21" y="130"/>
                    </a:lnTo>
                    <a:lnTo>
                      <a:pt x="21" y="129"/>
                    </a:lnTo>
                    <a:lnTo>
                      <a:pt x="22" y="124"/>
                    </a:lnTo>
                    <a:lnTo>
                      <a:pt x="24" y="117"/>
                    </a:lnTo>
                    <a:lnTo>
                      <a:pt x="24" y="114"/>
                    </a:lnTo>
                    <a:lnTo>
                      <a:pt x="32" y="114"/>
                    </a:lnTo>
                    <a:lnTo>
                      <a:pt x="38" y="114"/>
                    </a:lnTo>
                    <a:lnTo>
                      <a:pt x="39" y="112"/>
                    </a:lnTo>
                    <a:lnTo>
                      <a:pt x="47" y="112"/>
                    </a:lnTo>
                    <a:lnTo>
                      <a:pt x="48" y="111"/>
                    </a:lnTo>
                    <a:lnTo>
                      <a:pt x="51" y="108"/>
                    </a:lnTo>
                    <a:lnTo>
                      <a:pt x="56" y="103"/>
                    </a:lnTo>
                    <a:lnTo>
                      <a:pt x="59" y="97"/>
                    </a:lnTo>
                    <a:lnTo>
                      <a:pt x="60" y="95"/>
                    </a:lnTo>
                    <a:lnTo>
                      <a:pt x="60" y="97"/>
                    </a:lnTo>
                    <a:lnTo>
                      <a:pt x="60" y="95"/>
                    </a:lnTo>
                    <a:lnTo>
                      <a:pt x="60" y="94"/>
                    </a:lnTo>
                    <a:lnTo>
                      <a:pt x="62" y="88"/>
                    </a:lnTo>
                    <a:lnTo>
                      <a:pt x="63" y="83"/>
                    </a:lnTo>
                    <a:lnTo>
                      <a:pt x="71" y="71"/>
                    </a:lnTo>
                    <a:lnTo>
                      <a:pt x="74" y="67"/>
                    </a:lnTo>
                    <a:lnTo>
                      <a:pt x="76" y="64"/>
                    </a:lnTo>
                    <a:lnTo>
                      <a:pt x="77" y="62"/>
                    </a:lnTo>
                    <a:lnTo>
                      <a:pt x="77" y="64"/>
                    </a:lnTo>
                    <a:lnTo>
                      <a:pt x="77" y="65"/>
                    </a:lnTo>
                    <a:lnTo>
                      <a:pt x="77" y="65"/>
                    </a:lnTo>
                    <a:lnTo>
                      <a:pt x="77" y="65"/>
                    </a:lnTo>
                    <a:lnTo>
                      <a:pt x="76" y="67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6" y="68"/>
                    </a:lnTo>
                    <a:lnTo>
                      <a:pt x="77" y="68"/>
                    </a:lnTo>
                    <a:lnTo>
                      <a:pt x="79" y="67"/>
                    </a:lnTo>
                    <a:lnTo>
                      <a:pt x="88" y="64"/>
                    </a:lnTo>
                    <a:lnTo>
                      <a:pt x="91" y="59"/>
                    </a:lnTo>
                    <a:lnTo>
                      <a:pt x="92" y="59"/>
                    </a:lnTo>
                    <a:lnTo>
                      <a:pt x="98" y="53"/>
                    </a:lnTo>
                    <a:lnTo>
                      <a:pt x="98" y="53"/>
                    </a:lnTo>
                    <a:lnTo>
                      <a:pt x="100" y="54"/>
                    </a:lnTo>
                    <a:lnTo>
                      <a:pt x="98" y="57"/>
                    </a:lnTo>
                    <a:lnTo>
                      <a:pt x="100" y="57"/>
                    </a:lnTo>
                    <a:lnTo>
                      <a:pt x="98" y="62"/>
                    </a:lnTo>
                    <a:lnTo>
                      <a:pt x="100" y="62"/>
                    </a:lnTo>
                    <a:lnTo>
                      <a:pt x="101" y="65"/>
                    </a:lnTo>
                    <a:lnTo>
                      <a:pt x="101" y="62"/>
                    </a:lnTo>
                    <a:lnTo>
                      <a:pt x="101" y="61"/>
                    </a:lnTo>
                    <a:lnTo>
                      <a:pt x="101" y="57"/>
                    </a:lnTo>
                    <a:lnTo>
                      <a:pt x="101" y="56"/>
                    </a:lnTo>
                    <a:lnTo>
                      <a:pt x="103" y="57"/>
                    </a:lnTo>
                    <a:lnTo>
                      <a:pt x="108" y="56"/>
                    </a:lnTo>
                    <a:lnTo>
                      <a:pt x="103" y="54"/>
                    </a:lnTo>
                    <a:lnTo>
                      <a:pt x="100" y="51"/>
                    </a:lnTo>
                    <a:lnTo>
                      <a:pt x="98" y="51"/>
                    </a:lnTo>
                    <a:lnTo>
                      <a:pt x="103" y="45"/>
                    </a:lnTo>
                    <a:lnTo>
                      <a:pt x="108" y="42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09" y="44"/>
                    </a:lnTo>
                    <a:lnTo>
                      <a:pt x="109" y="45"/>
                    </a:lnTo>
                    <a:lnTo>
                      <a:pt x="108" y="45"/>
                    </a:lnTo>
                    <a:lnTo>
                      <a:pt x="108" y="47"/>
                    </a:lnTo>
                    <a:lnTo>
                      <a:pt x="109" y="47"/>
                    </a:lnTo>
                    <a:lnTo>
                      <a:pt x="111" y="47"/>
                    </a:lnTo>
                    <a:lnTo>
                      <a:pt x="112" y="45"/>
                    </a:lnTo>
                    <a:lnTo>
                      <a:pt x="117" y="45"/>
                    </a:lnTo>
                    <a:lnTo>
                      <a:pt x="118" y="44"/>
                    </a:lnTo>
                    <a:lnTo>
                      <a:pt x="118" y="44"/>
                    </a:lnTo>
                    <a:lnTo>
                      <a:pt x="124" y="44"/>
                    </a:lnTo>
                    <a:lnTo>
                      <a:pt x="126" y="42"/>
                    </a:lnTo>
                    <a:lnTo>
                      <a:pt x="129" y="39"/>
                    </a:lnTo>
                    <a:lnTo>
                      <a:pt x="132" y="36"/>
                    </a:lnTo>
                    <a:lnTo>
                      <a:pt x="133" y="35"/>
                    </a:lnTo>
                    <a:lnTo>
                      <a:pt x="136" y="29"/>
                    </a:lnTo>
                    <a:lnTo>
                      <a:pt x="139" y="26"/>
                    </a:lnTo>
                    <a:lnTo>
                      <a:pt x="142" y="22"/>
                    </a:lnTo>
                    <a:lnTo>
                      <a:pt x="144" y="22"/>
                    </a:lnTo>
                    <a:lnTo>
                      <a:pt x="142" y="22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52" y="30"/>
                    </a:lnTo>
                    <a:lnTo>
                      <a:pt x="153" y="30"/>
                    </a:lnTo>
                    <a:lnTo>
                      <a:pt x="153" y="33"/>
                    </a:lnTo>
                    <a:lnTo>
                      <a:pt x="153" y="35"/>
                    </a:lnTo>
                    <a:lnTo>
                      <a:pt x="152" y="38"/>
                    </a:lnTo>
                    <a:lnTo>
                      <a:pt x="147" y="41"/>
                    </a:lnTo>
                    <a:lnTo>
                      <a:pt x="149" y="41"/>
                    </a:lnTo>
                    <a:lnTo>
                      <a:pt x="149" y="44"/>
                    </a:lnTo>
                    <a:lnTo>
                      <a:pt x="150" y="44"/>
                    </a:lnTo>
                    <a:lnTo>
                      <a:pt x="152" y="42"/>
                    </a:lnTo>
                    <a:lnTo>
                      <a:pt x="153" y="42"/>
                    </a:lnTo>
                    <a:lnTo>
                      <a:pt x="158" y="38"/>
                    </a:lnTo>
                    <a:lnTo>
                      <a:pt x="158" y="35"/>
                    </a:lnTo>
                    <a:lnTo>
                      <a:pt x="159" y="35"/>
                    </a:lnTo>
                    <a:lnTo>
                      <a:pt x="162" y="35"/>
                    </a:lnTo>
                    <a:lnTo>
                      <a:pt x="164" y="36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2"/>
                    </a:lnTo>
                    <a:lnTo>
                      <a:pt x="165" y="44"/>
                    </a:lnTo>
                    <a:lnTo>
                      <a:pt x="168" y="44"/>
                    </a:lnTo>
                    <a:lnTo>
                      <a:pt x="171" y="45"/>
                    </a:lnTo>
                    <a:lnTo>
                      <a:pt x="174" y="42"/>
                    </a:lnTo>
                    <a:lnTo>
                      <a:pt x="177" y="42"/>
                    </a:lnTo>
                    <a:lnTo>
                      <a:pt x="179" y="42"/>
                    </a:lnTo>
                    <a:lnTo>
                      <a:pt x="182" y="41"/>
                    </a:lnTo>
                    <a:lnTo>
                      <a:pt x="188" y="42"/>
                    </a:lnTo>
                    <a:lnTo>
                      <a:pt x="190" y="42"/>
                    </a:lnTo>
                    <a:lnTo>
                      <a:pt x="191" y="42"/>
                    </a:lnTo>
                    <a:lnTo>
                      <a:pt x="194" y="44"/>
                    </a:lnTo>
                    <a:lnTo>
                      <a:pt x="194" y="45"/>
                    </a:lnTo>
                    <a:lnTo>
                      <a:pt x="193" y="48"/>
                    </a:lnTo>
                    <a:lnTo>
                      <a:pt x="193" y="50"/>
                    </a:lnTo>
                    <a:lnTo>
                      <a:pt x="193" y="51"/>
                    </a:lnTo>
                    <a:lnTo>
                      <a:pt x="194" y="51"/>
                    </a:lnTo>
                    <a:lnTo>
                      <a:pt x="194" y="54"/>
                    </a:lnTo>
                    <a:lnTo>
                      <a:pt x="196" y="54"/>
                    </a:lnTo>
                    <a:lnTo>
                      <a:pt x="200" y="54"/>
                    </a:lnTo>
                    <a:lnTo>
                      <a:pt x="200" y="54"/>
                    </a:lnTo>
                    <a:lnTo>
                      <a:pt x="200" y="56"/>
                    </a:lnTo>
                    <a:lnTo>
                      <a:pt x="199" y="57"/>
                    </a:lnTo>
                    <a:lnTo>
                      <a:pt x="208" y="59"/>
                    </a:lnTo>
                    <a:lnTo>
                      <a:pt x="208" y="57"/>
                    </a:lnTo>
                    <a:lnTo>
                      <a:pt x="211" y="57"/>
                    </a:lnTo>
                    <a:lnTo>
                      <a:pt x="214" y="56"/>
                    </a:lnTo>
                    <a:lnTo>
                      <a:pt x="215" y="56"/>
                    </a:lnTo>
                    <a:lnTo>
                      <a:pt x="217" y="59"/>
                    </a:lnTo>
                    <a:lnTo>
                      <a:pt x="218" y="59"/>
                    </a:lnTo>
                    <a:lnTo>
                      <a:pt x="220" y="59"/>
                    </a:lnTo>
                    <a:lnTo>
                      <a:pt x="225" y="56"/>
                    </a:lnTo>
                    <a:lnTo>
                      <a:pt x="228" y="56"/>
                    </a:lnTo>
                    <a:lnTo>
                      <a:pt x="229" y="56"/>
                    </a:lnTo>
                    <a:lnTo>
                      <a:pt x="231" y="56"/>
                    </a:lnTo>
                    <a:lnTo>
                      <a:pt x="237" y="59"/>
                    </a:lnTo>
                    <a:lnTo>
                      <a:pt x="238" y="59"/>
                    </a:lnTo>
                    <a:lnTo>
                      <a:pt x="241" y="64"/>
                    </a:lnTo>
                    <a:lnTo>
                      <a:pt x="243" y="64"/>
                    </a:lnTo>
                    <a:lnTo>
                      <a:pt x="244" y="62"/>
                    </a:lnTo>
                    <a:lnTo>
                      <a:pt x="244" y="62"/>
                    </a:lnTo>
                    <a:lnTo>
                      <a:pt x="246" y="64"/>
                    </a:lnTo>
                    <a:lnTo>
                      <a:pt x="249" y="64"/>
                    </a:lnTo>
                    <a:lnTo>
                      <a:pt x="249" y="65"/>
                    </a:lnTo>
                    <a:lnTo>
                      <a:pt x="250" y="67"/>
                    </a:lnTo>
                    <a:lnTo>
                      <a:pt x="258" y="68"/>
                    </a:lnTo>
                    <a:lnTo>
                      <a:pt x="263" y="68"/>
                    </a:lnTo>
                    <a:lnTo>
                      <a:pt x="269" y="68"/>
                    </a:lnTo>
                    <a:lnTo>
                      <a:pt x="270" y="68"/>
                    </a:lnTo>
                    <a:lnTo>
                      <a:pt x="273" y="68"/>
                    </a:lnTo>
                    <a:lnTo>
                      <a:pt x="278" y="73"/>
                    </a:lnTo>
                    <a:lnTo>
                      <a:pt x="281" y="73"/>
                    </a:lnTo>
                    <a:lnTo>
                      <a:pt x="281" y="74"/>
                    </a:lnTo>
                    <a:lnTo>
                      <a:pt x="288" y="76"/>
                    </a:lnTo>
                    <a:lnTo>
                      <a:pt x="291" y="73"/>
                    </a:lnTo>
                    <a:lnTo>
                      <a:pt x="294" y="73"/>
                    </a:lnTo>
                    <a:lnTo>
                      <a:pt x="299" y="71"/>
                    </a:lnTo>
                    <a:lnTo>
                      <a:pt x="301" y="71"/>
                    </a:lnTo>
                    <a:lnTo>
                      <a:pt x="304" y="71"/>
                    </a:lnTo>
                    <a:lnTo>
                      <a:pt x="305" y="71"/>
                    </a:lnTo>
                    <a:lnTo>
                      <a:pt x="305" y="70"/>
                    </a:lnTo>
                    <a:lnTo>
                      <a:pt x="311" y="73"/>
                    </a:lnTo>
                    <a:lnTo>
                      <a:pt x="316" y="77"/>
                    </a:lnTo>
                    <a:lnTo>
                      <a:pt x="317" y="79"/>
                    </a:lnTo>
                    <a:lnTo>
                      <a:pt x="325" y="83"/>
                    </a:lnTo>
                    <a:lnTo>
                      <a:pt x="326" y="85"/>
                    </a:lnTo>
                    <a:lnTo>
                      <a:pt x="328" y="86"/>
                    </a:lnTo>
                    <a:lnTo>
                      <a:pt x="328" y="86"/>
                    </a:lnTo>
                    <a:lnTo>
                      <a:pt x="329" y="86"/>
                    </a:lnTo>
                    <a:lnTo>
                      <a:pt x="332" y="86"/>
                    </a:lnTo>
                    <a:lnTo>
                      <a:pt x="332" y="86"/>
                    </a:lnTo>
                    <a:lnTo>
                      <a:pt x="334" y="88"/>
                    </a:lnTo>
                    <a:lnTo>
                      <a:pt x="340" y="88"/>
                    </a:lnTo>
                    <a:lnTo>
                      <a:pt x="345" y="88"/>
                    </a:lnTo>
                    <a:lnTo>
                      <a:pt x="355" y="91"/>
                    </a:lnTo>
                    <a:lnTo>
                      <a:pt x="361" y="99"/>
                    </a:lnTo>
                    <a:lnTo>
                      <a:pt x="366" y="102"/>
                    </a:lnTo>
                    <a:lnTo>
                      <a:pt x="368" y="105"/>
                    </a:lnTo>
                    <a:lnTo>
                      <a:pt x="370" y="106"/>
                    </a:lnTo>
                    <a:lnTo>
                      <a:pt x="378" y="111"/>
                    </a:lnTo>
                    <a:lnTo>
                      <a:pt x="381" y="111"/>
                    </a:lnTo>
                    <a:lnTo>
                      <a:pt x="386" y="114"/>
                    </a:lnTo>
                    <a:lnTo>
                      <a:pt x="389" y="114"/>
                    </a:lnTo>
                    <a:lnTo>
                      <a:pt x="393" y="114"/>
                    </a:lnTo>
                    <a:lnTo>
                      <a:pt x="396" y="115"/>
                    </a:lnTo>
                    <a:lnTo>
                      <a:pt x="402" y="120"/>
                    </a:lnTo>
                    <a:lnTo>
                      <a:pt x="404" y="120"/>
                    </a:lnTo>
                    <a:lnTo>
                      <a:pt x="404" y="120"/>
                    </a:lnTo>
                    <a:lnTo>
                      <a:pt x="401" y="115"/>
                    </a:lnTo>
                    <a:lnTo>
                      <a:pt x="401" y="115"/>
                    </a:lnTo>
                    <a:lnTo>
                      <a:pt x="398" y="114"/>
                    </a:lnTo>
                    <a:lnTo>
                      <a:pt x="396" y="112"/>
                    </a:lnTo>
                    <a:lnTo>
                      <a:pt x="395" y="112"/>
                    </a:lnTo>
                    <a:lnTo>
                      <a:pt x="395" y="111"/>
                    </a:lnTo>
                    <a:lnTo>
                      <a:pt x="395" y="109"/>
                    </a:lnTo>
                    <a:lnTo>
                      <a:pt x="396" y="109"/>
                    </a:lnTo>
                    <a:lnTo>
                      <a:pt x="398" y="109"/>
                    </a:lnTo>
                    <a:lnTo>
                      <a:pt x="399" y="109"/>
                    </a:lnTo>
                    <a:lnTo>
                      <a:pt x="399" y="109"/>
                    </a:lnTo>
                    <a:lnTo>
                      <a:pt x="398" y="109"/>
                    </a:lnTo>
                    <a:lnTo>
                      <a:pt x="398" y="108"/>
                    </a:lnTo>
                    <a:lnTo>
                      <a:pt x="396" y="106"/>
                    </a:lnTo>
                    <a:lnTo>
                      <a:pt x="395" y="106"/>
                    </a:lnTo>
                    <a:lnTo>
                      <a:pt x="398" y="99"/>
                    </a:lnTo>
                    <a:lnTo>
                      <a:pt x="399" y="100"/>
                    </a:lnTo>
                    <a:lnTo>
                      <a:pt x="401" y="99"/>
                    </a:lnTo>
                    <a:lnTo>
                      <a:pt x="402" y="99"/>
                    </a:lnTo>
                    <a:lnTo>
                      <a:pt x="404" y="99"/>
                    </a:lnTo>
                    <a:lnTo>
                      <a:pt x="404" y="95"/>
                    </a:lnTo>
                    <a:lnTo>
                      <a:pt x="404" y="94"/>
                    </a:lnTo>
                    <a:lnTo>
                      <a:pt x="404" y="94"/>
                    </a:lnTo>
                    <a:lnTo>
                      <a:pt x="408" y="92"/>
                    </a:lnTo>
                    <a:lnTo>
                      <a:pt x="413" y="94"/>
                    </a:lnTo>
                    <a:lnTo>
                      <a:pt x="413" y="92"/>
                    </a:lnTo>
                    <a:lnTo>
                      <a:pt x="413" y="91"/>
                    </a:lnTo>
                    <a:lnTo>
                      <a:pt x="413" y="89"/>
                    </a:lnTo>
                    <a:lnTo>
                      <a:pt x="413" y="88"/>
                    </a:lnTo>
                    <a:lnTo>
                      <a:pt x="413" y="86"/>
                    </a:lnTo>
                    <a:lnTo>
                      <a:pt x="413" y="86"/>
                    </a:lnTo>
                    <a:lnTo>
                      <a:pt x="416" y="86"/>
                    </a:lnTo>
                    <a:lnTo>
                      <a:pt x="416" y="88"/>
                    </a:lnTo>
                    <a:lnTo>
                      <a:pt x="417" y="89"/>
                    </a:lnTo>
                    <a:lnTo>
                      <a:pt x="417" y="91"/>
                    </a:lnTo>
                    <a:lnTo>
                      <a:pt x="422" y="91"/>
                    </a:lnTo>
                    <a:lnTo>
                      <a:pt x="422" y="92"/>
                    </a:lnTo>
                    <a:lnTo>
                      <a:pt x="419" y="94"/>
                    </a:lnTo>
                    <a:lnTo>
                      <a:pt x="419" y="95"/>
                    </a:lnTo>
                    <a:lnTo>
                      <a:pt x="416" y="100"/>
                    </a:lnTo>
                    <a:lnTo>
                      <a:pt x="416" y="102"/>
                    </a:lnTo>
                    <a:lnTo>
                      <a:pt x="419" y="99"/>
                    </a:lnTo>
                    <a:lnTo>
                      <a:pt x="423" y="97"/>
                    </a:lnTo>
                    <a:lnTo>
                      <a:pt x="425" y="95"/>
                    </a:lnTo>
                    <a:lnTo>
                      <a:pt x="428" y="95"/>
                    </a:lnTo>
                    <a:lnTo>
                      <a:pt x="429" y="94"/>
                    </a:lnTo>
                    <a:lnTo>
                      <a:pt x="430" y="94"/>
                    </a:lnTo>
                    <a:lnTo>
                      <a:pt x="431" y="92"/>
                    </a:lnTo>
                    <a:lnTo>
                      <a:pt x="431" y="88"/>
                    </a:lnTo>
                    <a:lnTo>
                      <a:pt x="434" y="86"/>
                    </a:lnTo>
                    <a:lnTo>
                      <a:pt x="437" y="88"/>
                    </a:lnTo>
                    <a:lnTo>
                      <a:pt x="437" y="86"/>
                    </a:lnTo>
                    <a:lnTo>
                      <a:pt x="440" y="86"/>
                    </a:lnTo>
                    <a:lnTo>
                      <a:pt x="440" y="86"/>
                    </a:lnTo>
                    <a:lnTo>
                      <a:pt x="437" y="85"/>
                    </a:lnTo>
                    <a:lnTo>
                      <a:pt x="436" y="85"/>
                    </a:lnTo>
                    <a:lnTo>
                      <a:pt x="436" y="85"/>
                    </a:lnTo>
                    <a:lnTo>
                      <a:pt x="437" y="85"/>
                    </a:lnTo>
                    <a:lnTo>
                      <a:pt x="437" y="83"/>
                    </a:lnTo>
                    <a:lnTo>
                      <a:pt x="440" y="83"/>
                    </a:lnTo>
                    <a:lnTo>
                      <a:pt x="441" y="85"/>
                    </a:lnTo>
                    <a:lnTo>
                      <a:pt x="442" y="85"/>
                    </a:lnTo>
                    <a:lnTo>
                      <a:pt x="443" y="83"/>
                    </a:lnTo>
                    <a:lnTo>
                      <a:pt x="448" y="79"/>
                    </a:lnTo>
                    <a:lnTo>
                      <a:pt x="449" y="77"/>
                    </a:lnTo>
                    <a:lnTo>
                      <a:pt x="452" y="77"/>
                    </a:lnTo>
                    <a:lnTo>
                      <a:pt x="453" y="79"/>
                    </a:lnTo>
                    <a:lnTo>
                      <a:pt x="454" y="77"/>
                    </a:lnTo>
                    <a:lnTo>
                      <a:pt x="455" y="76"/>
                    </a:lnTo>
                    <a:lnTo>
                      <a:pt x="455" y="74"/>
                    </a:lnTo>
                    <a:lnTo>
                      <a:pt x="458" y="73"/>
                    </a:lnTo>
                    <a:lnTo>
                      <a:pt x="460" y="70"/>
                    </a:lnTo>
                    <a:lnTo>
                      <a:pt x="462" y="70"/>
                    </a:lnTo>
                    <a:lnTo>
                      <a:pt x="464" y="70"/>
                    </a:lnTo>
                    <a:lnTo>
                      <a:pt x="465" y="71"/>
                    </a:lnTo>
                    <a:lnTo>
                      <a:pt x="466" y="71"/>
                    </a:lnTo>
                    <a:lnTo>
                      <a:pt x="468" y="71"/>
                    </a:lnTo>
                    <a:lnTo>
                      <a:pt x="468" y="71"/>
                    </a:lnTo>
                    <a:lnTo>
                      <a:pt x="470" y="71"/>
                    </a:lnTo>
                    <a:lnTo>
                      <a:pt x="472" y="68"/>
                    </a:lnTo>
                    <a:lnTo>
                      <a:pt x="472" y="68"/>
                    </a:lnTo>
                    <a:lnTo>
                      <a:pt x="472" y="68"/>
                    </a:lnTo>
                    <a:lnTo>
                      <a:pt x="474" y="71"/>
                    </a:lnTo>
                    <a:lnTo>
                      <a:pt x="474" y="71"/>
                    </a:lnTo>
                    <a:lnTo>
                      <a:pt x="472" y="74"/>
                    </a:lnTo>
                    <a:lnTo>
                      <a:pt x="462" y="82"/>
                    </a:lnTo>
                    <a:lnTo>
                      <a:pt x="459" y="86"/>
                    </a:lnTo>
                    <a:lnTo>
                      <a:pt x="458" y="86"/>
                    </a:lnTo>
                    <a:lnTo>
                      <a:pt x="455" y="88"/>
                    </a:lnTo>
                    <a:lnTo>
                      <a:pt x="453" y="88"/>
                    </a:lnTo>
                    <a:lnTo>
                      <a:pt x="452" y="89"/>
                    </a:lnTo>
                    <a:lnTo>
                      <a:pt x="449" y="89"/>
                    </a:lnTo>
                    <a:lnTo>
                      <a:pt x="446" y="91"/>
                    </a:lnTo>
                    <a:lnTo>
                      <a:pt x="443" y="91"/>
                    </a:lnTo>
                    <a:lnTo>
                      <a:pt x="443" y="91"/>
                    </a:lnTo>
                    <a:lnTo>
                      <a:pt x="442" y="95"/>
                    </a:lnTo>
                    <a:lnTo>
                      <a:pt x="441" y="97"/>
                    </a:lnTo>
                    <a:lnTo>
                      <a:pt x="440" y="99"/>
                    </a:lnTo>
                    <a:lnTo>
                      <a:pt x="437" y="100"/>
                    </a:lnTo>
                    <a:lnTo>
                      <a:pt x="435" y="100"/>
                    </a:lnTo>
                    <a:lnTo>
                      <a:pt x="434" y="103"/>
                    </a:lnTo>
                    <a:lnTo>
                      <a:pt x="431" y="106"/>
                    </a:lnTo>
                    <a:lnTo>
                      <a:pt x="430" y="109"/>
                    </a:lnTo>
                    <a:lnTo>
                      <a:pt x="429" y="111"/>
                    </a:lnTo>
                    <a:lnTo>
                      <a:pt x="428" y="114"/>
                    </a:lnTo>
                    <a:lnTo>
                      <a:pt x="425" y="115"/>
                    </a:lnTo>
                    <a:lnTo>
                      <a:pt x="428" y="117"/>
                    </a:lnTo>
                    <a:lnTo>
                      <a:pt x="428" y="117"/>
                    </a:lnTo>
                    <a:lnTo>
                      <a:pt x="429" y="118"/>
                    </a:lnTo>
                    <a:lnTo>
                      <a:pt x="430" y="118"/>
                    </a:lnTo>
                    <a:lnTo>
                      <a:pt x="429" y="117"/>
                    </a:lnTo>
                    <a:lnTo>
                      <a:pt x="428" y="115"/>
                    </a:lnTo>
                    <a:lnTo>
                      <a:pt x="428" y="115"/>
                    </a:lnTo>
                    <a:lnTo>
                      <a:pt x="428" y="115"/>
                    </a:lnTo>
                    <a:lnTo>
                      <a:pt x="435" y="115"/>
                    </a:lnTo>
                    <a:lnTo>
                      <a:pt x="436" y="115"/>
                    </a:lnTo>
                    <a:lnTo>
                      <a:pt x="437" y="114"/>
                    </a:lnTo>
                    <a:lnTo>
                      <a:pt x="436" y="114"/>
                    </a:lnTo>
                    <a:lnTo>
                      <a:pt x="435" y="114"/>
                    </a:lnTo>
                    <a:lnTo>
                      <a:pt x="435" y="112"/>
                    </a:lnTo>
                    <a:lnTo>
                      <a:pt x="435" y="111"/>
                    </a:lnTo>
                    <a:lnTo>
                      <a:pt x="435" y="109"/>
                    </a:lnTo>
                    <a:lnTo>
                      <a:pt x="435" y="108"/>
                    </a:lnTo>
                    <a:lnTo>
                      <a:pt x="435" y="106"/>
                    </a:lnTo>
                    <a:lnTo>
                      <a:pt x="436" y="105"/>
                    </a:lnTo>
                    <a:lnTo>
                      <a:pt x="440" y="103"/>
                    </a:lnTo>
                    <a:lnTo>
                      <a:pt x="441" y="103"/>
                    </a:lnTo>
                    <a:lnTo>
                      <a:pt x="442" y="102"/>
                    </a:lnTo>
                    <a:lnTo>
                      <a:pt x="446" y="100"/>
                    </a:lnTo>
                    <a:lnTo>
                      <a:pt x="446" y="99"/>
                    </a:lnTo>
                    <a:lnTo>
                      <a:pt x="447" y="97"/>
                    </a:lnTo>
                    <a:lnTo>
                      <a:pt x="447" y="95"/>
                    </a:lnTo>
                    <a:lnTo>
                      <a:pt x="446" y="95"/>
                    </a:lnTo>
                    <a:lnTo>
                      <a:pt x="447" y="94"/>
                    </a:lnTo>
                    <a:lnTo>
                      <a:pt x="448" y="94"/>
                    </a:lnTo>
                    <a:lnTo>
                      <a:pt x="448" y="94"/>
                    </a:lnTo>
                    <a:lnTo>
                      <a:pt x="452" y="94"/>
                    </a:lnTo>
                    <a:lnTo>
                      <a:pt x="452" y="95"/>
                    </a:lnTo>
                    <a:lnTo>
                      <a:pt x="452" y="97"/>
                    </a:lnTo>
                    <a:lnTo>
                      <a:pt x="453" y="97"/>
                    </a:lnTo>
                    <a:lnTo>
                      <a:pt x="453" y="94"/>
                    </a:lnTo>
                    <a:lnTo>
                      <a:pt x="454" y="94"/>
                    </a:lnTo>
                    <a:lnTo>
                      <a:pt x="454" y="94"/>
                    </a:lnTo>
                    <a:lnTo>
                      <a:pt x="454" y="94"/>
                    </a:lnTo>
                    <a:lnTo>
                      <a:pt x="455" y="94"/>
                    </a:lnTo>
                    <a:lnTo>
                      <a:pt x="455" y="97"/>
                    </a:lnTo>
                    <a:lnTo>
                      <a:pt x="455" y="100"/>
                    </a:lnTo>
                    <a:lnTo>
                      <a:pt x="455" y="103"/>
                    </a:lnTo>
                    <a:lnTo>
                      <a:pt x="458" y="100"/>
                    </a:lnTo>
                    <a:lnTo>
                      <a:pt x="458" y="99"/>
                    </a:lnTo>
                    <a:lnTo>
                      <a:pt x="460" y="92"/>
                    </a:lnTo>
                    <a:lnTo>
                      <a:pt x="462" y="89"/>
                    </a:lnTo>
                    <a:lnTo>
                      <a:pt x="464" y="86"/>
                    </a:lnTo>
                    <a:lnTo>
                      <a:pt x="466" y="85"/>
                    </a:lnTo>
                    <a:lnTo>
                      <a:pt x="472" y="80"/>
                    </a:lnTo>
                    <a:lnTo>
                      <a:pt x="478" y="80"/>
                    </a:lnTo>
                    <a:lnTo>
                      <a:pt x="478" y="79"/>
                    </a:lnTo>
                    <a:lnTo>
                      <a:pt x="480" y="77"/>
                    </a:lnTo>
                    <a:lnTo>
                      <a:pt x="480" y="77"/>
                    </a:lnTo>
                    <a:lnTo>
                      <a:pt x="482" y="76"/>
                    </a:lnTo>
                    <a:lnTo>
                      <a:pt x="482" y="76"/>
                    </a:lnTo>
                    <a:lnTo>
                      <a:pt x="482" y="79"/>
                    </a:lnTo>
                    <a:lnTo>
                      <a:pt x="482" y="79"/>
                    </a:lnTo>
                    <a:lnTo>
                      <a:pt x="478" y="80"/>
                    </a:lnTo>
                    <a:lnTo>
                      <a:pt x="478" y="82"/>
                    </a:lnTo>
                    <a:lnTo>
                      <a:pt x="478" y="83"/>
                    </a:lnTo>
                    <a:lnTo>
                      <a:pt x="478" y="85"/>
                    </a:lnTo>
                    <a:lnTo>
                      <a:pt x="480" y="85"/>
                    </a:lnTo>
                    <a:lnTo>
                      <a:pt x="480" y="85"/>
                    </a:lnTo>
                    <a:lnTo>
                      <a:pt x="482" y="83"/>
                    </a:lnTo>
                    <a:lnTo>
                      <a:pt x="484" y="82"/>
                    </a:lnTo>
                    <a:lnTo>
                      <a:pt x="488" y="76"/>
                    </a:lnTo>
                    <a:lnTo>
                      <a:pt x="488" y="74"/>
                    </a:lnTo>
                    <a:lnTo>
                      <a:pt x="490" y="71"/>
                    </a:lnTo>
                    <a:lnTo>
                      <a:pt x="490" y="68"/>
                    </a:lnTo>
                    <a:lnTo>
                      <a:pt x="496" y="67"/>
                    </a:lnTo>
                    <a:lnTo>
                      <a:pt x="497" y="65"/>
                    </a:lnTo>
                    <a:lnTo>
                      <a:pt x="492" y="64"/>
                    </a:lnTo>
                    <a:lnTo>
                      <a:pt x="492" y="64"/>
                    </a:lnTo>
                    <a:lnTo>
                      <a:pt x="492" y="62"/>
                    </a:lnTo>
                    <a:lnTo>
                      <a:pt x="492" y="62"/>
                    </a:lnTo>
                    <a:lnTo>
                      <a:pt x="490" y="61"/>
                    </a:lnTo>
                    <a:lnTo>
                      <a:pt x="490" y="59"/>
                    </a:lnTo>
                    <a:lnTo>
                      <a:pt x="490" y="57"/>
                    </a:lnTo>
                    <a:lnTo>
                      <a:pt x="490" y="56"/>
                    </a:lnTo>
                    <a:lnTo>
                      <a:pt x="492" y="54"/>
                    </a:lnTo>
                    <a:lnTo>
                      <a:pt x="492" y="53"/>
                    </a:lnTo>
                    <a:lnTo>
                      <a:pt x="494" y="54"/>
                    </a:lnTo>
                    <a:lnTo>
                      <a:pt x="496" y="56"/>
                    </a:lnTo>
                    <a:lnTo>
                      <a:pt x="501" y="61"/>
                    </a:lnTo>
                    <a:lnTo>
                      <a:pt x="502" y="64"/>
                    </a:lnTo>
                    <a:lnTo>
                      <a:pt x="503" y="65"/>
                    </a:lnTo>
                    <a:lnTo>
                      <a:pt x="507" y="73"/>
                    </a:lnTo>
                    <a:lnTo>
                      <a:pt x="508" y="76"/>
                    </a:lnTo>
                    <a:lnTo>
                      <a:pt x="508" y="80"/>
                    </a:lnTo>
                    <a:lnTo>
                      <a:pt x="509" y="82"/>
                    </a:lnTo>
                    <a:lnTo>
                      <a:pt x="509" y="83"/>
                    </a:lnTo>
                    <a:lnTo>
                      <a:pt x="514" y="91"/>
                    </a:lnTo>
                    <a:lnTo>
                      <a:pt x="516" y="94"/>
                    </a:lnTo>
                    <a:lnTo>
                      <a:pt x="519" y="95"/>
                    </a:lnTo>
                    <a:lnTo>
                      <a:pt x="521" y="97"/>
                    </a:lnTo>
                    <a:lnTo>
                      <a:pt x="522" y="97"/>
                    </a:lnTo>
                    <a:lnTo>
                      <a:pt x="525" y="97"/>
                    </a:lnTo>
                    <a:lnTo>
                      <a:pt x="527" y="94"/>
                    </a:lnTo>
                    <a:lnTo>
                      <a:pt x="527" y="92"/>
                    </a:lnTo>
                    <a:lnTo>
                      <a:pt x="526" y="89"/>
                    </a:lnTo>
                    <a:lnTo>
                      <a:pt x="526" y="88"/>
                    </a:lnTo>
                    <a:lnTo>
                      <a:pt x="526" y="86"/>
                    </a:lnTo>
                    <a:lnTo>
                      <a:pt x="527" y="83"/>
                    </a:lnTo>
                    <a:lnTo>
                      <a:pt x="527" y="83"/>
                    </a:lnTo>
                    <a:lnTo>
                      <a:pt x="527" y="80"/>
                    </a:lnTo>
                    <a:lnTo>
                      <a:pt x="527" y="82"/>
                    </a:lnTo>
                    <a:lnTo>
                      <a:pt x="528" y="80"/>
                    </a:lnTo>
                    <a:lnTo>
                      <a:pt x="528" y="80"/>
                    </a:lnTo>
                    <a:lnTo>
                      <a:pt x="531" y="79"/>
                    </a:lnTo>
                    <a:lnTo>
                      <a:pt x="531" y="77"/>
                    </a:lnTo>
                    <a:lnTo>
                      <a:pt x="532" y="76"/>
                    </a:lnTo>
                    <a:lnTo>
                      <a:pt x="532" y="74"/>
                    </a:lnTo>
                    <a:lnTo>
                      <a:pt x="532" y="74"/>
                    </a:lnTo>
                    <a:lnTo>
                      <a:pt x="531" y="74"/>
                    </a:lnTo>
                    <a:lnTo>
                      <a:pt x="531" y="74"/>
                    </a:lnTo>
                    <a:lnTo>
                      <a:pt x="528" y="74"/>
                    </a:lnTo>
                    <a:lnTo>
                      <a:pt x="531" y="73"/>
                    </a:lnTo>
                    <a:lnTo>
                      <a:pt x="532" y="71"/>
                    </a:lnTo>
                    <a:lnTo>
                      <a:pt x="533" y="70"/>
                    </a:lnTo>
                    <a:lnTo>
                      <a:pt x="533" y="70"/>
                    </a:lnTo>
                    <a:lnTo>
                      <a:pt x="534" y="70"/>
                    </a:lnTo>
                    <a:lnTo>
                      <a:pt x="534" y="70"/>
                    </a:lnTo>
                    <a:lnTo>
                      <a:pt x="537" y="71"/>
                    </a:lnTo>
                    <a:lnTo>
                      <a:pt x="537" y="73"/>
                    </a:lnTo>
                    <a:lnTo>
                      <a:pt x="537" y="76"/>
                    </a:lnTo>
                    <a:lnTo>
                      <a:pt x="537" y="77"/>
                    </a:lnTo>
                    <a:lnTo>
                      <a:pt x="537" y="83"/>
                    </a:lnTo>
                    <a:lnTo>
                      <a:pt x="539" y="83"/>
                    </a:lnTo>
                    <a:lnTo>
                      <a:pt x="539" y="85"/>
                    </a:lnTo>
                    <a:lnTo>
                      <a:pt x="539" y="86"/>
                    </a:lnTo>
                    <a:lnTo>
                      <a:pt x="537" y="92"/>
                    </a:lnTo>
                    <a:lnTo>
                      <a:pt x="537" y="94"/>
                    </a:lnTo>
                    <a:lnTo>
                      <a:pt x="537" y="95"/>
                    </a:lnTo>
                    <a:lnTo>
                      <a:pt x="537" y="95"/>
                    </a:lnTo>
                    <a:lnTo>
                      <a:pt x="537" y="97"/>
                    </a:lnTo>
                    <a:lnTo>
                      <a:pt x="539" y="97"/>
                    </a:lnTo>
                    <a:lnTo>
                      <a:pt x="541" y="97"/>
                    </a:lnTo>
                    <a:lnTo>
                      <a:pt x="541" y="97"/>
                    </a:lnTo>
                    <a:lnTo>
                      <a:pt x="547" y="97"/>
                    </a:lnTo>
                    <a:lnTo>
                      <a:pt x="547" y="95"/>
                    </a:lnTo>
                    <a:lnTo>
                      <a:pt x="549" y="95"/>
                    </a:lnTo>
                    <a:lnTo>
                      <a:pt x="551" y="92"/>
                    </a:lnTo>
                    <a:lnTo>
                      <a:pt x="551" y="91"/>
                    </a:lnTo>
                    <a:lnTo>
                      <a:pt x="551" y="91"/>
                    </a:lnTo>
                    <a:lnTo>
                      <a:pt x="551" y="88"/>
                    </a:lnTo>
                    <a:lnTo>
                      <a:pt x="553" y="83"/>
                    </a:lnTo>
                    <a:lnTo>
                      <a:pt x="553" y="82"/>
                    </a:lnTo>
                    <a:lnTo>
                      <a:pt x="553" y="82"/>
                    </a:lnTo>
                    <a:lnTo>
                      <a:pt x="555" y="80"/>
                    </a:lnTo>
                    <a:lnTo>
                      <a:pt x="557" y="82"/>
                    </a:lnTo>
                    <a:lnTo>
                      <a:pt x="557" y="80"/>
                    </a:lnTo>
                    <a:lnTo>
                      <a:pt x="563" y="82"/>
                    </a:lnTo>
                    <a:lnTo>
                      <a:pt x="565" y="80"/>
                    </a:lnTo>
                    <a:lnTo>
                      <a:pt x="569" y="82"/>
                    </a:lnTo>
                    <a:lnTo>
                      <a:pt x="571" y="82"/>
                    </a:lnTo>
                    <a:lnTo>
                      <a:pt x="575" y="83"/>
                    </a:lnTo>
                    <a:lnTo>
                      <a:pt x="580" y="86"/>
                    </a:lnTo>
                    <a:lnTo>
                      <a:pt x="581" y="88"/>
                    </a:lnTo>
                    <a:lnTo>
                      <a:pt x="587" y="95"/>
                    </a:lnTo>
                    <a:lnTo>
                      <a:pt x="589" y="97"/>
                    </a:lnTo>
                    <a:lnTo>
                      <a:pt x="593" y="97"/>
                    </a:lnTo>
                    <a:lnTo>
                      <a:pt x="605" y="100"/>
                    </a:lnTo>
                    <a:lnTo>
                      <a:pt x="606" y="102"/>
                    </a:lnTo>
                    <a:lnTo>
                      <a:pt x="610" y="105"/>
                    </a:lnTo>
                    <a:lnTo>
                      <a:pt x="611" y="106"/>
                    </a:lnTo>
                    <a:lnTo>
                      <a:pt x="613" y="108"/>
                    </a:lnTo>
                    <a:lnTo>
                      <a:pt x="618" y="109"/>
                    </a:lnTo>
                    <a:lnTo>
                      <a:pt x="624" y="112"/>
                    </a:lnTo>
                    <a:lnTo>
                      <a:pt x="624" y="112"/>
                    </a:lnTo>
                    <a:lnTo>
                      <a:pt x="627" y="112"/>
                    </a:lnTo>
                    <a:lnTo>
                      <a:pt x="628" y="112"/>
                    </a:lnTo>
                    <a:lnTo>
                      <a:pt x="634" y="114"/>
                    </a:lnTo>
                    <a:lnTo>
                      <a:pt x="636" y="114"/>
                    </a:lnTo>
                    <a:lnTo>
                      <a:pt x="636" y="114"/>
                    </a:lnTo>
                    <a:lnTo>
                      <a:pt x="637" y="115"/>
                    </a:lnTo>
                    <a:lnTo>
                      <a:pt x="640" y="115"/>
                    </a:lnTo>
                    <a:lnTo>
                      <a:pt x="640" y="114"/>
                    </a:lnTo>
                    <a:lnTo>
                      <a:pt x="637" y="111"/>
                    </a:lnTo>
                    <a:lnTo>
                      <a:pt x="637" y="111"/>
                    </a:lnTo>
                    <a:lnTo>
                      <a:pt x="639" y="111"/>
                    </a:lnTo>
                    <a:lnTo>
                      <a:pt x="642" y="111"/>
                    </a:lnTo>
                    <a:lnTo>
                      <a:pt x="642" y="111"/>
                    </a:lnTo>
                    <a:lnTo>
                      <a:pt x="643" y="111"/>
                    </a:lnTo>
                    <a:lnTo>
                      <a:pt x="645" y="111"/>
                    </a:lnTo>
                    <a:lnTo>
                      <a:pt x="648" y="112"/>
                    </a:lnTo>
                    <a:lnTo>
                      <a:pt x="649" y="114"/>
                    </a:lnTo>
                    <a:lnTo>
                      <a:pt x="652" y="115"/>
                    </a:lnTo>
                    <a:lnTo>
                      <a:pt x="657" y="118"/>
                    </a:lnTo>
                    <a:lnTo>
                      <a:pt x="660" y="121"/>
                    </a:lnTo>
                    <a:lnTo>
                      <a:pt x="661" y="124"/>
                    </a:lnTo>
                    <a:lnTo>
                      <a:pt x="663" y="127"/>
                    </a:lnTo>
                    <a:lnTo>
                      <a:pt x="665" y="129"/>
                    </a:lnTo>
                    <a:lnTo>
                      <a:pt x="665" y="129"/>
                    </a:lnTo>
                    <a:lnTo>
                      <a:pt x="665" y="129"/>
                    </a:lnTo>
                    <a:lnTo>
                      <a:pt x="666" y="130"/>
                    </a:lnTo>
                    <a:lnTo>
                      <a:pt x="665" y="133"/>
                    </a:lnTo>
                    <a:lnTo>
                      <a:pt x="665" y="133"/>
                    </a:lnTo>
                    <a:lnTo>
                      <a:pt x="663" y="133"/>
                    </a:lnTo>
                    <a:lnTo>
                      <a:pt x="661" y="135"/>
                    </a:lnTo>
                    <a:lnTo>
                      <a:pt x="655" y="133"/>
                    </a:lnTo>
                    <a:lnTo>
                      <a:pt x="654" y="137"/>
                    </a:lnTo>
                    <a:lnTo>
                      <a:pt x="651" y="138"/>
                    </a:lnTo>
                    <a:lnTo>
                      <a:pt x="651" y="140"/>
                    </a:lnTo>
                    <a:lnTo>
                      <a:pt x="651" y="140"/>
                    </a:lnTo>
                    <a:lnTo>
                      <a:pt x="651" y="143"/>
                    </a:lnTo>
                    <a:lnTo>
                      <a:pt x="651" y="143"/>
                    </a:lnTo>
                    <a:lnTo>
                      <a:pt x="648" y="146"/>
                    </a:lnTo>
                    <a:lnTo>
                      <a:pt x="648" y="146"/>
                    </a:lnTo>
                    <a:lnTo>
                      <a:pt x="649" y="147"/>
                    </a:lnTo>
                    <a:lnTo>
                      <a:pt x="651" y="149"/>
                    </a:lnTo>
                    <a:lnTo>
                      <a:pt x="652" y="149"/>
                    </a:lnTo>
                    <a:lnTo>
                      <a:pt x="654" y="149"/>
                    </a:lnTo>
                    <a:lnTo>
                      <a:pt x="657" y="150"/>
                    </a:lnTo>
                    <a:lnTo>
                      <a:pt x="660" y="152"/>
                    </a:lnTo>
                    <a:lnTo>
                      <a:pt x="661" y="152"/>
                    </a:lnTo>
                    <a:lnTo>
                      <a:pt x="663" y="152"/>
                    </a:lnTo>
                    <a:lnTo>
                      <a:pt x="665" y="152"/>
                    </a:lnTo>
                    <a:lnTo>
                      <a:pt x="666" y="153"/>
                    </a:lnTo>
                    <a:lnTo>
                      <a:pt x="669" y="153"/>
                    </a:lnTo>
                    <a:lnTo>
                      <a:pt x="675" y="153"/>
                    </a:lnTo>
                    <a:lnTo>
                      <a:pt x="677" y="153"/>
                    </a:lnTo>
                    <a:lnTo>
                      <a:pt x="678" y="153"/>
                    </a:lnTo>
                    <a:lnTo>
                      <a:pt x="683" y="153"/>
                    </a:lnTo>
                    <a:lnTo>
                      <a:pt x="684" y="153"/>
                    </a:lnTo>
                    <a:lnTo>
                      <a:pt x="685" y="152"/>
                    </a:lnTo>
                    <a:lnTo>
                      <a:pt x="685" y="152"/>
                    </a:lnTo>
                    <a:lnTo>
                      <a:pt x="689" y="152"/>
                    </a:lnTo>
                    <a:lnTo>
                      <a:pt x="694" y="150"/>
                    </a:lnTo>
                    <a:lnTo>
                      <a:pt x="695" y="150"/>
                    </a:lnTo>
                    <a:lnTo>
                      <a:pt x="697" y="150"/>
                    </a:lnTo>
                    <a:lnTo>
                      <a:pt x="698" y="149"/>
                    </a:lnTo>
                    <a:lnTo>
                      <a:pt x="700" y="149"/>
                    </a:lnTo>
                    <a:lnTo>
                      <a:pt x="700" y="150"/>
                    </a:lnTo>
                    <a:lnTo>
                      <a:pt x="701" y="150"/>
                    </a:lnTo>
                    <a:lnTo>
                      <a:pt x="703" y="150"/>
                    </a:lnTo>
                    <a:lnTo>
                      <a:pt x="704" y="149"/>
                    </a:lnTo>
                    <a:lnTo>
                      <a:pt x="710" y="144"/>
                    </a:lnTo>
                    <a:lnTo>
                      <a:pt x="712" y="144"/>
                    </a:lnTo>
                    <a:lnTo>
                      <a:pt x="713" y="143"/>
                    </a:lnTo>
                    <a:lnTo>
                      <a:pt x="713" y="143"/>
                    </a:lnTo>
                    <a:lnTo>
                      <a:pt x="713" y="144"/>
                    </a:lnTo>
                    <a:lnTo>
                      <a:pt x="715" y="147"/>
                    </a:lnTo>
                    <a:lnTo>
                      <a:pt x="715" y="147"/>
                    </a:lnTo>
                    <a:lnTo>
                      <a:pt x="716" y="147"/>
                    </a:lnTo>
                    <a:lnTo>
                      <a:pt x="716" y="149"/>
                    </a:lnTo>
                    <a:lnTo>
                      <a:pt x="718" y="152"/>
                    </a:lnTo>
                    <a:lnTo>
                      <a:pt x="719" y="152"/>
                    </a:lnTo>
                    <a:lnTo>
                      <a:pt x="724" y="152"/>
                    </a:lnTo>
                    <a:lnTo>
                      <a:pt x="725" y="152"/>
                    </a:lnTo>
                    <a:lnTo>
                      <a:pt x="725" y="153"/>
                    </a:lnTo>
                    <a:lnTo>
                      <a:pt x="727" y="155"/>
                    </a:lnTo>
                    <a:lnTo>
                      <a:pt x="727" y="158"/>
                    </a:lnTo>
                    <a:lnTo>
                      <a:pt x="727" y="159"/>
                    </a:lnTo>
                    <a:lnTo>
                      <a:pt x="728" y="161"/>
                    </a:lnTo>
                    <a:lnTo>
                      <a:pt x="728" y="162"/>
                    </a:lnTo>
                    <a:lnTo>
                      <a:pt x="728" y="161"/>
                    </a:lnTo>
                    <a:lnTo>
                      <a:pt x="730" y="156"/>
                    </a:lnTo>
                    <a:lnTo>
                      <a:pt x="730" y="156"/>
                    </a:lnTo>
                    <a:lnTo>
                      <a:pt x="731" y="156"/>
                    </a:lnTo>
                    <a:lnTo>
                      <a:pt x="731" y="156"/>
                    </a:lnTo>
                    <a:lnTo>
                      <a:pt x="733" y="159"/>
                    </a:lnTo>
                    <a:lnTo>
                      <a:pt x="735" y="162"/>
                    </a:lnTo>
                    <a:lnTo>
                      <a:pt x="739" y="167"/>
                    </a:lnTo>
                    <a:lnTo>
                      <a:pt x="739" y="168"/>
                    </a:lnTo>
                    <a:lnTo>
                      <a:pt x="739" y="170"/>
                    </a:lnTo>
                    <a:lnTo>
                      <a:pt x="739" y="172"/>
                    </a:lnTo>
                    <a:lnTo>
                      <a:pt x="739" y="172"/>
                    </a:lnTo>
                    <a:lnTo>
                      <a:pt x="738" y="173"/>
                    </a:lnTo>
                    <a:lnTo>
                      <a:pt x="736" y="173"/>
                    </a:lnTo>
                    <a:lnTo>
                      <a:pt x="735" y="173"/>
                    </a:lnTo>
                    <a:lnTo>
                      <a:pt x="733" y="173"/>
                    </a:lnTo>
                    <a:lnTo>
                      <a:pt x="733" y="172"/>
                    </a:lnTo>
                    <a:lnTo>
                      <a:pt x="733" y="173"/>
                    </a:lnTo>
                    <a:lnTo>
                      <a:pt x="736" y="178"/>
                    </a:lnTo>
                    <a:lnTo>
                      <a:pt x="736" y="179"/>
                    </a:lnTo>
                    <a:lnTo>
                      <a:pt x="738" y="179"/>
                    </a:lnTo>
                    <a:lnTo>
                      <a:pt x="738" y="181"/>
                    </a:lnTo>
                    <a:lnTo>
                      <a:pt x="739" y="181"/>
                    </a:lnTo>
                    <a:lnTo>
                      <a:pt x="739" y="182"/>
                    </a:lnTo>
                    <a:lnTo>
                      <a:pt x="742" y="185"/>
                    </a:lnTo>
                    <a:lnTo>
                      <a:pt x="742" y="187"/>
                    </a:lnTo>
                    <a:lnTo>
                      <a:pt x="745" y="191"/>
                    </a:lnTo>
                    <a:lnTo>
                      <a:pt x="747" y="193"/>
                    </a:lnTo>
                    <a:lnTo>
                      <a:pt x="747" y="194"/>
                    </a:lnTo>
                    <a:lnTo>
                      <a:pt x="748" y="194"/>
                    </a:lnTo>
                    <a:lnTo>
                      <a:pt x="748" y="193"/>
                    </a:lnTo>
                    <a:lnTo>
                      <a:pt x="744" y="187"/>
                    </a:lnTo>
                    <a:lnTo>
                      <a:pt x="742" y="184"/>
                    </a:lnTo>
                    <a:lnTo>
                      <a:pt x="742" y="182"/>
                    </a:lnTo>
                    <a:lnTo>
                      <a:pt x="742" y="181"/>
                    </a:lnTo>
                    <a:lnTo>
                      <a:pt x="742" y="176"/>
                    </a:lnTo>
                    <a:lnTo>
                      <a:pt x="742" y="176"/>
                    </a:lnTo>
                    <a:lnTo>
                      <a:pt x="744" y="175"/>
                    </a:lnTo>
                    <a:lnTo>
                      <a:pt x="745" y="178"/>
                    </a:lnTo>
                    <a:lnTo>
                      <a:pt x="745" y="178"/>
                    </a:lnTo>
                    <a:lnTo>
                      <a:pt x="745" y="178"/>
                    </a:lnTo>
                    <a:lnTo>
                      <a:pt x="747" y="176"/>
                    </a:lnTo>
                    <a:lnTo>
                      <a:pt x="747" y="178"/>
                    </a:lnTo>
                    <a:lnTo>
                      <a:pt x="748" y="179"/>
                    </a:lnTo>
                    <a:lnTo>
                      <a:pt x="750" y="179"/>
                    </a:lnTo>
                    <a:lnTo>
                      <a:pt x="748" y="176"/>
                    </a:lnTo>
                    <a:lnTo>
                      <a:pt x="747" y="175"/>
                    </a:lnTo>
                    <a:lnTo>
                      <a:pt x="747" y="173"/>
                    </a:lnTo>
                    <a:lnTo>
                      <a:pt x="747" y="172"/>
                    </a:lnTo>
                    <a:lnTo>
                      <a:pt x="747" y="172"/>
                    </a:lnTo>
                    <a:lnTo>
                      <a:pt x="745" y="168"/>
                    </a:lnTo>
                    <a:lnTo>
                      <a:pt x="744" y="167"/>
                    </a:lnTo>
                    <a:lnTo>
                      <a:pt x="744" y="162"/>
                    </a:lnTo>
                    <a:lnTo>
                      <a:pt x="744" y="161"/>
                    </a:lnTo>
                    <a:lnTo>
                      <a:pt x="744" y="159"/>
                    </a:lnTo>
                    <a:lnTo>
                      <a:pt x="744" y="159"/>
                    </a:lnTo>
                    <a:lnTo>
                      <a:pt x="742" y="156"/>
                    </a:lnTo>
                    <a:lnTo>
                      <a:pt x="741" y="155"/>
                    </a:lnTo>
                    <a:lnTo>
                      <a:pt x="739" y="153"/>
                    </a:lnTo>
                    <a:lnTo>
                      <a:pt x="739" y="152"/>
                    </a:lnTo>
                    <a:lnTo>
                      <a:pt x="739" y="149"/>
                    </a:lnTo>
                    <a:lnTo>
                      <a:pt x="741" y="147"/>
                    </a:lnTo>
                    <a:lnTo>
                      <a:pt x="742" y="146"/>
                    </a:lnTo>
                    <a:lnTo>
                      <a:pt x="742" y="144"/>
                    </a:lnTo>
                    <a:lnTo>
                      <a:pt x="741" y="143"/>
                    </a:lnTo>
                    <a:lnTo>
                      <a:pt x="741" y="141"/>
                    </a:lnTo>
                    <a:lnTo>
                      <a:pt x="742" y="143"/>
                    </a:lnTo>
                    <a:lnTo>
                      <a:pt x="745" y="141"/>
                    </a:lnTo>
                    <a:lnTo>
                      <a:pt x="745" y="141"/>
                    </a:lnTo>
                    <a:lnTo>
                      <a:pt x="747" y="141"/>
                    </a:lnTo>
                    <a:lnTo>
                      <a:pt x="748" y="140"/>
                    </a:lnTo>
                    <a:lnTo>
                      <a:pt x="750" y="140"/>
                    </a:lnTo>
                    <a:lnTo>
                      <a:pt x="751" y="140"/>
                    </a:lnTo>
                    <a:lnTo>
                      <a:pt x="751" y="140"/>
                    </a:lnTo>
                    <a:lnTo>
                      <a:pt x="753" y="138"/>
                    </a:lnTo>
                    <a:lnTo>
                      <a:pt x="753" y="138"/>
                    </a:lnTo>
                    <a:lnTo>
                      <a:pt x="754" y="137"/>
                    </a:lnTo>
                    <a:lnTo>
                      <a:pt x="754" y="137"/>
                    </a:lnTo>
                    <a:lnTo>
                      <a:pt x="757" y="137"/>
                    </a:lnTo>
                    <a:lnTo>
                      <a:pt x="757" y="137"/>
                    </a:lnTo>
                    <a:lnTo>
                      <a:pt x="757" y="137"/>
                    </a:lnTo>
                    <a:lnTo>
                      <a:pt x="757" y="133"/>
                    </a:lnTo>
                    <a:lnTo>
                      <a:pt x="759" y="132"/>
                    </a:lnTo>
                    <a:lnTo>
                      <a:pt x="760" y="130"/>
                    </a:lnTo>
                    <a:lnTo>
                      <a:pt x="762" y="130"/>
                    </a:lnTo>
                    <a:lnTo>
                      <a:pt x="763" y="129"/>
                    </a:lnTo>
                    <a:lnTo>
                      <a:pt x="763" y="129"/>
                    </a:lnTo>
                    <a:lnTo>
                      <a:pt x="765" y="127"/>
                    </a:lnTo>
                    <a:lnTo>
                      <a:pt x="766" y="126"/>
                    </a:lnTo>
                    <a:lnTo>
                      <a:pt x="766" y="123"/>
                    </a:lnTo>
                    <a:lnTo>
                      <a:pt x="766" y="123"/>
                    </a:lnTo>
                    <a:lnTo>
                      <a:pt x="763" y="121"/>
                    </a:lnTo>
                    <a:lnTo>
                      <a:pt x="763" y="123"/>
                    </a:lnTo>
                    <a:lnTo>
                      <a:pt x="760" y="124"/>
                    </a:lnTo>
                    <a:lnTo>
                      <a:pt x="757" y="126"/>
                    </a:lnTo>
                    <a:lnTo>
                      <a:pt x="756" y="127"/>
                    </a:lnTo>
                    <a:lnTo>
                      <a:pt x="756" y="130"/>
                    </a:lnTo>
                    <a:lnTo>
                      <a:pt x="756" y="132"/>
                    </a:lnTo>
                    <a:lnTo>
                      <a:pt x="754" y="130"/>
                    </a:lnTo>
                    <a:lnTo>
                      <a:pt x="753" y="130"/>
                    </a:lnTo>
                    <a:lnTo>
                      <a:pt x="751" y="130"/>
                    </a:lnTo>
                    <a:lnTo>
                      <a:pt x="750" y="132"/>
                    </a:lnTo>
                    <a:lnTo>
                      <a:pt x="750" y="133"/>
                    </a:lnTo>
                    <a:lnTo>
                      <a:pt x="747" y="133"/>
                    </a:lnTo>
                    <a:lnTo>
                      <a:pt x="745" y="132"/>
                    </a:lnTo>
                    <a:lnTo>
                      <a:pt x="744" y="132"/>
                    </a:lnTo>
                    <a:lnTo>
                      <a:pt x="742" y="133"/>
                    </a:lnTo>
                    <a:lnTo>
                      <a:pt x="742" y="135"/>
                    </a:lnTo>
                    <a:lnTo>
                      <a:pt x="742" y="137"/>
                    </a:lnTo>
                    <a:lnTo>
                      <a:pt x="742" y="138"/>
                    </a:lnTo>
                    <a:lnTo>
                      <a:pt x="738" y="138"/>
                    </a:lnTo>
                    <a:lnTo>
                      <a:pt x="738" y="138"/>
                    </a:lnTo>
                    <a:lnTo>
                      <a:pt x="736" y="138"/>
                    </a:lnTo>
                    <a:lnTo>
                      <a:pt x="735" y="138"/>
                    </a:lnTo>
                    <a:lnTo>
                      <a:pt x="735" y="137"/>
                    </a:lnTo>
                    <a:lnTo>
                      <a:pt x="730" y="133"/>
                    </a:lnTo>
                    <a:lnTo>
                      <a:pt x="730" y="133"/>
                    </a:lnTo>
                    <a:lnTo>
                      <a:pt x="731" y="130"/>
                    </a:lnTo>
                    <a:lnTo>
                      <a:pt x="735" y="123"/>
                    </a:lnTo>
                    <a:lnTo>
                      <a:pt x="735" y="123"/>
                    </a:lnTo>
                    <a:lnTo>
                      <a:pt x="742" y="121"/>
                    </a:lnTo>
                    <a:lnTo>
                      <a:pt x="745" y="120"/>
                    </a:lnTo>
                    <a:lnTo>
                      <a:pt x="753" y="117"/>
                    </a:lnTo>
                    <a:lnTo>
                      <a:pt x="754" y="115"/>
                    </a:lnTo>
                    <a:lnTo>
                      <a:pt x="759" y="112"/>
                    </a:lnTo>
                    <a:lnTo>
                      <a:pt x="762" y="112"/>
                    </a:lnTo>
                    <a:lnTo>
                      <a:pt x="763" y="112"/>
                    </a:lnTo>
                    <a:lnTo>
                      <a:pt x="765" y="114"/>
                    </a:lnTo>
                    <a:lnTo>
                      <a:pt x="766" y="115"/>
                    </a:lnTo>
                    <a:lnTo>
                      <a:pt x="768" y="117"/>
                    </a:lnTo>
                    <a:lnTo>
                      <a:pt x="769" y="120"/>
                    </a:lnTo>
                    <a:lnTo>
                      <a:pt x="769" y="124"/>
                    </a:lnTo>
                    <a:lnTo>
                      <a:pt x="769" y="127"/>
                    </a:lnTo>
                    <a:lnTo>
                      <a:pt x="771" y="129"/>
                    </a:lnTo>
                    <a:lnTo>
                      <a:pt x="773" y="132"/>
                    </a:lnTo>
                    <a:lnTo>
                      <a:pt x="774" y="133"/>
                    </a:lnTo>
                    <a:lnTo>
                      <a:pt x="776" y="133"/>
                    </a:lnTo>
                    <a:lnTo>
                      <a:pt x="776" y="133"/>
                    </a:lnTo>
                    <a:lnTo>
                      <a:pt x="776" y="133"/>
                    </a:lnTo>
                    <a:lnTo>
                      <a:pt x="776" y="133"/>
                    </a:lnTo>
                    <a:lnTo>
                      <a:pt x="777" y="135"/>
                    </a:lnTo>
                    <a:lnTo>
                      <a:pt x="777" y="135"/>
                    </a:lnTo>
                    <a:lnTo>
                      <a:pt x="779" y="135"/>
                    </a:lnTo>
                    <a:lnTo>
                      <a:pt x="780" y="135"/>
                    </a:lnTo>
                    <a:lnTo>
                      <a:pt x="780" y="137"/>
                    </a:lnTo>
                    <a:lnTo>
                      <a:pt x="780" y="138"/>
                    </a:lnTo>
                    <a:lnTo>
                      <a:pt x="780" y="140"/>
                    </a:lnTo>
                    <a:lnTo>
                      <a:pt x="782" y="141"/>
                    </a:lnTo>
                    <a:lnTo>
                      <a:pt x="783" y="141"/>
                    </a:lnTo>
                    <a:lnTo>
                      <a:pt x="785" y="143"/>
                    </a:lnTo>
                    <a:lnTo>
                      <a:pt x="789" y="141"/>
                    </a:lnTo>
                    <a:lnTo>
                      <a:pt x="792" y="141"/>
                    </a:lnTo>
                    <a:lnTo>
                      <a:pt x="794" y="140"/>
                    </a:lnTo>
                    <a:lnTo>
                      <a:pt x="795" y="141"/>
                    </a:lnTo>
                    <a:lnTo>
                      <a:pt x="800" y="146"/>
                    </a:lnTo>
                    <a:lnTo>
                      <a:pt x="801" y="147"/>
                    </a:lnTo>
                    <a:lnTo>
                      <a:pt x="804" y="149"/>
                    </a:lnTo>
                    <a:lnTo>
                      <a:pt x="807" y="150"/>
                    </a:lnTo>
                    <a:lnTo>
                      <a:pt x="809" y="152"/>
                    </a:lnTo>
                    <a:lnTo>
                      <a:pt x="809" y="152"/>
                    </a:lnTo>
                    <a:lnTo>
                      <a:pt x="812" y="152"/>
                    </a:lnTo>
                    <a:lnTo>
                      <a:pt x="814" y="152"/>
                    </a:lnTo>
                    <a:lnTo>
                      <a:pt x="817" y="153"/>
                    </a:lnTo>
                    <a:lnTo>
                      <a:pt x="818" y="153"/>
                    </a:lnTo>
                    <a:lnTo>
                      <a:pt x="823" y="150"/>
                    </a:lnTo>
                    <a:lnTo>
                      <a:pt x="824" y="150"/>
                    </a:lnTo>
                    <a:lnTo>
                      <a:pt x="826" y="150"/>
                    </a:lnTo>
                    <a:lnTo>
                      <a:pt x="827" y="149"/>
                    </a:lnTo>
                    <a:lnTo>
                      <a:pt x="829" y="149"/>
                    </a:lnTo>
                    <a:lnTo>
                      <a:pt x="830" y="149"/>
                    </a:lnTo>
                    <a:lnTo>
                      <a:pt x="832" y="149"/>
                    </a:lnTo>
                    <a:lnTo>
                      <a:pt x="835" y="149"/>
                    </a:lnTo>
                    <a:lnTo>
                      <a:pt x="839" y="149"/>
                    </a:lnTo>
                    <a:lnTo>
                      <a:pt x="844" y="150"/>
                    </a:lnTo>
                    <a:lnTo>
                      <a:pt x="845" y="152"/>
                    </a:lnTo>
                    <a:lnTo>
                      <a:pt x="847" y="152"/>
                    </a:lnTo>
                    <a:lnTo>
                      <a:pt x="848" y="152"/>
                    </a:lnTo>
                    <a:lnTo>
                      <a:pt x="850" y="152"/>
                    </a:lnTo>
                    <a:lnTo>
                      <a:pt x="852" y="152"/>
                    </a:lnTo>
                    <a:lnTo>
                      <a:pt x="853" y="150"/>
                    </a:lnTo>
                    <a:lnTo>
                      <a:pt x="856" y="150"/>
                    </a:lnTo>
                    <a:lnTo>
                      <a:pt x="856" y="149"/>
                    </a:lnTo>
                    <a:lnTo>
                      <a:pt x="856" y="149"/>
                    </a:lnTo>
                    <a:lnTo>
                      <a:pt x="856" y="147"/>
                    </a:lnTo>
                    <a:lnTo>
                      <a:pt x="855" y="146"/>
                    </a:lnTo>
                    <a:lnTo>
                      <a:pt x="853" y="144"/>
                    </a:lnTo>
                    <a:lnTo>
                      <a:pt x="853" y="143"/>
                    </a:lnTo>
                    <a:lnTo>
                      <a:pt x="853" y="141"/>
                    </a:lnTo>
                    <a:lnTo>
                      <a:pt x="853" y="141"/>
                    </a:lnTo>
                    <a:lnTo>
                      <a:pt x="853" y="141"/>
                    </a:lnTo>
                    <a:lnTo>
                      <a:pt x="855" y="141"/>
                    </a:lnTo>
                    <a:lnTo>
                      <a:pt x="856" y="144"/>
                    </a:lnTo>
                    <a:lnTo>
                      <a:pt x="861" y="150"/>
                    </a:lnTo>
                    <a:lnTo>
                      <a:pt x="862" y="152"/>
                    </a:lnTo>
                    <a:lnTo>
                      <a:pt x="862" y="152"/>
                    </a:lnTo>
                    <a:lnTo>
                      <a:pt x="867" y="155"/>
                    </a:lnTo>
                    <a:lnTo>
                      <a:pt x="868" y="155"/>
                    </a:lnTo>
                    <a:lnTo>
                      <a:pt x="870" y="153"/>
                    </a:lnTo>
                    <a:lnTo>
                      <a:pt x="871" y="153"/>
                    </a:lnTo>
                    <a:lnTo>
                      <a:pt x="871" y="152"/>
                    </a:lnTo>
                    <a:lnTo>
                      <a:pt x="871" y="152"/>
                    </a:lnTo>
                    <a:lnTo>
                      <a:pt x="871" y="150"/>
                    </a:lnTo>
                    <a:lnTo>
                      <a:pt x="871" y="149"/>
                    </a:lnTo>
                    <a:lnTo>
                      <a:pt x="871" y="147"/>
                    </a:lnTo>
                    <a:lnTo>
                      <a:pt x="870" y="146"/>
                    </a:lnTo>
                    <a:lnTo>
                      <a:pt x="867" y="144"/>
                    </a:lnTo>
                    <a:lnTo>
                      <a:pt x="865" y="144"/>
                    </a:lnTo>
                    <a:lnTo>
                      <a:pt x="862" y="144"/>
                    </a:lnTo>
                    <a:lnTo>
                      <a:pt x="861" y="146"/>
                    </a:lnTo>
                    <a:lnTo>
                      <a:pt x="859" y="146"/>
                    </a:lnTo>
                    <a:lnTo>
                      <a:pt x="856" y="141"/>
                    </a:lnTo>
                    <a:lnTo>
                      <a:pt x="855" y="140"/>
                    </a:lnTo>
                    <a:lnTo>
                      <a:pt x="855" y="138"/>
                    </a:lnTo>
                    <a:lnTo>
                      <a:pt x="856" y="140"/>
                    </a:lnTo>
                    <a:lnTo>
                      <a:pt x="856" y="138"/>
                    </a:lnTo>
                    <a:lnTo>
                      <a:pt x="856" y="137"/>
                    </a:lnTo>
                    <a:lnTo>
                      <a:pt x="856" y="135"/>
                    </a:lnTo>
                    <a:lnTo>
                      <a:pt x="853" y="132"/>
                    </a:lnTo>
                    <a:lnTo>
                      <a:pt x="853" y="130"/>
                    </a:lnTo>
                    <a:lnTo>
                      <a:pt x="855" y="130"/>
                    </a:lnTo>
                    <a:lnTo>
                      <a:pt x="855" y="130"/>
                    </a:lnTo>
                    <a:lnTo>
                      <a:pt x="856" y="130"/>
                    </a:lnTo>
                    <a:lnTo>
                      <a:pt x="859" y="132"/>
                    </a:lnTo>
                    <a:lnTo>
                      <a:pt x="861" y="132"/>
                    </a:lnTo>
                    <a:lnTo>
                      <a:pt x="864" y="130"/>
                    </a:lnTo>
                    <a:lnTo>
                      <a:pt x="862" y="127"/>
                    </a:lnTo>
                    <a:lnTo>
                      <a:pt x="862" y="126"/>
                    </a:lnTo>
                    <a:lnTo>
                      <a:pt x="862" y="126"/>
                    </a:lnTo>
                    <a:lnTo>
                      <a:pt x="864" y="126"/>
                    </a:lnTo>
                    <a:lnTo>
                      <a:pt x="865" y="127"/>
                    </a:lnTo>
                    <a:lnTo>
                      <a:pt x="867" y="127"/>
                    </a:lnTo>
                    <a:lnTo>
                      <a:pt x="868" y="126"/>
                    </a:lnTo>
                    <a:lnTo>
                      <a:pt x="868" y="126"/>
                    </a:lnTo>
                    <a:lnTo>
                      <a:pt x="870" y="127"/>
                    </a:lnTo>
                    <a:lnTo>
                      <a:pt x="870" y="127"/>
                    </a:lnTo>
                    <a:lnTo>
                      <a:pt x="871" y="130"/>
                    </a:lnTo>
                    <a:lnTo>
                      <a:pt x="873" y="132"/>
                    </a:lnTo>
                    <a:lnTo>
                      <a:pt x="874" y="135"/>
                    </a:lnTo>
                    <a:lnTo>
                      <a:pt x="874" y="135"/>
                    </a:lnTo>
                    <a:lnTo>
                      <a:pt x="879" y="135"/>
                    </a:lnTo>
                    <a:lnTo>
                      <a:pt x="880" y="133"/>
                    </a:lnTo>
                    <a:lnTo>
                      <a:pt x="880" y="133"/>
                    </a:lnTo>
                    <a:lnTo>
                      <a:pt x="880" y="135"/>
                    </a:lnTo>
                    <a:lnTo>
                      <a:pt x="877" y="141"/>
                    </a:lnTo>
                    <a:lnTo>
                      <a:pt x="877" y="141"/>
                    </a:lnTo>
                    <a:lnTo>
                      <a:pt x="879" y="141"/>
                    </a:lnTo>
                    <a:lnTo>
                      <a:pt x="879" y="141"/>
                    </a:lnTo>
                    <a:lnTo>
                      <a:pt x="880" y="140"/>
                    </a:lnTo>
                    <a:lnTo>
                      <a:pt x="880" y="138"/>
                    </a:lnTo>
                    <a:lnTo>
                      <a:pt x="880" y="138"/>
                    </a:lnTo>
                    <a:lnTo>
                      <a:pt x="885" y="135"/>
                    </a:lnTo>
                    <a:lnTo>
                      <a:pt x="886" y="135"/>
                    </a:lnTo>
                    <a:lnTo>
                      <a:pt x="885" y="138"/>
                    </a:lnTo>
                    <a:lnTo>
                      <a:pt x="883" y="149"/>
                    </a:lnTo>
                    <a:lnTo>
                      <a:pt x="883" y="152"/>
                    </a:lnTo>
                    <a:lnTo>
                      <a:pt x="883" y="153"/>
                    </a:lnTo>
                    <a:lnTo>
                      <a:pt x="882" y="158"/>
                    </a:lnTo>
                    <a:lnTo>
                      <a:pt x="882" y="159"/>
                    </a:lnTo>
                    <a:lnTo>
                      <a:pt x="883" y="162"/>
                    </a:lnTo>
                    <a:lnTo>
                      <a:pt x="883" y="164"/>
                    </a:lnTo>
                    <a:lnTo>
                      <a:pt x="883" y="165"/>
                    </a:lnTo>
                    <a:lnTo>
                      <a:pt x="883" y="167"/>
                    </a:lnTo>
                    <a:lnTo>
                      <a:pt x="886" y="167"/>
                    </a:lnTo>
                    <a:lnTo>
                      <a:pt x="888" y="165"/>
                    </a:lnTo>
                    <a:lnTo>
                      <a:pt x="890" y="165"/>
                    </a:lnTo>
                    <a:lnTo>
                      <a:pt x="890" y="165"/>
                    </a:lnTo>
                    <a:lnTo>
                      <a:pt x="888" y="168"/>
                    </a:lnTo>
                    <a:lnTo>
                      <a:pt x="888" y="170"/>
                    </a:lnTo>
                    <a:lnTo>
                      <a:pt x="891" y="168"/>
                    </a:lnTo>
                    <a:lnTo>
                      <a:pt x="891" y="168"/>
                    </a:lnTo>
                    <a:lnTo>
                      <a:pt x="891" y="168"/>
                    </a:lnTo>
                    <a:lnTo>
                      <a:pt x="893" y="170"/>
                    </a:lnTo>
                    <a:lnTo>
                      <a:pt x="893" y="172"/>
                    </a:lnTo>
                    <a:lnTo>
                      <a:pt x="893" y="173"/>
                    </a:lnTo>
                    <a:lnTo>
                      <a:pt x="893" y="175"/>
                    </a:lnTo>
                    <a:lnTo>
                      <a:pt x="893" y="176"/>
                    </a:lnTo>
                    <a:lnTo>
                      <a:pt x="893" y="176"/>
                    </a:lnTo>
                    <a:lnTo>
                      <a:pt x="891" y="176"/>
                    </a:lnTo>
                    <a:lnTo>
                      <a:pt x="891" y="176"/>
                    </a:lnTo>
                    <a:lnTo>
                      <a:pt x="890" y="176"/>
                    </a:lnTo>
                    <a:lnTo>
                      <a:pt x="888" y="176"/>
                    </a:lnTo>
                    <a:lnTo>
                      <a:pt x="886" y="175"/>
                    </a:lnTo>
                    <a:lnTo>
                      <a:pt x="885" y="175"/>
                    </a:lnTo>
                    <a:lnTo>
                      <a:pt x="885" y="176"/>
                    </a:lnTo>
                    <a:lnTo>
                      <a:pt x="883" y="175"/>
                    </a:lnTo>
                    <a:lnTo>
                      <a:pt x="882" y="173"/>
                    </a:lnTo>
                    <a:lnTo>
                      <a:pt x="880" y="173"/>
                    </a:lnTo>
                    <a:lnTo>
                      <a:pt x="880" y="173"/>
                    </a:lnTo>
                    <a:lnTo>
                      <a:pt x="880" y="175"/>
                    </a:lnTo>
                    <a:lnTo>
                      <a:pt x="882" y="176"/>
                    </a:lnTo>
                    <a:lnTo>
                      <a:pt x="888" y="184"/>
                    </a:lnTo>
                    <a:lnTo>
                      <a:pt x="888" y="185"/>
                    </a:lnTo>
                    <a:lnTo>
                      <a:pt x="888" y="187"/>
                    </a:lnTo>
                    <a:lnTo>
                      <a:pt x="888" y="187"/>
                    </a:lnTo>
                    <a:lnTo>
                      <a:pt x="890" y="185"/>
                    </a:lnTo>
                    <a:lnTo>
                      <a:pt x="888" y="184"/>
                    </a:lnTo>
                    <a:lnTo>
                      <a:pt x="886" y="179"/>
                    </a:lnTo>
                    <a:lnTo>
                      <a:pt x="885" y="178"/>
                    </a:lnTo>
                    <a:lnTo>
                      <a:pt x="885" y="178"/>
                    </a:lnTo>
                    <a:lnTo>
                      <a:pt x="886" y="176"/>
                    </a:lnTo>
                    <a:lnTo>
                      <a:pt x="891" y="178"/>
                    </a:lnTo>
                    <a:lnTo>
                      <a:pt x="893" y="178"/>
                    </a:lnTo>
                    <a:lnTo>
                      <a:pt x="893" y="176"/>
                    </a:lnTo>
                    <a:lnTo>
                      <a:pt x="894" y="176"/>
                    </a:lnTo>
                    <a:lnTo>
                      <a:pt x="894" y="170"/>
                    </a:lnTo>
                    <a:lnTo>
                      <a:pt x="896" y="167"/>
                    </a:lnTo>
                    <a:lnTo>
                      <a:pt x="894" y="164"/>
                    </a:lnTo>
                    <a:lnTo>
                      <a:pt x="894" y="159"/>
                    </a:lnTo>
                    <a:lnTo>
                      <a:pt x="893" y="156"/>
                    </a:lnTo>
                    <a:lnTo>
                      <a:pt x="891" y="153"/>
                    </a:lnTo>
                    <a:lnTo>
                      <a:pt x="890" y="152"/>
                    </a:lnTo>
                    <a:lnTo>
                      <a:pt x="893" y="143"/>
                    </a:lnTo>
                    <a:lnTo>
                      <a:pt x="893" y="141"/>
                    </a:lnTo>
                    <a:lnTo>
                      <a:pt x="894" y="141"/>
                    </a:lnTo>
                    <a:lnTo>
                      <a:pt x="896" y="141"/>
                    </a:lnTo>
                    <a:lnTo>
                      <a:pt x="897" y="140"/>
                    </a:lnTo>
                    <a:lnTo>
                      <a:pt x="899" y="141"/>
                    </a:lnTo>
                    <a:lnTo>
                      <a:pt x="900" y="141"/>
                    </a:lnTo>
                    <a:lnTo>
                      <a:pt x="902" y="141"/>
                    </a:lnTo>
                    <a:lnTo>
                      <a:pt x="905" y="137"/>
                    </a:lnTo>
                    <a:lnTo>
                      <a:pt x="906" y="135"/>
                    </a:lnTo>
                    <a:lnTo>
                      <a:pt x="908" y="133"/>
                    </a:lnTo>
                    <a:lnTo>
                      <a:pt x="909" y="130"/>
                    </a:lnTo>
                    <a:lnTo>
                      <a:pt x="911" y="127"/>
                    </a:lnTo>
                    <a:lnTo>
                      <a:pt x="915" y="124"/>
                    </a:lnTo>
                    <a:lnTo>
                      <a:pt x="917" y="123"/>
                    </a:lnTo>
                    <a:lnTo>
                      <a:pt x="917" y="123"/>
                    </a:lnTo>
                    <a:lnTo>
                      <a:pt x="915" y="123"/>
                    </a:lnTo>
                    <a:lnTo>
                      <a:pt x="915" y="121"/>
                    </a:lnTo>
                    <a:lnTo>
                      <a:pt x="914" y="120"/>
                    </a:lnTo>
                    <a:lnTo>
                      <a:pt x="915" y="117"/>
                    </a:lnTo>
                    <a:lnTo>
                      <a:pt x="915" y="115"/>
                    </a:lnTo>
                    <a:lnTo>
                      <a:pt x="914" y="114"/>
                    </a:lnTo>
                    <a:lnTo>
                      <a:pt x="914" y="112"/>
                    </a:lnTo>
                    <a:lnTo>
                      <a:pt x="914" y="111"/>
                    </a:lnTo>
                    <a:lnTo>
                      <a:pt x="912" y="109"/>
                    </a:lnTo>
                    <a:lnTo>
                      <a:pt x="912" y="109"/>
                    </a:lnTo>
                    <a:lnTo>
                      <a:pt x="912" y="109"/>
                    </a:lnTo>
                    <a:lnTo>
                      <a:pt x="912" y="111"/>
                    </a:lnTo>
                    <a:lnTo>
                      <a:pt x="911" y="114"/>
                    </a:lnTo>
                    <a:lnTo>
                      <a:pt x="911" y="115"/>
                    </a:lnTo>
                    <a:lnTo>
                      <a:pt x="909" y="117"/>
                    </a:lnTo>
                    <a:lnTo>
                      <a:pt x="908" y="118"/>
                    </a:lnTo>
                    <a:lnTo>
                      <a:pt x="905" y="118"/>
                    </a:lnTo>
                    <a:lnTo>
                      <a:pt x="903" y="117"/>
                    </a:lnTo>
                    <a:lnTo>
                      <a:pt x="903" y="117"/>
                    </a:lnTo>
                    <a:lnTo>
                      <a:pt x="903" y="112"/>
                    </a:lnTo>
                    <a:lnTo>
                      <a:pt x="905" y="111"/>
                    </a:lnTo>
                    <a:lnTo>
                      <a:pt x="908" y="108"/>
                    </a:lnTo>
                    <a:lnTo>
                      <a:pt x="909" y="105"/>
                    </a:lnTo>
                    <a:lnTo>
                      <a:pt x="909" y="105"/>
                    </a:lnTo>
                    <a:lnTo>
                      <a:pt x="908" y="105"/>
                    </a:lnTo>
                    <a:lnTo>
                      <a:pt x="908" y="105"/>
                    </a:lnTo>
                    <a:lnTo>
                      <a:pt x="906" y="102"/>
                    </a:lnTo>
                    <a:lnTo>
                      <a:pt x="908" y="100"/>
                    </a:lnTo>
                    <a:lnTo>
                      <a:pt x="908" y="99"/>
                    </a:lnTo>
                    <a:lnTo>
                      <a:pt x="909" y="97"/>
                    </a:lnTo>
                    <a:lnTo>
                      <a:pt x="912" y="97"/>
                    </a:lnTo>
                    <a:lnTo>
                      <a:pt x="915" y="95"/>
                    </a:lnTo>
                    <a:lnTo>
                      <a:pt x="915" y="95"/>
                    </a:lnTo>
                    <a:lnTo>
                      <a:pt x="912" y="100"/>
                    </a:lnTo>
                    <a:lnTo>
                      <a:pt x="912" y="102"/>
                    </a:lnTo>
                    <a:lnTo>
                      <a:pt x="914" y="102"/>
                    </a:lnTo>
                    <a:lnTo>
                      <a:pt x="915" y="100"/>
                    </a:lnTo>
                    <a:lnTo>
                      <a:pt x="917" y="97"/>
                    </a:lnTo>
                    <a:lnTo>
                      <a:pt x="917" y="97"/>
                    </a:lnTo>
                    <a:lnTo>
                      <a:pt x="917" y="97"/>
                    </a:lnTo>
                    <a:lnTo>
                      <a:pt x="915" y="95"/>
                    </a:lnTo>
                    <a:lnTo>
                      <a:pt x="917" y="94"/>
                    </a:lnTo>
                    <a:lnTo>
                      <a:pt x="917" y="92"/>
                    </a:lnTo>
                    <a:lnTo>
                      <a:pt x="915" y="91"/>
                    </a:lnTo>
                    <a:lnTo>
                      <a:pt x="912" y="92"/>
                    </a:lnTo>
                    <a:lnTo>
                      <a:pt x="911" y="94"/>
                    </a:lnTo>
                    <a:lnTo>
                      <a:pt x="911" y="94"/>
                    </a:lnTo>
                    <a:lnTo>
                      <a:pt x="908" y="94"/>
                    </a:lnTo>
                    <a:lnTo>
                      <a:pt x="908" y="94"/>
                    </a:lnTo>
                    <a:lnTo>
                      <a:pt x="906" y="92"/>
                    </a:lnTo>
                    <a:lnTo>
                      <a:pt x="905" y="91"/>
                    </a:lnTo>
                    <a:lnTo>
                      <a:pt x="905" y="89"/>
                    </a:lnTo>
                    <a:lnTo>
                      <a:pt x="903" y="86"/>
                    </a:lnTo>
                    <a:lnTo>
                      <a:pt x="902" y="86"/>
                    </a:lnTo>
                    <a:lnTo>
                      <a:pt x="902" y="86"/>
                    </a:lnTo>
                    <a:lnTo>
                      <a:pt x="900" y="89"/>
                    </a:lnTo>
                    <a:lnTo>
                      <a:pt x="900" y="89"/>
                    </a:lnTo>
                    <a:lnTo>
                      <a:pt x="894" y="86"/>
                    </a:lnTo>
                    <a:lnTo>
                      <a:pt x="893" y="85"/>
                    </a:lnTo>
                    <a:lnTo>
                      <a:pt x="891" y="83"/>
                    </a:lnTo>
                    <a:lnTo>
                      <a:pt x="890" y="82"/>
                    </a:lnTo>
                    <a:lnTo>
                      <a:pt x="888" y="82"/>
                    </a:lnTo>
                    <a:lnTo>
                      <a:pt x="886" y="82"/>
                    </a:lnTo>
                    <a:lnTo>
                      <a:pt x="885" y="80"/>
                    </a:lnTo>
                    <a:lnTo>
                      <a:pt x="885" y="79"/>
                    </a:lnTo>
                    <a:lnTo>
                      <a:pt x="883" y="77"/>
                    </a:lnTo>
                    <a:lnTo>
                      <a:pt x="882" y="74"/>
                    </a:lnTo>
                    <a:lnTo>
                      <a:pt x="880" y="70"/>
                    </a:lnTo>
                    <a:lnTo>
                      <a:pt x="879" y="67"/>
                    </a:lnTo>
                    <a:lnTo>
                      <a:pt x="879" y="65"/>
                    </a:lnTo>
                    <a:lnTo>
                      <a:pt x="879" y="62"/>
                    </a:lnTo>
                    <a:lnTo>
                      <a:pt x="882" y="57"/>
                    </a:lnTo>
                    <a:lnTo>
                      <a:pt x="882" y="56"/>
                    </a:lnTo>
                    <a:lnTo>
                      <a:pt x="883" y="54"/>
                    </a:lnTo>
                    <a:lnTo>
                      <a:pt x="885" y="54"/>
                    </a:lnTo>
                    <a:lnTo>
                      <a:pt x="885" y="54"/>
                    </a:lnTo>
                    <a:lnTo>
                      <a:pt x="888" y="54"/>
                    </a:lnTo>
                    <a:lnTo>
                      <a:pt x="886" y="53"/>
                    </a:lnTo>
                    <a:lnTo>
                      <a:pt x="886" y="51"/>
                    </a:lnTo>
                    <a:lnTo>
                      <a:pt x="888" y="48"/>
                    </a:lnTo>
                    <a:lnTo>
                      <a:pt x="886" y="48"/>
                    </a:lnTo>
                    <a:lnTo>
                      <a:pt x="883" y="51"/>
                    </a:lnTo>
                    <a:lnTo>
                      <a:pt x="883" y="51"/>
                    </a:lnTo>
                    <a:lnTo>
                      <a:pt x="882" y="50"/>
                    </a:lnTo>
                    <a:lnTo>
                      <a:pt x="879" y="45"/>
                    </a:lnTo>
                    <a:lnTo>
                      <a:pt x="879" y="42"/>
                    </a:lnTo>
                    <a:lnTo>
                      <a:pt x="880" y="38"/>
                    </a:lnTo>
                    <a:lnTo>
                      <a:pt x="880" y="35"/>
                    </a:lnTo>
                    <a:lnTo>
                      <a:pt x="879" y="33"/>
                    </a:lnTo>
                    <a:lnTo>
                      <a:pt x="880" y="32"/>
                    </a:lnTo>
                    <a:lnTo>
                      <a:pt x="880" y="32"/>
                    </a:lnTo>
                    <a:lnTo>
                      <a:pt x="880" y="32"/>
                    </a:lnTo>
                    <a:lnTo>
                      <a:pt x="880" y="29"/>
                    </a:lnTo>
                    <a:lnTo>
                      <a:pt x="880" y="27"/>
                    </a:lnTo>
                    <a:lnTo>
                      <a:pt x="882" y="24"/>
                    </a:lnTo>
                    <a:lnTo>
                      <a:pt x="885" y="22"/>
                    </a:lnTo>
                    <a:lnTo>
                      <a:pt x="885" y="22"/>
                    </a:lnTo>
                    <a:lnTo>
                      <a:pt x="886" y="22"/>
                    </a:lnTo>
                    <a:lnTo>
                      <a:pt x="886" y="22"/>
                    </a:lnTo>
                    <a:lnTo>
                      <a:pt x="888" y="24"/>
                    </a:lnTo>
                    <a:lnTo>
                      <a:pt x="890" y="26"/>
                    </a:lnTo>
                    <a:lnTo>
                      <a:pt x="891" y="26"/>
                    </a:lnTo>
                    <a:lnTo>
                      <a:pt x="891" y="26"/>
                    </a:lnTo>
                    <a:lnTo>
                      <a:pt x="893" y="19"/>
                    </a:lnTo>
                    <a:lnTo>
                      <a:pt x="893" y="19"/>
                    </a:lnTo>
                    <a:lnTo>
                      <a:pt x="893" y="18"/>
                    </a:lnTo>
                    <a:lnTo>
                      <a:pt x="890" y="18"/>
                    </a:lnTo>
                    <a:lnTo>
                      <a:pt x="888" y="18"/>
                    </a:lnTo>
                    <a:lnTo>
                      <a:pt x="888" y="18"/>
                    </a:lnTo>
                    <a:lnTo>
                      <a:pt x="888" y="16"/>
                    </a:lnTo>
                    <a:lnTo>
                      <a:pt x="888" y="15"/>
                    </a:lnTo>
                    <a:lnTo>
                      <a:pt x="891" y="12"/>
                    </a:lnTo>
                    <a:lnTo>
                      <a:pt x="893" y="7"/>
                    </a:lnTo>
                    <a:lnTo>
                      <a:pt x="896" y="3"/>
                    </a:lnTo>
                    <a:lnTo>
                      <a:pt x="900" y="0"/>
                    </a:lnTo>
                    <a:lnTo>
                      <a:pt x="902" y="0"/>
                    </a:lnTo>
                    <a:lnTo>
                      <a:pt x="903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44" name="Freeform 22707"/>
              <p:cNvSpPr>
                <a:spLocks noChangeAspect="1"/>
              </p:cNvSpPr>
              <p:nvPr/>
            </p:nvSpPr>
            <p:spPr bwMode="auto">
              <a:xfrm>
                <a:off x="3571919" y="926430"/>
                <a:ext cx="3791857" cy="2915741"/>
              </a:xfrm>
              <a:custGeom>
                <a:avLst/>
                <a:gdLst>
                  <a:gd name="T0" fmla="*/ 1603 w 2553"/>
                  <a:gd name="T1" fmla="*/ 199 h 2023"/>
                  <a:gd name="T2" fmla="*/ 1816 w 2553"/>
                  <a:gd name="T3" fmla="*/ 313 h 2023"/>
                  <a:gd name="T4" fmla="*/ 2049 w 2553"/>
                  <a:gd name="T5" fmla="*/ 286 h 2023"/>
                  <a:gd name="T6" fmla="*/ 2458 w 2553"/>
                  <a:gd name="T7" fmla="*/ 409 h 2023"/>
                  <a:gd name="T8" fmla="*/ 2523 w 2553"/>
                  <a:gd name="T9" fmla="*/ 508 h 2023"/>
                  <a:gd name="T10" fmla="*/ 2382 w 2553"/>
                  <a:gd name="T11" fmla="*/ 517 h 2023"/>
                  <a:gd name="T12" fmla="*/ 2242 w 2553"/>
                  <a:gd name="T13" fmla="*/ 645 h 2023"/>
                  <a:gd name="T14" fmla="*/ 2139 w 2553"/>
                  <a:gd name="T15" fmla="*/ 712 h 2023"/>
                  <a:gd name="T16" fmla="*/ 2120 w 2553"/>
                  <a:gd name="T17" fmla="*/ 656 h 2023"/>
                  <a:gd name="T18" fmla="*/ 1917 w 2553"/>
                  <a:gd name="T19" fmla="*/ 779 h 2023"/>
                  <a:gd name="T20" fmla="*/ 1806 w 2553"/>
                  <a:gd name="T21" fmla="*/ 1021 h 2023"/>
                  <a:gd name="T22" fmla="*/ 1773 w 2553"/>
                  <a:gd name="T23" fmla="*/ 1074 h 2023"/>
                  <a:gd name="T24" fmla="*/ 1659 w 2553"/>
                  <a:gd name="T25" fmla="*/ 1053 h 2023"/>
                  <a:gd name="T26" fmla="*/ 1709 w 2553"/>
                  <a:gd name="T27" fmla="*/ 1170 h 2023"/>
                  <a:gd name="T28" fmla="*/ 1660 w 2553"/>
                  <a:gd name="T29" fmla="*/ 1267 h 2023"/>
                  <a:gd name="T30" fmla="*/ 1566 w 2553"/>
                  <a:gd name="T31" fmla="*/ 1313 h 2023"/>
                  <a:gd name="T32" fmla="*/ 1557 w 2553"/>
                  <a:gd name="T33" fmla="*/ 1421 h 2023"/>
                  <a:gd name="T34" fmla="*/ 1446 w 2553"/>
                  <a:gd name="T35" fmla="*/ 1402 h 2023"/>
                  <a:gd name="T36" fmla="*/ 1428 w 2553"/>
                  <a:gd name="T37" fmla="*/ 1466 h 2023"/>
                  <a:gd name="T38" fmla="*/ 1376 w 2553"/>
                  <a:gd name="T39" fmla="*/ 1357 h 2023"/>
                  <a:gd name="T40" fmla="*/ 1312 w 2553"/>
                  <a:gd name="T41" fmla="*/ 1295 h 2023"/>
                  <a:gd name="T42" fmla="*/ 1189 w 2553"/>
                  <a:gd name="T43" fmla="*/ 1444 h 2023"/>
                  <a:gd name="T44" fmla="*/ 1101 w 2553"/>
                  <a:gd name="T45" fmla="*/ 1302 h 2023"/>
                  <a:gd name="T46" fmla="*/ 905 w 2553"/>
                  <a:gd name="T47" fmla="*/ 1222 h 2023"/>
                  <a:gd name="T48" fmla="*/ 851 w 2553"/>
                  <a:gd name="T49" fmla="*/ 1250 h 2023"/>
                  <a:gd name="T50" fmla="*/ 837 w 2553"/>
                  <a:gd name="T51" fmla="*/ 1381 h 2023"/>
                  <a:gd name="T52" fmla="*/ 645 w 2553"/>
                  <a:gd name="T53" fmla="*/ 1188 h 2023"/>
                  <a:gd name="T54" fmla="*/ 750 w 2553"/>
                  <a:gd name="T55" fmla="*/ 1428 h 2023"/>
                  <a:gd name="T56" fmla="*/ 699 w 2553"/>
                  <a:gd name="T57" fmla="*/ 1671 h 2023"/>
                  <a:gd name="T58" fmla="*/ 652 w 2553"/>
                  <a:gd name="T59" fmla="*/ 1867 h 2023"/>
                  <a:gd name="T60" fmla="*/ 398 w 2553"/>
                  <a:gd name="T61" fmla="*/ 1894 h 2023"/>
                  <a:gd name="T62" fmla="*/ 331 w 2553"/>
                  <a:gd name="T63" fmla="*/ 1585 h 2023"/>
                  <a:gd name="T64" fmla="*/ 292 w 2553"/>
                  <a:gd name="T65" fmla="*/ 1516 h 2023"/>
                  <a:gd name="T66" fmla="*/ 58 w 2553"/>
                  <a:gd name="T67" fmla="*/ 1462 h 2023"/>
                  <a:gd name="T68" fmla="*/ 2 w 2553"/>
                  <a:gd name="T69" fmla="*/ 1387 h 2023"/>
                  <a:gd name="T70" fmla="*/ 216 w 2553"/>
                  <a:gd name="T71" fmla="*/ 1095 h 2023"/>
                  <a:gd name="T72" fmla="*/ 501 w 2553"/>
                  <a:gd name="T73" fmla="*/ 1147 h 2023"/>
                  <a:gd name="T74" fmla="*/ 577 w 2553"/>
                  <a:gd name="T75" fmla="*/ 1091 h 2023"/>
                  <a:gd name="T76" fmla="*/ 636 w 2553"/>
                  <a:gd name="T77" fmla="*/ 1000 h 2023"/>
                  <a:gd name="T78" fmla="*/ 647 w 2553"/>
                  <a:gd name="T79" fmla="*/ 936 h 2023"/>
                  <a:gd name="T80" fmla="*/ 557 w 2553"/>
                  <a:gd name="T81" fmla="*/ 993 h 2023"/>
                  <a:gd name="T82" fmla="*/ 504 w 2553"/>
                  <a:gd name="T83" fmla="*/ 1071 h 2023"/>
                  <a:gd name="T84" fmla="*/ 426 w 2553"/>
                  <a:gd name="T85" fmla="*/ 983 h 2023"/>
                  <a:gd name="T86" fmla="*/ 412 w 2553"/>
                  <a:gd name="T87" fmla="*/ 1042 h 2023"/>
                  <a:gd name="T88" fmla="*/ 210 w 2553"/>
                  <a:gd name="T89" fmla="*/ 1059 h 2023"/>
                  <a:gd name="T90" fmla="*/ 105 w 2553"/>
                  <a:gd name="T91" fmla="*/ 978 h 2023"/>
                  <a:gd name="T92" fmla="*/ 193 w 2553"/>
                  <a:gd name="T93" fmla="*/ 884 h 2023"/>
                  <a:gd name="T94" fmla="*/ 316 w 2553"/>
                  <a:gd name="T95" fmla="*/ 721 h 2023"/>
                  <a:gd name="T96" fmla="*/ 442 w 2553"/>
                  <a:gd name="T97" fmla="*/ 762 h 2023"/>
                  <a:gd name="T98" fmla="*/ 548 w 2553"/>
                  <a:gd name="T99" fmla="*/ 630 h 2023"/>
                  <a:gd name="T100" fmla="*/ 520 w 2553"/>
                  <a:gd name="T101" fmla="*/ 490 h 2023"/>
                  <a:gd name="T102" fmla="*/ 439 w 2553"/>
                  <a:gd name="T103" fmla="*/ 633 h 2023"/>
                  <a:gd name="T104" fmla="*/ 356 w 2553"/>
                  <a:gd name="T105" fmla="*/ 682 h 2023"/>
                  <a:gd name="T106" fmla="*/ 280 w 2553"/>
                  <a:gd name="T107" fmla="*/ 651 h 2023"/>
                  <a:gd name="T108" fmla="*/ 319 w 2553"/>
                  <a:gd name="T109" fmla="*/ 552 h 2023"/>
                  <a:gd name="T110" fmla="*/ 400 w 2553"/>
                  <a:gd name="T111" fmla="*/ 427 h 2023"/>
                  <a:gd name="T112" fmla="*/ 533 w 2553"/>
                  <a:gd name="T113" fmla="*/ 318 h 2023"/>
                  <a:gd name="T114" fmla="*/ 711 w 2553"/>
                  <a:gd name="T115" fmla="*/ 420 h 2023"/>
                  <a:gd name="T116" fmla="*/ 753 w 2553"/>
                  <a:gd name="T117" fmla="*/ 474 h 2023"/>
                  <a:gd name="T118" fmla="*/ 952 w 2553"/>
                  <a:gd name="T119" fmla="*/ 397 h 2023"/>
                  <a:gd name="T120" fmla="*/ 1074 w 2553"/>
                  <a:gd name="T121" fmla="*/ 455 h 2023"/>
                  <a:gd name="T122" fmla="*/ 1161 w 2553"/>
                  <a:gd name="T123" fmla="*/ 272 h 2023"/>
                  <a:gd name="T124" fmla="*/ 1281 w 2553"/>
                  <a:gd name="T125" fmla="*/ 170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53" h="2023">
                    <a:moveTo>
                      <a:pt x="1493" y="0"/>
                    </a:moveTo>
                    <a:lnTo>
                      <a:pt x="1495" y="0"/>
                    </a:lnTo>
                    <a:lnTo>
                      <a:pt x="1504" y="5"/>
                    </a:lnTo>
                    <a:lnTo>
                      <a:pt x="1505" y="8"/>
                    </a:lnTo>
                    <a:lnTo>
                      <a:pt x="1510" y="11"/>
                    </a:lnTo>
                    <a:lnTo>
                      <a:pt x="1515" y="12"/>
                    </a:lnTo>
                    <a:lnTo>
                      <a:pt x="1516" y="14"/>
                    </a:lnTo>
                    <a:lnTo>
                      <a:pt x="1518" y="17"/>
                    </a:lnTo>
                    <a:lnTo>
                      <a:pt x="1519" y="20"/>
                    </a:lnTo>
                    <a:lnTo>
                      <a:pt x="1515" y="21"/>
                    </a:lnTo>
                    <a:lnTo>
                      <a:pt x="1510" y="27"/>
                    </a:lnTo>
                    <a:lnTo>
                      <a:pt x="1504" y="32"/>
                    </a:lnTo>
                    <a:lnTo>
                      <a:pt x="1498" y="33"/>
                    </a:lnTo>
                    <a:lnTo>
                      <a:pt x="1496" y="35"/>
                    </a:lnTo>
                    <a:lnTo>
                      <a:pt x="1510" y="36"/>
                    </a:lnTo>
                    <a:lnTo>
                      <a:pt x="1513" y="35"/>
                    </a:lnTo>
                    <a:lnTo>
                      <a:pt x="1515" y="41"/>
                    </a:lnTo>
                    <a:lnTo>
                      <a:pt x="1516" y="41"/>
                    </a:lnTo>
                    <a:lnTo>
                      <a:pt x="1519" y="38"/>
                    </a:lnTo>
                    <a:lnTo>
                      <a:pt x="1522" y="38"/>
                    </a:lnTo>
                    <a:lnTo>
                      <a:pt x="1527" y="41"/>
                    </a:lnTo>
                    <a:lnTo>
                      <a:pt x="1527" y="40"/>
                    </a:lnTo>
                    <a:lnTo>
                      <a:pt x="1530" y="40"/>
                    </a:lnTo>
                    <a:lnTo>
                      <a:pt x="1533" y="41"/>
                    </a:lnTo>
                    <a:lnTo>
                      <a:pt x="1536" y="46"/>
                    </a:lnTo>
                    <a:lnTo>
                      <a:pt x="1533" y="50"/>
                    </a:lnTo>
                    <a:lnTo>
                      <a:pt x="1530" y="56"/>
                    </a:lnTo>
                    <a:lnTo>
                      <a:pt x="1525" y="64"/>
                    </a:lnTo>
                    <a:lnTo>
                      <a:pt x="1525" y="64"/>
                    </a:lnTo>
                    <a:lnTo>
                      <a:pt x="1522" y="64"/>
                    </a:lnTo>
                    <a:lnTo>
                      <a:pt x="1522" y="67"/>
                    </a:lnTo>
                    <a:lnTo>
                      <a:pt x="1527" y="67"/>
                    </a:lnTo>
                    <a:lnTo>
                      <a:pt x="1528" y="68"/>
                    </a:lnTo>
                    <a:lnTo>
                      <a:pt x="1531" y="67"/>
                    </a:lnTo>
                    <a:lnTo>
                      <a:pt x="1537" y="67"/>
                    </a:lnTo>
                    <a:lnTo>
                      <a:pt x="1539" y="67"/>
                    </a:lnTo>
                    <a:lnTo>
                      <a:pt x="1540" y="64"/>
                    </a:lnTo>
                    <a:lnTo>
                      <a:pt x="1542" y="59"/>
                    </a:lnTo>
                    <a:lnTo>
                      <a:pt x="1542" y="56"/>
                    </a:lnTo>
                    <a:lnTo>
                      <a:pt x="1545" y="55"/>
                    </a:lnTo>
                    <a:lnTo>
                      <a:pt x="1546" y="56"/>
                    </a:lnTo>
                    <a:lnTo>
                      <a:pt x="1550" y="56"/>
                    </a:lnTo>
                    <a:lnTo>
                      <a:pt x="1559" y="55"/>
                    </a:lnTo>
                    <a:lnTo>
                      <a:pt x="1566" y="56"/>
                    </a:lnTo>
                    <a:lnTo>
                      <a:pt x="1572" y="55"/>
                    </a:lnTo>
                    <a:lnTo>
                      <a:pt x="1580" y="56"/>
                    </a:lnTo>
                    <a:lnTo>
                      <a:pt x="1584" y="58"/>
                    </a:lnTo>
                    <a:lnTo>
                      <a:pt x="1586" y="61"/>
                    </a:lnTo>
                    <a:lnTo>
                      <a:pt x="1589" y="62"/>
                    </a:lnTo>
                    <a:lnTo>
                      <a:pt x="1591" y="65"/>
                    </a:lnTo>
                    <a:lnTo>
                      <a:pt x="1592" y="68"/>
                    </a:lnTo>
                    <a:lnTo>
                      <a:pt x="1592" y="71"/>
                    </a:lnTo>
                    <a:lnTo>
                      <a:pt x="1591" y="74"/>
                    </a:lnTo>
                    <a:lnTo>
                      <a:pt x="1594" y="71"/>
                    </a:lnTo>
                    <a:lnTo>
                      <a:pt x="1595" y="71"/>
                    </a:lnTo>
                    <a:lnTo>
                      <a:pt x="1597" y="73"/>
                    </a:lnTo>
                    <a:lnTo>
                      <a:pt x="1600" y="74"/>
                    </a:lnTo>
                    <a:lnTo>
                      <a:pt x="1600" y="82"/>
                    </a:lnTo>
                    <a:lnTo>
                      <a:pt x="1601" y="84"/>
                    </a:lnTo>
                    <a:lnTo>
                      <a:pt x="1601" y="87"/>
                    </a:lnTo>
                    <a:lnTo>
                      <a:pt x="1600" y="90"/>
                    </a:lnTo>
                    <a:lnTo>
                      <a:pt x="1600" y="91"/>
                    </a:lnTo>
                    <a:lnTo>
                      <a:pt x="1601" y="91"/>
                    </a:lnTo>
                    <a:lnTo>
                      <a:pt x="1604" y="88"/>
                    </a:lnTo>
                    <a:lnTo>
                      <a:pt x="1604" y="87"/>
                    </a:lnTo>
                    <a:lnTo>
                      <a:pt x="1606" y="85"/>
                    </a:lnTo>
                    <a:lnTo>
                      <a:pt x="1604" y="82"/>
                    </a:lnTo>
                    <a:lnTo>
                      <a:pt x="1604" y="82"/>
                    </a:lnTo>
                    <a:lnTo>
                      <a:pt x="1604" y="81"/>
                    </a:lnTo>
                    <a:lnTo>
                      <a:pt x="1607" y="81"/>
                    </a:lnTo>
                    <a:lnTo>
                      <a:pt x="1609" y="85"/>
                    </a:lnTo>
                    <a:lnTo>
                      <a:pt x="1609" y="88"/>
                    </a:lnTo>
                    <a:lnTo>
                      <a:pt x="1610" y="99"/>
                    </a:lnTo>
                    <a:lnTo>
                      <a:pt x="1615" y="97"/>
                    </a:lnTo>
                    <a:lnTo>
                      <a:pt x="1615" y="100"/>
                    </a:lnTo>
                    <a:lnTo>
                      <a:pt x="1613" y="108"/>
                    </a:lnTo>
                    <a:lnTo>
                      <a:pt x="1612" y="114"/>
                    </a:lnTo>
                    <a:lnTo>
                      <a:pt x="1610" y="116"/>
                    </a:lnTo>
                    <a:lnTo>
                      <a:pt x="1610" y="116"/>
                    </a:lnTo>
                    <a:lnTo>
                      <a:pt x="1610" y="113"/>
                    </a:lnTo>
                    <a:lnTo>
                      <a:pt x="1609" y="111"/>
                    </a:lnTo>
                    <a:lnTo>
                      <a:pt x="1609" y="109"/>
                    </a:lnTo>
                    <a:lnTo>
                      <a:pt x="1606" y="109"/>
                    </a:lnTo>
                    <a:lnTo>
                      <a:pt x="1600" y="102"/>
                    </a:lnTo>
                    <a:lnTo>
                      <a:pt x="1598" y="102"/>
                    </a:lnTo>
                    <a:lnTo>
                      <a:pt x="1597" y="102"/>
                    </a:lnTo>
                    <a:lnTo>
                      <a:pt x="1597" y="102"/>
                    </a:lnTo>
                    <a:lnTo>
                      <a:pt x="1600" y="106"/>
                    </a:lnTo>
                    <a:lnTo>
                      <a:pt x="1603" y="116"/>
                    </a:lnTo>
                    <a:lnTo>
                      <a:pt x="1606" y="113"/>
                    </a:lnTo>
                    <a:lnTo>
                      <a:pt x="1607" y="113"/>
                    </a:lnTo>
                    <a:lnTo>
                      <a:pt x="1609" y="117"/>
                    </a:lnTo>
                    <a:lnTo>
                      <a:pt x="1610" y="119"/>
                    </a:lnTo>
                    <a:lnTo>
                      <a:pt x="1613" y="122"/>
                    </a:lnTo>
                    <a:lnTo>
                      <a:pt x="1612" y="129"/>
                    </a:lnTo>
                    <a:lnTo>
                      <a:pt x="1603" y="141"/>
                    </a:lnTo>
                    <a:lnTo>
                      <a:pt x="1594" y="151"/>
                    </a:lnTo>
                    <a:lnTo>
                      <a:pt x="1591" y="155"/>
                    </a:lnTo>
                    <a:lnTo>
                      <a:pt x="1583" y="160"/>
                    </a:lnTo>
                    <a:lnTo>
                      <a:pt x="1578" y="164"/>
                    </a:lnTo>
                    <a:lnTo>
                      <a:pt x="1571" y="167"/>
                    </a:lnTo>
                    <a:lnTo>
                      <a:pt x="1569" y="172"/>
                    </a:lnTo>
                    <a:lnTo>
                      <a:pt x="1565" y="175"/>
                    </a:lnTo>
                    <a:lnTo>
                      <a:pt x="1565" y="176"/>
                    </a:lnTo>
                    <a:lnTo>
                      <a:pt x="1566" y="176"/>
                    </a:lnTo>
                    <a:lnTo>
                      <a:pt x="1565" y="179"/>
                    </a:lnTo>
                    <a:lnTo>
                      <a:pt x="1565" y="181"/>
                    </a:lnTo>
                    <a:lnTo>
                      <a:pt x="1560" y="185"/>
                    </a:lnTo>
                    <a:lnTo>
                      <a:pt x="1556" y="187"/>
                    </a:lnTo>
                    <a:lnTo>
                      <a:pt x="1545" y="202"/>
                    </a:lnTo>
                    <a:lnTo>
                      <a:pt x="1539" y="205"/>
                    </a:lnTo>
                    <a:lnTo>
                      <a:pt x="1533" y="205"/>
                    </a:lnTo>
                    <a:lnTo>
                      <a:pt x="1533" y="207"/>
                    </a:lnTo>
                    <a:lnTo>
                      <a:pt x="1528" y="216"/>
                    </a:lnTo>
                    <a:lnTo>
                      <a:pt x="1527" y="217"/>
                    </a:lnTo>
                    <a:lnTo>
                      <a:pt x="1521" y="219"/>
                    </a:lnTo>
                    <a:lnTo>
                      <a:pt x="1515" y="234"/>
                    </a:lnTo>
                    <a:lnTo>
                      <a:pt x="1510" y="239"/>
                    </a:lnTo>
                    <a:lnTo>
                      <a:pt x="1507" y="242"/>
                    </a:lnTo>
                    <a:lnTo>
                      <a:pt x="1510" y="240"/>
                    </a:lnTo>
                    <a:lnTo>
                      <a:pt x="1515" y="239"/>
                    </a:lnTo>
                    <a:lnTo>
                      <a:pt x="1519" y="234"/>
                    </a:lnTo>
                    <a:lnTo>
                      <a:pt x="1519" y="233"/>
                    </a:lnTo>
                    <a:lnTo>
                      <a:pt x="1521" y="230"/>
                    </a:lnTo>
                    <a:lnTo>
                      <a:pt x="1522" y="228"/>
                    </a:lnTo>
                    <a:lnTo>
                      <a:pt x="1524" y="227"/>
                    </a:lnTo>
                    <a:lnTo>
                      <a:pt x="1531" y="225"/>
                    </a:lnTo>
                    <a:lnTo>
                      <a:pt x="1534" y="225"/>
                    </a:lnTo>
                    <a:lnTo>
                      <a:pt x="1539" y="225"/>
                    </a:lnTo>
                    <a:lnTo>
                      <a:pt x="1542" y="222"/>
                    </a:lnTo>
                    <a:lnTo>
                      <a:pt x="1545" y="220"/>
                    </a:lnTo>
                    <a:lnTo>
                      <a:pt x="1546" y="220"/>
                    </a:lnTo>
                    <a:lnTo>
                      <a:pt x="1546" y="219"/>
                    </a:lnTo>
                    <a:lnTo>
                      <a:pt x="1550" y="219"/>
                    </a:lnTo>
                    <a:lnTo>
                      <a:pt x="1556" y="216"/>
                    </a:lnTo>
                    <a:lnTo>
                      <a:pt x="1557" y="214"/>
                    </a:lnTo>
                    <a:lnTo>
                      <a:pt x="1559" y="211"/>
                    </a:lnTo>
                    <a:lnTo>
                      <a:pt x="1563" y="213"/>
                    </a:lnTo>
                    <a:lnTo>
                      <a:pt x="1565" y="211"/>
                    </a:lnTo>
                    <a:lnTo>
                      <a:pt x="1572" y="205"/>
                    </a:lnTo>
                    <a:lnTo>
                      <a:pt x="1577" y="202"/>
                    </a:lnTo>
                    <a:lnTo>
                      <a:pt x="1577" y="201"/>
                    </a:lnTo>
                    <a:lnTo>
                      <a:pt x="1577" y="199"/>
                    </a:lnTo>
                    <a:lnTo>
                      <a:pt x="1575" y="199"/>
                    </a:lnTo>
                    <a:lnTo>
                      <a:pt x="1572" y="201"/>
                    </a:lnTo>
                    <a:lnTo>
                      <a:pt x="1568" y="202"/>
                    </a:lnTo>
                    <a:lnTo>
                      <a:pt x="1563" y="201"/>
                    </a:lnTo>
                    <a:lnTo>
                      <a:pt x="1563" y="201"/>
                    </a:lnTo>
                    <a:lnTo>
                      <a:pt x="1563" y="198"/>
                    </a:lnTo>
                    <a:lnTo>
                      <a:pt x="1565" y="195"/>
                    </a:lnTo>
                    <a:lnTo>
                      <a:pt x="1565" y="192"/>
                    </a:lnTo>
                    <a:lnTo>
                      <a:pt x="1568" y="189"/>
                    </a:lnTo>
                    <a:lnTo>
                      <a:pt x="1571" y="189"/>
                    </a:lnTo>
                    <a:lnTo>
                      <a:pt x="1578" y="192"/>
                    </a:lnTo>
                    <a:lnTo>
                      <a:pt x="1580" y="192"/>
                    </a:lnTo>
                    <a:lnTo>
                      <a:pt x="1581" y="187"/>
                    </a:lnTo>
                    <a:lnTo>
                      <a:pt x="1583" y="187"/>
                    </a:lnTo>
                    <a:lnTo>
                      <a:pt x="1586" y="187"/>
                    </a:lnTo>
                    <a:lnTo>
                      <a:pt x="1584" y="189"/>
                    </a:lnTo>
                    <a:lnTo>
                      <a:pt x="1581" y="190"/>
                    </a:lnTo>
                    <a:lnTo>
                      <a:pt x="1583" y="195"/>
                    </a:lnTo>
                    <a:lnTo>
                      <a:pt x="1584" y="196"/>
                    </a:lnTo>
                    <a:lnTo>
                      <a:pt x="1589" y="201"/>
                    </a:lnTo>
                    <a:lnTo>
                      <a:pt x="1594" y="202"/>
                    </a:lnTo>
                    <a:lnTo>
                      <a:pt x="1597" y="202"/>
                    </a:lnTo>
                    <a:lnTo>
                      <a:pt x="1601" y="201"/>
                    </a:lnTo>
                    <a:lnTo>
                      <a:pt x="1603" y="199"/>
                    </a:lnTo>
                    <a:lnTo>
                      <a:pt x="1603" y="196"/>
                    </a:lnTo>
                    <a:lnTo>
                      <a:pt x="1601" y="190"/>
                    </a:lnTo>
                    <a:lnTo>
                      <a:pt x="1603" y="192"/>
                    </a:lnTo>
                    <a:lnTo>
                      <a:pt x="1604" y="193"/>
                    </a:lnTo>
                    <a:lnTo>
                      <a:pt x="1606" y="196"/>
                    </a:lnTo>
                    <a:lnTo>
                      <a:pt x="1607" y="202"/>
                    </a:lnTo>
                    <a:lnTo>
                      <a:pt x="1609" y="204"/>
                    </a:lnTo>
                    <a:lnTo>
                      <a:pt x="1609" y="207"/>
                    </a:lnTo>
                    <a:lnTo>
                      <a:pt x="1606" y="213"/>
                    </a:lnTo>
                    <a:lnTo>
                      <a:pt x="1607" y="216"/>
                    </a:lnTo>
                    <a:lnTo>
                      <a:pt x="1610" y="217"/>
                    </a:lnTo>
                    <a:lnTo>
                      <a:pt x="1610" y="227"/>
                    </a:lnTo>
                    <a:lnTo>
                      <a:pt x="1609" y="230"/>
                    </a:lnTo>
                    <a:lnTo>
                      <a:pt x="1609" y="234"/>
                    </a:lnTo>
                    <a:lnTo>
                      <a:pt x="1607" y="236"/>
                    </a:lnTo>
                    <a:lnTo>
                      <a:pt x="1606" y="239"/>
                    </a:lnTo>
                    <a:lnTo>
                      <a:pt x="1606" y="242"/>
                    </a:lnTo>
                    <a:lnTo>
                      <a:pt x="1606" y="243"/>
                    </a:lnTo>
                    <a:lnTo>
                      <a:pt x="1607" y="246"/>
                    </a:lnTo>
                    <a:lnTo>
                      <a:pt x="1612" y="248"/>
                    </a:lnTo>
                    <a:lnTo>
                      <a:pt x="1612" y="246"/>
                    </a:lnTo>
                    <a:lnTo>
                      <a:pt x="1612" y="245"/>
                    </a:lnTo>
                    <a:lnTo>
                      <a:pt x="1609" y="245"/>
                    </a:lnTo>
                    <a:lnTo>
                      <a:pt x="1607" y="243"/>
                    </a:lnTo>
                    <a:lnTo>
                      <a:pt x="1606" y="240"/>
                    </a:lnTo>
                    <a:lnTo>
                      <a:pt x="1607" y="237"/>
                    </a:lnTo>
                    <a:lnTo>
                      <a:pt x="1609" y="236"/>
                    </a:lnTo>
                    <a:lnTo>
                      <a:pt x="1610" y="230"/>
                    </a:lnTo>
                    <a:lnTo>
                      <a:pt x="1610" y="227"/>
                    </a:lnTo>
                    <a:lnTo>
                      <a:pt x="1610" y="222"/>
                    </a:lnTo>
                    <a:lnTo>
                      <a:pt x="1612" y="220"/>
                    </a:lnTo>
                    <a:lnTo>
                      <a:pt x="1613" y="219"/>
                    </a:lnTo>
                    <a:lnTo>
                      <a:pt x="1613" y="219"/>
                    </a:lnTo>
                    <a:lnTo>
                      <a:pt x="1615" y="217"/>
                    </a:lnTo>
                    <a:lnTo>
                      <a:pt x="1613" y="216"/>
                    </a:lnTo>
                    <a:lnTo>
                      <a:pt x="1612" y="216"/>
                    </a:lnTo>
                    <a:lnTo>
                      <a:pt x="1610" y="214"/>
                    </a:lnTo>
                    <a:lnTo>
                      <a:pt x="1610" y="210"/>
                    </a:lnTo>
                    <a:lnTo>
                      <a:pt x="1615" y="210"/>
                    </a:lnTo>
                    <a:lnTo>
                      <a:pt x="1616" y="207"/>
                    </a:lnTo>
                    <a:lnTo>
                      <a:pt x="1625" y="207"/>
                    </a:lnTo>
                    <a:lnTo>
                      <a:pt x="1633" y="202"/>
                    </a:lnTo>
                    <a:lnTo>
                      <a:pt x="1647" y="204"/>
                    </a:lnTo>
                    <a:lnTo>
                      <a:pt x="1656" y="207"/>
                    </a:lnTo>
                    <a:lnTo>
                      <a:pt x="1671" y="207"/>
                    </a:lnTo>
                    <a:lnTo>
                      <a:pt x="1676" y="210"/>
                    </a:lnTo>
                    <a:lnTo>
                      <a:pt x="1676" y="210"/>
                    </a:lnTo>
                    <a:lnTo>
                      <a:pt x="1677" y="211"/>
                    </a:lnTo>
                    <a:lnTo>
                      <a:pt x="1674" y="213"/>
                    </a:lnTo>
                    <a:lnTo>
                      <a:pt x="1671" y="213"/>
                    </a:lnTo>
                    <a:lnTo>
                      <a:pt x="1670" y="216"/>
                    </a:lnTo>
                    <a:lnTo>
                      <a:pt x="1671" y="222"/>
                    </a:lnTo>
                    <a:lnTo>
                      <a:pt x="1677" y="227"/>
                    </a:lnTo>
                    <a:lnTo>
                      <a:pt x="1683" y="230"/>
                    </a:lnTo>
                    <a:lnTo>
                      <a:pt x="1686" y="233"/>
                    </a:lnTo>
                    <a:lnTo>
                      <a:pt x="1689" y="233"/>
                    </a:lnTo>
                    <a:lnTo>
                      <a:pt x="1697" y="233"/>
                    </a:lnTo>
                    <a:lnTo>
                      <a:pt x="1701" y="234"/>
                    </a:lnTo>
                    <a:lnTo>
                      <a:pt x="1706" y="233"/>
                    </a:lnTo>
                    <a:lnTo>
                      <a:pt x="1711" y="233"/>
                    </a:lnTo>
                    <a:lnTo>
                      <a:pt x="1712" y="234"/>
                    </a:lnTo>
                    <a:lnTo>
                      <a:pt x="1715" y="236"/>
                    </a:lnTo>
                    <a:lnTo>
                      <a:pt x="1717" y="237"/>
                    </a:lnTo>
                    <a:lnTo>
                      <a:pt x="1721" y="237"/>
                    </a:lnTo>
                    <a:lnTo>
                      <a:pt x="1723" y="237"/>
                    </a:lnTo>
                    <a:lnTo>
                      <a:pt x="1723" y="236"/>
                    </a:lnTo>
                    <a:lnTo>
                      <a:pt x="1723" y="236"/>
                    </a:lnTo>
                    <a:lnTo>
                      <a:pt x="1720" y="233"/>
                    </a:lnTo>
                    <a:lnTo>
                      <a:pt x="1721" y="231"/>
                    </a:lnTo>
                    <a:lnTo>
                      <a:pt x="1721" y="231"/>
                    </a:lnTo>
                    <a:lnTo>
                      <a:pt x="1726" y="234"/>
                    </a:lnTo>
                    <a:lnTo>
                      <a:pt x="1729" y="234"/>
                    </a:lnTo>
                    <a:lnTo>
                      <a:pt x="1730" y="233"/>
                    </a:lnTo>
                    <a:lnTo>
                      <a:pt x="1732" y="228"/>
                    </a:lnTo>
                    <a:lnTo>
                      <a:pt x="1732" y="227"/>
                    </a:lnTo>
                    <a:lnTo>
                      <a:pt x="1733" y="225"/>
                    </a:lnTo>
                    <a:lnTo>
                      <a:pt x="1733" y="225"/>
                    </a:lnTo>
                    <a:lnTo>
                      <a:pt x="1733" y="224"/>
                    </a:lnTo>
                    <a:lnTo>
                      <a:pt x="1732" y="220"/>
                    </a:lnTo>
                    <a:lnTo>
                      <a:pt x="1732" y="217"/>
                    </a:lnTo>
                    <a:lnTo>
                      <a:pt x="1730" y="214"/>
                    </a:lnTo>
                    <a:lnTo>
                      <a:pt x="1730" y="214"/>
                    </a:lnTo>
                    <a:lnTo>
                      <a:pt x="1730" y="210"/>
                    </a:lnTo>
                    <a:lnTo>
                      <a:pt x="1732" y="205"/>
                    </a:lnTo>
                    <a:lnTo>
                      <a:pt x="1732" y="204"/>
                    </a:lnTo>
                    <a:lnTo>
                      <a:pt x="1737" y="205"/>
                    </a:lnTo>
                    <a:lnTo>
                      <a:pt x="1738" y="202"/>
                    </a:lnTo>
                    <a:lnTo>
                      <a:pt x="1740" y="202"/>
                    </a:lnTo>
                    <a:lnTo>
                      <a:pt x="1744" y="199"/>
                    </a:lnTo>
                    <a:lnTo>
                      <a:pt x="1746" y="199"/>
                    </a:lnTo>
                    <a:lnTo>
                      <a:pt x="1749" y="202"/>
                    </a:lnTo>
                    <a:lnTo>
                      <a:pt x="1759" y="210"/>
                    </a:lnTo>
                    <a:lnTo>
                      <a:pt x="1758" y="213"/>
                    </a:lnTo>
                    <a:lnTo>
                      <a:pt x="1761" y="213"/>
                    </a:lnTo>
                    <a:lnTo>
                      <a:pt x="1762" y="211"/>
                    </a:lnTo>
                    <a:lnTo>
                      <a:pt x="1765" y="210"/>
                    </a:lnTo>
                    <a:lnTo>
                      <a:pt x="1767" y="208"/>
                    </a:lnTo>
                    <a:lnTo>
                      <a:pt x="1767" y="210"/>
                    </a:lnTo>
                    <a:lnTo>
                      <a:pt x="1767" y="210"/>
                    </a:lnTo>
                    <a:lnTo>
                      <a:pt x="1767" y="213"/>
                    </a:lnTo>
                    <a:lnTo>
                      <a:pt x="1767" y="214"/>
                    </a:lnTo>
                    <a:lnTo>
                      <a:pt x="1767" y="216"/>
                    </a:lnTo>
                    <a:lnTo>
                      <a:pt x="1767" y="216"/>
                    </a:lnTo>
                    <a:lnTo>
                      <a:pt x="1770" y="217"/>
                    </a:lnTo>
                    <a:lnTo>
                      <a:pt x="1773" y="213"/>
                    </a:lnTo>
                    <a:lnTo>
                      <a:pt x="1774" y="210"/>
                    </a:lnTo>
                    <a:lnTo>
                      <a:pt x="1776" y="208"/>
                    </a:lnTo>
                    <a:lnTo>
                      <a:pt x="1786" y="211"/>
                    </a:lnTo>
                    <a:lnTo>
                      <a:pt x="1788" y="213"/>
                    </a:lnTo>
                    <a:lnTo>
                      <a:pt x="1789" y="214"/>
                    </a:lnTo>
                    <a:lnTo>
                      <a:pt x="1789" y="216"/>
                    </a:lnTo>
                    <a:lnTo>
                      <a:pt x="1791" y="217"/>
                    </a:lnTo>
                    <a:lnTo>
                      <a:pt x="1792" y="217"/>
                    </a:lnTo>
                    <a:lnTo>
                      <a:pt x="1792" y="219"/>
                    </a:lnTo>
                    <a:lnTo>
                      <a:pt x="1792" y="220"/>
                    </a:lnTo>
                    <a:lnTo>
                      <a:pt x="1797" y="220"/>
                    </a:lnTo>
                    <a:lnTo>
                      <a:pt x="1798" y="222"/>
                    </a:lnTo>
                    <a:lnTo>
                      <a:pt x="1800" y="224"/>
                    </a:lnTo>
                    <a:lnTo>
                      <a:pt x="1800" y="227"/>
                    </a:lnTo>
                    <a:lnTo>
                      <a:pt x="1800" y="228"/>
                    </a:lnTo>
                    <a:lnTo>
                      <a:pt x="1801" y="228"/>
                    </a:lnTo>
                    <a:lnTo>
                      <a:pt x="1803" y="228"/>
                    </a:lnTo>
                    <a:lnTo>
                      <a:pt x="1801" y="230"/>
                    </a:lnTo>
                    <a:lnTo>
                      <a:pt x="1800" y="233"/>
                    </a:lnTo>
                    <a:lnTo>
                      <a:pt x="1798" y="234"/>
                    </a:lnTo>
                    <a:lnTo>
                      <a:pt x="1797" y="237"/>
                    </a:lnTo>
                    <a:lnTo>
                      <a:pt x="1797" y="237"/>
                    </a:lnTo>
                    <a:lnTo>
                      <a:pt x="1801" y="237"/>
                    </a:lnTo>
                    <a:lnTo>
                      <a:pt x="1804" y="242"/>
                    </a:lnTo>
                    <a:lnTo>
                      <a:pt x="1804" y="245"/>
                    </a:lnTo>
                    <a:lnTo>
                      <a:pt x="1803" y="245"/>
                    </a:lnTo>
                    <a:lnTo>
                      <a:pt x="1798" y="249"/>
                    </a:lnTo>
                    <a:lnTo>
                      <a:pt x="1797" y="251"/>
                    </a:lnTo>
                    <a:lnTo>
                      <a:pt x="1795" y="251"/>
                    </a:lnTo>
                    <a:lnTo>
                      <a:pt x="1794" y="251"/>
                    </a:lnTo>
                    <a:lnTo>
                      <a:pt x="1795" y="252"/>
                    </a:lnTo>
                    <a:lnTo>
                      <a:pt x="1803" y="254"/>
                    </a:lnTo>
                    <a:lnTo>
                      <a:pt x="1804" y="255"/>
                    </a:lnTo>
                    <a:lnTo>
                      <a:pt x="1806" y="260"/>
                    </a:lnTo>
                    <a:lnTo>
                      <a:pt x="1806" y="266"/>
                    </a:lnTo>
                    <a:lnTo>
                      <a:pt x="1804" y="269"/>
                    </a:lnTo>
                    <a:lnTo>
                      <a:pt x="1800" y="269"/>
                    </a:lnTo>
                    <a:lnTo>
                      <a:pt x="1795" y="263"/>
                    </a:lnTo>
                    <a:lnTo>
                      <a:pt x="1791" y="260"/>
                    </a:lnTo>
                    <a:lnTo>
                      <a:pt x="1786" y="255"/>
                    </a:lnTo>
                    <a:lnTo>
                      <a:pt x="1786" y="257"/>
                    </a:lnTo>
                    <a:lnTo>
                      <a:pt x="1788" y="260"/>
                    </a:lnTo>
                    <a:lnTo>
                      <a:pt x="1789" y="263"/>
                    </a:lnTo>
                    <a:lnTo>
                      <a:pt x="1794" y="269"/>
                    </a:lnTo>
                    <a:lnTo>
                      <a:pt x="1800" y="283"/>
                    </a:lnTo>
                    <a:lnTo>
                      <a:pt x="1801" y="281"/>
                    </a:lnTo>
                    <a:lnTo>
                      <a:pt x="1803" y="280"/>
                    </a:lnTo>
                    <a:lnTo>
                      <a:pt x="1803" y="278"/>
                    </a:lnTo>
                    <a:lnTo>
                      <a:pt x="1803" y="275"/>
                    </a:lnTo>
                    <a:lnTo>
                      <a:pt x="1804" y="277"/>
                    </a:lnTo>
                    <a:lnTo>
                      <a:pt x="1804" y="278"/>
                    </a:lnTo>
                    <a:lnTo>
                      <a:pt x="1807" y="283"/>
                    </a:lnTo>
                    <a:lnTo>
                      <a:pt x="1804" y="283"/>
                    </a:lnTo>
                    <a:lnTo>
                      <a:pt x="1800" y="284"/>
                    </a:lnTo>
                    <a:lnTo>
                      <a:pt x="1800" y="286"/>
                    </a:lnTo>
                    <a:lnTo>
                      <a:pt x="1800" y="289"/>
                    </a:lnTo>
                    <a:lnTo>
                      <a:pt x="1803" y="289"/>
                    </a:lnTo>
                    <a:lnTo>
                      <a:pt x="1804" y="292"/>
                    </a:lnTo>
                    <a:lnTo>
                      <a:pt x="1806" y="296"/>
                    </a:lnTo>
                    <a:lnTo>
                      <a:pt x="1810" y="307"/>
                    </a:lnTo>
                    <a:lnTo>
                      <a:pt x="1813" y="309"/>
                    </a:lnTo>
                    <a:lnTo>
                      <a:pt x="1816" y="313"/>
                    </a:lnTo>
                    <a:lnTo>
                      <a:pt x="1819" y="316"/>
                    </a:lnTo>
                    <a:lnTo>
                      <a:pt x="1821" y="316"/>
                    </a:lnTo>
                    <a:lnTo>
                      <a:pt x="1822" y="313"/>
                    </a:lnTo>
                    <a:lnTo>
                      <a:pt x="1824" y="315"/>
                    </a:lnTo>
                    <a:lnTo>
                      <a:pt x="1824" y="319"/>
                    </a:lnTo>
                    <a:lnTo>
                      <a:pt x="1825" y="321"/>
                    </a:lnTo>
                    <a:lnTo>
                      <a:pt x="1827" y="321"/>
                    </a:lnTo>
                    <a:lnTo>
                      <a:pt x="1828" y="321"/>
                    </a:lnTo>
                    <a:lnTo>
                      <a:pt x="1832" y="318"/>
                    </a:lnTo>
                    <a:lnTo>
                      <a:pt x="1833" y="315"/>
                    </a:lnTo>
                    <a:lnTo>
                      <a:pt x="1835" y="307"/>
                    </a:lnTo>
                    <a:lnTo>
                      <a:pt x="1836" y="304"/>
                    </a:lnTo>
                    <a:lnTo>
                      <a:pt x="1838" y="303"/>
                    </a:lnTo>
                    <a:lnTo>
                      <a:pt x="1838" y="301"/>
                    </a:lnTo>
                    <a:lnTo>
                      <a:pt x="1838" y="298"/>
                    </a:lnTo>
                    <a:lnTo>
                      <a:pt x="1839" y="293"/>
                    </a:lnTo>
                    <a:lnTo>
                      <a:pt x="1841" y="287"/>
                    </a:lnTo>
                    <a:lnTo>
                      <a:pt x="1842" y="284"/>
                    </a:lnTo>
                    <a:lnTo>
                      <a:pt x="1845" y="277"/>
                    </a:lnTo>
                    <a:lnTo>
                      <a:pt x="1845" y="275"/>
                    </a:lnTo>
                    <a:lnTo>
                      <a:pt x="1847" y="278"/>
                    </a:lnTo>
                    <a:lnTo>
                      <a:pt x="1847" y="281"/>
                    </a:lnTo>
                    <a:lnTo>
                      <a:pt x="1848" y="283"/>
                    </a:lnTo>
                    <a:lnTo>
                      <a:pt x="1848" y="283"/>
                    </a:lnTo>
                    <a:lnTo>
                      <a:pt x="1851" y="289"/>
                    </a:lnTo>
                    <a:lnTo>
                      <a:pt x="1856" y="293"/>
                    </a:lnTo>
                    <a:lnTo>
                      <a:pt x="1859" y="295"/>
                    </a:lnTo>
                    <a:lnTo>
                      <a:pt x="1864" y="296"/>
                    </a:lnTo>
                    <a:lnTo>
                      <a:pt x="1871" y="296"/>
                    </a:lnTo>
                    <a:lnTo>
                      <a:pt x="1873" y="293"/>
                    </a:lnTo>
                    <a:lnTo>
                      <a:pt x="1876" y="292"/>
                    </a:lnTo>
                    <a:lnTo>
                      <a:pt x="1879" y="290"/>
                    </a:lnTo>
                    <a:lnTo>
                      <a:pt x="1882" y="289"/>
                    </a:lnTo>
                    <a:lnTo>
                      <a:pt x="1886" y="287"/>
                    </a:lnTo>
                    <a:lnTo>
                      <a:pt x="1888" y="287"/>
                    </a:lnTo>
                    <a:lnTo>
                      <a:pt x="1892" y="290"/>
                    </a:lnTo>
                    <a:lnTo>
                      <a:pt x="1900" y="296"/>
                    </a:lnTo>
                    <a:lnTo>
                      <a:pt x="1903" y="298"/>
                    </a:lnTo>
                    <a:lnTo>
                      <a:pt x="1905" y="300"/>
                    </a:lnTo>
                    <a:lnTo>
                      <a:pt x="1908" y="304"/>
                    </a:lnTo>
                    <a:lnTo>
                      <a:pt x="1909" y="306"/>
                    </a:lnTo>
                    <a:lnTo>
                      <a:pt x="1911" y="307"/>
                    </a:lnTo>
                    <a:lnTo>
                      <a:pt x="1912" y="306"/>
                    </a:lnTo>
                    <a:lnTo>
                      <a:pt x="1911" y="306"/>
                    </a:lnTo>
                    <a:lnTo>
                      <a:pt x="1911" y="304"/>
                    </a:lnTo>
                    <a:lnTo>
                      <a:pt x="1909" y="303"/>
                    </a:lnTo>
                    <a:lnTo>
                      <a:pt x="1912" y="301"/>
                    </a:lnTo>
                    <a:lnTo>
                      <a:pt x="1912" y="301"/>
                    </a:lnTo>
                    <a:lnTo>
                      <a:pt x="1912" y="300"/>
                    </a:lnTo>
                    <a:lnTo>
                      <a:pt x="1915" y="300"/>
                    </a:lnTo>
                    <a:lnTo>
                      <a:pt x="1912" y="298"/>
                    </a:lnTo>
                    <a:lnTo>
                      <a:pt x="1912" y="298"/>
                    </a:lnTo>
                    <a:lnTo>
                      <a:pt x="1911" y="296"/>
                    </a:lnTo>
                    <a:lnTo>
                      <a:pt x="1911" y="295"/>
                    </a:lnTo>
                    <a:lnTo>
                      <a:pt x="1912" y="293"/>
                    </a:lnTo>
                    <a:lnTo>
                      <a:pt x="1912" y="292"/>
                    </a:lnTo>
                    <a:lnTo>
                      <a:pt x="1914" y="290"/>
                    </a:lnTo>
                    <a:lnTo>
                      <a:pt x="1914" y="289"/>
                    </a:lnTo>
                    <a:lnTo>
                      <a:pt x="1915" y="289"/>
                    </a:lnTo>
                    <a:lnTo>
                      <a:pt x="1918" y="290"/>
                    </a:lnTo>
                    <a:lnTo>
                      <a:pt x="1920" y="287"/>
                    </a:lnTo>
                    <a:lnTo>
                      <a:pt x="1921" y="287"/>
                    </a:lnTo>
                    <a:lnTo>
                      <a:pt x="1924" y="290"/>
                    </a:lnTo>
                    <a:lnTo>
                      <a:pt x="1926" y="295"/>
                    </a:lnTo>
                    <a:lnTo>
                      <a:pt x="1927" y="295"/>
                    </a:lnTo>
                    <a:lnTo>
                      <a:pt x="1932" y="293"/>
                    </a:lnTo>
                    <a:lnTo>
                      <a:pt x="1936" y="293"/>
                    </a:lnTo>
                    <a:lnTo>
                      <a:pt x="1935" y="290"/>
                    </a:lnTo>
                    <a:lnTo>
                      <a:pt x="1932" y="284"/>
                    </a:lnTo>
                    <a:lnTo>
                      <a:pt x="1932" y="278"/>
                    </a:lnTo>
                    <a:lnTo>
                      <a:pt x="1930" y="275"/>
                    </a:lnTo>
                    <a:lnTo>
                      <a:pt x="1929" y="275"/>
                    </a:lnTo>
                    <a:lnTo>
                      <a:pt x="1932" y="274"/>
                    </a:lnTo>
                    <a:lnTo>
                      <a:pt x="1935" y="268"/>
                    </a:lnTo>
                    <a:lnTo>
                      <a:pt x="1936" y="266"/>
                    </a:lnTo>
                    <a:lnTo>
                      <a:pt x="1938" y="265"/>
                    </a:lnTo>
                    <a:lnTo>
                      <a:pt x="1938" y="265"/>
                    </a:lnTo>
                    <a:lnTo>
                      <a:pt x="1932" y="265"/>
                    </a:lnTo>
                    <a:lnTo>
                      <a:pt x="1930" y="265"/>
                    </a:lnTo>
                    <a:lnTo>
                      <a:pt x="1929" y="266"/>
                    </a:lnTo>
                    <a:lnTo>
                      <a:pt x="1926" y="266"/>
                    </a:lnTo>
                    <a:lnTo>
                      <a:pt x="1926" y="263"/>
                    </a:lnTo>
                    <a:lnTo>
                      <a:pt x="1926" y="260"/>
                    </a:lnTo>
                    <a:lnTo>
                      <a:pt x="1929" y="254"/>
                    </a:lnTo>
                    <a:lnTo>
                      <a:pt x="1932" y="252"/>
                    </a:lnTo>
                    <a:lnTo>
                      <a:pt x="1941" y="252"/>
                    </a:lnTo>
                    <a:lnTo>
                      <a:pt x="1944" y="252"/>
                    </a:lnTo>
                    <a:lnTo>
                      <a:pt x="1949" y="249"/>
                    </a:lnTo>
                    <a:lnTo>
                      <a:pt x="1949" y="248"/>
                    </a:lnTo>
                    <a:lnTo>
                      <a:pt x="1949" y="243"/>
                    </a:lnTo>
                    <a:lnTo>
                      <a:pt x="1944" y="239"/>
                    </a:lnTo>
                    <a:lnTo>
                      <a:pt x="1944" y="237"/>
                    </a:lnTo>
                    <a:lnTo>
                      <a:pt x="1944" y="237"/>
                    </a:lnTo>
                    <a:lnTo>
                      <a:pt x="1946" y="237"/>
                    </a:lnTo>
                    <a:lnTo>
                      <a:pt x="1952" y="239"/>
                    </a:lnTo>
                    <a:lnTo>
                      <a:pt x="1955" y="240"/>
                    </a:lnTo>
                    <a:lnTo>
                      <a:pt x="1961" y="243"/>
                    </a:lnTo>
                    <a:lnTo>
                      <a:pt x="1979" y="245"/>
                    </a:lnTo>
                    <a:lnTo>
                      <a:pt x="1980" y="246"/>
                    </a:lnTo>
                    <a:lnTo>
                      <a:pt x="1988" y="246"/>
                    </a:lnTo>
                    <a:lnTo>
                      <a:pt x="1993" y="248"/>
                    </a:lnTo>
                    <a:lnTo>
                      <a:pt x="2000" y="249"/>
                    </a:lnTo>
                    <a:lnTo>
                      <a:pt x="2003" y="251"/>
                    </a:lnTo>
                    <a:lnTo>
                      <a:pt x="2006" y="252"/>
                    </a:lnTo>
                    <a:lnTo>
                      <a:pt x="2011" y="254"/>
                    </a:lnTo>
                    <a:lnTo>
                      <a:pt x="2012" y="255"/>
                    </a:lnTo>
                    <a:lnTo>
                      <a:pt x="2012" y="258"/>
                    </a:lnTo>
                    <a:lnTo>
                      <a:pt x="2003" y="258"/>
                    </a:lnTo>
                    <a:lnTo>
                      <a:pt x="2000" y="257"/>
                    </a:lnTo>
                    <a:lnTo>
                      <a:pt x="1996" y="257"/>
                    </a:lnTo>
                    <a:lnTo>
                      <a:pt x="1994" y="257"/>
                    </a:lnTo>
                    <a:lnTo>
                      <a:pt x="1993" y="260"/>
                    </a:lnTo>
                    <a:lnTo>
                      <a:pt x="1990" y="263"/>
                    </a:lnTo>
                    <a:lnTo>
                      <a:pt x="1987" y="263"/>
                    </a:lnTo>
                    <a:lnTo>
                      <a:pt x="1988" y="265"/>
                    </a:lnTo>
                    <a:lnTo>
                      <a:pt x="1991" y="266"/>
                    </a:lnTo>
                    <a:lnTo>
                      <a:pt x="1997" y="263"/>
                    </a:lnTo>
                    <a:lnTo>
                      <a:pt x="2017" y="262"/>
                    </a:lnTo>
                    <a:lnTo>
                      <a:pt x="2020" y="262"/>
                    </a:lnTo>
                    <a:lnTo>
                      <a:pt x="2020" y="263"/>
                    </a:lnTo>
                    <a:lnTo>
                      <a:pt x="2017" y="268"/>
                    </a:lnTo>
                    <a:lnTo>
                      <a:pt x="2014" y="272"/>
                    </a:lnTo>
                    <a:lnTo>
                      <a:pt x="2011" y="275"/>
                    </a:lnTo>
                    <a:lnTo>
                      <a:pt x="2009" y="275"/>
                    </a:lnTo>
                    <a:lnTo>
                      <a:pt x="2012" y="268"/>
                    </a:lnTo>
                    <a:lnTo>
                      <a:pt x="2011" y="268"/>
                    </a:lnTo>
                    <a:lnTo>
                      <a:pt x="2011" y="268"/>
                    </a:lnTo>
                    <a:lnTo>
                      <a:pt x="2008" y="265"/>
                    </a:lnTo>
                    <a:lnTo>
                      <a:pt x="2006" y="265"/>
                    </a:lnTo>
                    <a:lnTo>
                      <a:pt x="2006" y="265"/>
                    </a:lnTo>
                    <a:lnTo>
                      <a:pt x="2006" y="266"/>
                    </a:lnTo>
                    <a:lnTo>
                      <a:pt x="2005" y="271"/>
                    </a:lnTo>
                    <a:lnTo>
                      <a:pt x="2006" y="272"/>
                    </a:lnTo>
                    <a:lnTo>
                      <a:pt x="2006" y="275"/>
                    </a:lnTo>
                    <a:lnTo>
                      <a:pt x="2002" y="277"/>
                    </a:lnTo>
                    <a:lnTo>
                      <a:pt x="2000" y="277"/>
                    </a:lnTo>
                    <a:lnTo>
                      <a:pt x="1999" y="275"/>
                    </a:lnTo>
                    <a:lnTo>
                      <a:pt x="1999" y="275"/>
                    </a:lnTo>
                    <a:lnTo>
                      <a:pt x="1997" y="277"/>
                    </a:lnTo>
                    <a:lnTo>
                      <a:pt x="1999" y="278"/>
                    </a:lnTo>
                    <a:lnTo>
                      <a:pt x="1999" y="280"/>
                    </a:lnTo>
                    <a:lnTo>
                      <a:pt x="1997" y="281"/>
                    </a:lnTo>
                    <a:lnTo>
                      <a:pt x="1997" y="283"/>
                    </a:lnTo>
                    <a:lnTo>
                      <a:pt x="1999" y="284"/>
                    </a:lnTo>
                    <a:lnTo>
                      <a:pt x="2000" y="284"/>
                    </a:lnTo>
                    <a:lnTo>
                      <a:pt x="2008" y="283"/>
                    </a:lnTo>
                    <a:lnTo>
                      <a:pt x="2011" y="280"/>
                    </a:lnTo>
                    <a:lnTo>
                      <a:pt x="2014" y="277"/>
                    </a:lnTo>
                    <a:lnTo>
                      <a:pt x="2020" y="265"/>
                    </a:lnTo>
                    <a:lnTo>
                      <a:pt x="2023" y="262"/>
                    </a:lnTo>
                    <a:lnTo>
                      <a:pt x="2025" y="260"/>
                    </a:lnTo>
                    <a:lnTo>
                      <a:pt x="2028" y="260"/>
                    </a:lnTo>
                    <a:lnTo>
                      <a:pt x="2040" y="260"/>
                    </a:lnTo>
                    <a:lnTo>
                      <a:pt x="2046" y="263"/>
                    </a:lnTo>
                    <a:lnTo>
                      <a:pt x="2052" y="266"/>
                    </a:lnTo>
                    <a:lnTo>
                      <a:pt x="2056" y="269"/>
                    </a:lnTo>
                    <a:lnTo>
                      <a:pt x="2058" y="274"/>
                    </a:lnTo>
                    <a:lnTo>
                      <a:pt x="2058" y="275"/>
                    </a:lnTo>
                    <a:lnTo>
                      <a:pt x="2060" y="277"/>
                    </a:lnTo>
                    <a:lnTo>
                      <a:pt x="2058" y="280"/>
                    </a:lnTo>
                    <a:lnTo>
                      <a:pt x="2050" y="280"/>
                    </a:lnTo>
                    <a:lnTo>
                      <a:pt x="2047" y="281"/>
                    </a:lnTo>
                    <a:lnTo>
                      <a:pt x="2046" y="283"/>
                    </a:lnTo>
                    <a:lnTo>
                      <a:pt x="2046" y="283"/>
                    </a:lnTo>
                    <a:lnTo>
                      <a:pt x="2046" y="284"/>
                    </a:lnTo>
                    <a:lnTo>
                      <a:pt x="2046" y="286"/>
                    </a:lnTo>
                    <a:lnTo>
                      <a:pt x="2049" y="286"/>
                    </a:lnTo>
                    <a:lnTo>
                      <a:pt x="2052" y="286"/>
                    </a:lnTo>
                    <a:lnTo>
                      <a:pt x="2056" y="289"/>
                    </a:lnTo>
                    <a:lnTo>
                      <a:pt x="2058" y="289"/>
                    </a:lnTo>
                    <a:lnTo>
                      <a:pt x="2060" y="292"/>
                    </a:lnTo>
                    <a:lnTo>
                      <a:pt x="2060" y="292"/>
                    </a:lnTo>
                    <a:lnTo>
                      <a:pt x="2066" y="292"/>
                    </a:lnTo>
                    <a:lnTo>
                      <a:pt x="2067" y="292"/>
                    </a:lnTo>
                    <a:lnTo>
                      <a:pt x="2067" y="295"/>
                    </a:lnTo>
                    <a:lnTo>
                      <a:pt x="2066" y="296"/>
                    </a:lnTo>
                    <a:lnTo>
                      <a:pt x="2064" y="298"/>
                    </a:lnTo>
                    <a:lnTo>
                      <a:pt x="2060" y="303"/>
                    </a:lnTo>
                    <a:lnTo>
                      <a:pt x="2061" y="301"/>
                    </a:lnTo>
                    <a:lnTo>
                      <a:pt x="2069" y="298"/>
                    </a:lnTo>
                    <a:lnTo>
                      <a:pt x="2070" y="296"/>
                    </a:lnTo>
                    <a:lnTo>
                      <a:pt x="2073" y="298"/>
                    </a:lnTo>
                    <a:lnTo>
                      <a:pt x="2078" y="301"/>
                    </a:lnTo>
                    <a:lnTo>
                      <a:pt x="2081" y="304"/>
                    </a:lnTo>
                    <a:lnTo>
                      <a:pt x="2084" y="310"/>
                    </a:lnTo>
                    <a:lnTo>
                      <a:pt x="2084" y="312"/>
                    </a:lnTo>
                    <a:lnTo>
                      <a:pt x="2081" y="312"/>
                    </a:lnTo>
                    <a:lnTo>
                      <a:pt x="2090" y="318"/>
                    </a:lnTo>
                    <a:lnTo>
                      <a:pt x="2093" y="318"/>
                    </a:lnTo>
                    <a:lnTo>
                      <a:pt x="2101" y="316"/>
                    </a:lnTo>
                    <a:lnTo>
                      <a:pt x="2105" y="316"/>
                    </a:lnTo>
                    <a:lnTo>
                      <a:pt x="2113" y="313"/>
                    </a:lnTo>
                    <a:lnTo>
                      <a:pt x="2120" y="310"/>
                    </a:lnTo>
                    <a:lnTo>
                      <a:pt x="2128" y="310"/>
                    </a:lnTo>
                    <a:lnTo>
                      <a:pt x="2131" y="309"/>
                    </a:lnTo>
                    <a:lnTo>
                      <a:pt x="2140" y="309"/>
                    </a:lnTo>
                    <a:lnTo>
                      <a:pt x="2151" y="309"/>
                    </a:lnTo>
                    <a:lnTo>
                      <a:pt x="2157" y="310"/>
                    </a:lnTo>
                    <a:lnTo>
                      <a:pt x="2166" y="315"/>
                    </a:lnTo>
                    <a:lnTo>
                      <a:pt x="2173" y="319"/>
                    </a:lnTo>
                    <a:lnTo>
                      <a:pt x="2178" y="325"/>
                    </a:lnTo>
                    <a:lnTo>
                      <a:pt x="2180" y="327"/>
                    </a:lnTo>
                    <a:lnTo>
                      <a:pt x="2181" y="330"/>
                    </a:lnTo>
                    <a:lnTo>
                      <a:pt x="2181" y="333"/>
                    </a:lnTo>
                    <a:lnTo>
                      <a:pt x="2181" y="338"/>
                    </a:lnTo>
                    <a:lnTo>
                      <a:pt x="2181" y="341"/>
                    </a:lnTo>
                    <a:lnTo>
                      <a:pt x="2180" y="342"/>
                    </a:lnTo>
                    <a:lnTo>
                      <a:pt x="2180" y="345"/>
                    </a:lnTo>
                    <a:lnTo>
                      <a:pt x="2180" y="348"/>
                    </a:lnTo>
                    <a:lnTo>
                      <a:pt x="2178" y="353"/>
                    </a:lnTo>
                    <a:lnTo>
                      <a:pt x="2180" y="356"/>
                    </a:lnTo>
                    <a:lnTo>
                      <a:pt x="2183" y="359"/>
                    </a:lnTo>
                    <a:lnTo>
                      <a:pt x="2190" y="360"/>
                    </a:lnTo>
                    <a:lnTo>
                      <a:pt x="2193" y="362"/>
                    </a:lnTo>
                    <a:lnTo>
                      <a:pt x="2193" y="368"/>
                    </a:lnTo>
                    <a:lnTo>
                      <a:pt x="2193" y="373"/>
                    </a:lnTo>
                    <a:lnTo>
                      <a:pt x="2195" y="380"/>
                    </a:lnTo>
                    <a:lnTo>
                      <a:pt x="2195" y="382"/>
                    </a:lnTo>
                    <a:lnTo>
                      <a:pt x="2198" y="385"/>
                    </a:lnTo>
                    <a:lnTo>
                      <a:pt x="2198" y="386"/>
                    </a:lnTo>
                    <a:lnTo>
                      <a:pt x="2195" y="395"/>
                    </a:lnTo>
                    <a:lnTo>
                      <a:pt x="2193" y="397"/>
                    </a:lnTo>
                    <a:lnTo>
                      <a:pt x="2192" y="400"/>
                    </a:lnTo>
                    <a:lnTo>
                      <a:pt x="2195" y="398"/>
                    </a:lnTo>
                    <a:lnTo>
                      <a:pt x="2196" y="395"/>
                    </a:lnTo>
                    <a:lnTo>
                      <a:pt x="2198" y="389"/>
                    </a:lnTo>
                    <a:lnTo>
                      <a:pt x="2199" y="389"/>
                    </a:lnTo>
                    <a:lnTo>
                      <a:pt x="2201" y="386"/>
                    </a:lnTo>
                    <a:lnTo>
                      <a:pt x="2201" y="382"/>
                    </a:lnTo>
                    <a:lnTo>
                      <a:pt x="2199" y="377"/>
                    </a:lnTo>
                    <a:lnTo>
                      <a:pt x="2199" y="373"/>
                    </a:lnTo>
                    <a:lnTo>
                      <a:pt x="2201" y="371"/>
                    </a:lnTo>
                    <a:lnTo>
                      <a:pt x="2205" y="365"/>
                    </a:lnTo>
                    <a:lnTo>
                      <a:pt x="2208" y="362"/>
                    </a:lnTo>
                    <a:lnTo>
                      <a:pt x="2210" y="360"/>
                    </a:lnTo>
                    <a:lnTo>
                      <a:pt x="2218" y="360"/>
                    </a:lnTo>
                    <a:lnTo>
                      <a:pt x="2221" y="359"/>
                    </a:lnTo>
                    <a:lnTo>
                      <a:pt x="2225" y="359"/>
                    </a:lnTo>
                    <a:lnTo>
                      <a:pt x="2227" y="359"/>
                    </a:lnTo>
                    <a:lnTo>
                      <a:pt x="2230" y="357"/>
                    </a:lnTo>
                    <a:lnTo>
                      <a:pt x="2233" y="359"/>
                    </a:lnTo>
                    <a:lnTo>
                      <a:pt x="2237" y="362"/>
                    </a:lnTo>
                    <a:lnTo>
                      <a:pt x="2252" y="363"/>
                    </a:lnTo>
                    <a:lnTo>
                      <a:pt x="2256" y="365"/>
                    </a:lnTo>
                    <a:lnTo>
                      <a:pt x="2265" y="366"/>
                    </a:lnTo>
                    <a:lnTo>
                      <a:pt x="2266" y="366"/>
                    </a:lnTo>
                    <a:lnTo>
                      <a:pt x="2268" y="365"/>
                    </a:lnTo>
                    <a:lnTo>
                      <a:pt x="2275" y="357"/>
                    </a:lnTo>
                    <a:lnTo>
                      <a:pt x="2278" y="359"/>
                    </a:lnTo>
                    <a:lnTo>
                      <a:pt x="2278" y="359"/>
                    </a:lnTo>
                    <a:lnTo>
                      <a:pt x="2280" y="362"/>
                    </a:lnTo>
                    <a:lnTo>
                      <a:pt x="2281" y="363"/>
                    </a:lnTo>
                    <a:lnTo>
                      <a:pt x="2283" y="368"/>
                    </a:lnTo>
                    <a:lnTo>
                      <a:pt x="2283" y="374"/>
                    </a:lnTo>
                    <a:lnTo>
                      <a:pt x="2284" y="376"/>
                    </a:lnTo>
                    <a:lnTo>
                      <a:pt x="2287" y="376"/>
                    </a:lnTo>
                    <a:lnTo>
                      <a:pt x="2292" y="379"/>
                    </a:lnTo>
                    <a:lnTo>
                      <a:pt x="2295" y="380"/>
                    </a:lnTo>
                    <a:lnTo>
                      <a:pt x="2297" y="386"/>
                    </a:lnTo>
                    <a:lnTo>
                      <a:pt x="2300" y="391"/>
                    </a:lnTo>
                    <a:lnTo>
                      <a:pt x="2306" y="391"/>
                    </a:lnTo>
                    <a:lnTo>
                      <a:pt x="2310" y="389"/>
                    </a:lnTo>
                    <a:lnTo>
                      <a:pt x="2316" y="382"/>
                    </a:lnTo>
                    <a:lnTo>
                      <a:pt x="2316" y="379"/>
                    </a:lnTo>
                    <a:lnTo>
                      <a:pt x="2315" y="374"/>
                    </a:lnTo>
                    <a:lnTo>
                      <a:pt x="2313" y="369"/>
                    </a:lnTo>
                    <a:lnTo>
                      <a:pt x="2312" y="363"/>
                    </a:lnTo>
                    <a:lnTo>
                      <a:pt x="2306" y="362"/>
                    </a:lnTo>
                    <a:lnTo>
                      <a:pt x="2307" y="360"/>
                    </a:lnTo>
                    <a:lnTo>
                      <a:pt x="2309" y="357"/>
                    </a:lnTo>
                    <a:lnTo>
                      <a:pt x="2310" y="354"/>
                    </a:lnTo>
                    <a:lnTo>
                      <a:pt x="2310" y="351"/>
                    </a:lnTo>
                    <a:lnTo>
                      <a:pt x="2310" y="345"/>
                    </a:lnTo>
                    <a:lnTo>
                      <a:pt x="2315" y="345"/>
                    </a:lnTo>
                    <a:lnTo>
                      <a:pt x="2319" y="345"/>
                    </a:lnTo>
                    <a:lnTo>
                      <a:pt x="2328" y="348"/>
                    </a:lnTo>
                    <a:lnTo>
                      <a:pt x="2336" y="350"/>
                    </a:lnTo>
                    <a:lnTo>
                      <a:pt x="2339" y="351"/>
                    </a:lnTo>
                    <a:lnTo>
                      <a:pt x="2342" y="353"/>
                    </a:lnTo>
                    <a:lnTo>
                      <a:pt x="2345" y="354"/>
                    </a:lnTo>
                    <a:lnTo>
                      <a:pt x="2345" y="351"/>
                    </a:lnTo>
                    <a:lnTo>
                      <a:pt x="2347" y="350"/>
                    </a:lnTo>
                    <a:lnTo>
                      <a:pt x="2350" y="353"/>
                    </a:lnTo>
                    <a:lnTo>
                      <a:pt x="2353" y="353"/>
                    </a:lnTo>
                    <a:lnTo>
                      <a:pt x="2357" y="353"/>
                    </a:lnTo>
                    <a:lnTo>
                      <a:pt x="2363" y="354"/>
                    </a:lnTo>
                    <a:lnTo>
                      <a:pt x="2369" y="353"/>
                    </a:lnTo>
                    <a:lnTo>
                      <a:pt x="2374" y="351"/>
                    </a:lnTo>
                    <a:lnTo>
                      <a:pt x="2377" y="353"/>
                    </a:lnTo>
                    <a:lnTo>
                      <a:pt x="2379" y="353"/>
                    </a:lnTo>
                    <a:lnTo>
                      <a:pt x="2383" y="357"/>
                    </a:lnTo>
                    <a:lnTo>
                      <a:pt x="2389" y="360"/>
                    </a:lnTo>
                    <a:lnTo>
                      <a:pt x="2395" y="362"/>
                    </a:lnTo>
                    <a:lnTo>
                      <a:pt x="2401" y="366"/>
                    </a:lnTo>
                    <a:lnTo>
                      <a:pt x="2407" y="368"/>
                    </a:lnTo>
                    <a:lnTo>
                      <a:pt x="2412" y="369"/>
                    </a:lnTo>
                    <a:lnTo>
                      <a:pt x="2414" y="371"/>
                    </a:lnTo>
                    <a:lnTo>
                      <a:pt x="2414" y="373"/>
                    </a:lnTo>
                    <a:lnTo>
                      <a:pt x="2414" y="374"/>
                    </a:lnTo>
                    <a:lnTo>
                      <a:pt x="2418" y="374"/>
                    </a:lnTo>
                    <a:lnTo>
                      <a:pt x="2426" y="383"/>
                    </a:lnTo>
                    <a:lnTo>
                      <a:pt x="2427" y="385"/>
                    </a:lnTo>
                    <a:lnTo>
                      <a:pt x="2427" y="385"/>
                    </a:lnTo>
                    <a:lnTo>
                      <a:pt x="2429" y="386"/>
                    </a:lnTo>
                    <a:lnTo>
                      <a:pt x="2432" y="386"/>
                    </a:lnTo>
                    <a:lnTo>
                      <a:pt x="2433" y="386"/>
                    </a:lnTo>
                    <a:lnTo>
                      <a:pt x="2433" y="386"/>
                    </a:lnTo>
                    <a:lnTo>
                      <a:pt x="2435" y="389"/>
                    </a:lnTo>
                    <a:lnTo>
                      <a:pt x="2436" y="389"/>
                    </a:lnTo>
                    <a:lnTo>
                      <a:pt x="2441" y="392"/>
                    </a:lnTo>
                    <a:lnTo>
                      <a:pt x="2442" y="395"/>
                    </a:lnTo>
                    <a:lnTo>
                      <a:pt x="2445" y="397"/>
                    </a:lnTo>
                    <a:lnTo>
                      <a:pt x="2444" y="397"/>
                    </a:lnTo>
                    <a:lnTo>
                      <a:pt x="2442" y="395"/>
                    </a:lnTo>
                    <a:lnTo>
                      <a:pt x="2442" y="397"/>
                    </a:lnTo>
                    <a:lnTo>
                      <a:pt x="2442" y="398"/>
                    </a:lnTo>
                    <a:lnTo>
                      <a:pt x="2445" y="400"/>
                    </a:lnTo>
                    <a:lnTo>
                      <a:pt x="2448" y="401"/>
                    </a:lnTo>
                    <a:lnTo>
                      <a:pt x="2450" y="403"/>
                    </a:lnTo>
                    <a:lnTo>
                      <a:pt x="2452" y="404"/>
                    </a:lnTo>
                    <a:lnTo>
                      <a:pt x="2452" y="406"/>
                    </a:lnTo>
                    <a:lnTo>
                      <a:pt x="2450" y="409"/>
                    </a:lnTo>
                    <a:lnTo>
                      <a:pt x="2453" y="407"/>
                    </a:lnTo>
                    <a:lnTo>
                      <a:pt x="2455" y="406"/>
                    </a:lnTo>
                    <a:lnTo>
                      <a:pt x="2453" y="404"/>
                    </a:lnTo>
                    <a:lnTo>
                      <a:pt x="2448" y="400"/>
                    </a:lnTo>
                    <a:lnTo>
                      <a:pt x="2447" y="398"/>
                    </a:lnTo>
                    <a:lnTo>
                      <a:pt x="2448" y="398"/>
                    </a:lnTo>
                    <a:lnTo>
                      <a:pt x="2455" y="404"/>
                    </a:lnTo>
                    <a:lnTo>
                      <a:pt x="2458" y="407"/>
                    </a:lnTo>
                    <a:lnTo>
                      <a:pt x="2456" y="407"/>
                    </a:lnTo>
                    <a:lnTo>
                      <a:pt x="2456" y="409"/>
                    </a:lnTo>
                    <a:lnTo>
                      <a:pt x="2456" y="409"/>
                    </a:lnTo>
                    <a:lnTo>
                      <a:pt x="2458" y="409"/>
                    </a:lnTo>
                    <a:lnTo>
                      <a:pt x="2459" y="409"/>
                    </a:lnTo>
                    <a:lnTo>
                      <a:pt x="2461" y="409"/>
                    </a:lnTo>
                    <a:lnTo>
                      <a:pt x="2462" y="411"/>
                    </a:lnTo>
                    <a:lnTo>
                      <a:pt x="2465" y="414"/>
                    </a:lnTo>
                    <a:lnTo>
                      <a:pt x="2483" y="427"/>
                    </a:lnTo>
                    <a:lnTo>
                      <a:pt x="2485" y="430"/>
                    </a:lnTo>
                    <a:lnTo>
                      <a:pt x="2485" y="432"/>
                    </a:lnTo>
                    <a:lnTo>
                      <a:pt x="2485" y="433"/>
                    </a:lnTo>
                    <a:lnTo>
                      <a:pt x="2485" y="435"/>
                    </a:lnTo>
                    <a:lnTo>
                      <a:pt x="2483" y="438"/>
                    </a:lnTo>
                    <a:lnTo>
                      <a:pt x="2486" y="438"/>
                    </a:lnTo>
                    <a:lnTo>
                      <a:pt x="2486" y="438"/>
                    </a:lnTo>
                    <a:lnTo>
                      <a:pt x="2488" y="436"/>
                    </a:lnTo>
                    <a:lnTo>
                      <a:pt x="2488" y="435"/>
                    </a:lnTo>
                    <a:lnTo>
                      <a:pt x="2489" y="436"/>
                    </a:lnTo>
                    <a:lnTo>
                      <a:pt x="2489" y="438"/>
                    </a:lnTo>
                    <a:lnTo>
                      <a:pt x="2489" y="441"/>
                    </a:lnTo>
                    <a:lnTo>
                      <a:pt x="2489" y="442"/>
                    </a:lnTo>
                    <a:lnTo>
                      <a:pt x="2489" y="446"/>
                    </a:lnTo>
                    <a:lnTo>
                      <a:pt x="2489" y="449"/>
                    </a:lnTo>
                    <a:lnTo>
                      <a:pt x="2491" y="450"/>
                    </a:lnTo>
                    <a:lnTo>
                      <a:pt x="2491" y="452"/>
                    </a:lnTo>
                    <a:lnTo>
                      <a:pt x="2491" y="456"/>
                    </a:lnTo>
                    <a:lnTo>
                      <a:pt x="2489" y="458"/>
                    </a:lnTo>
                    <a:lnTo>
                      <a:pt x="2489" y="461"/>
                    </a:lnTo>
                    <a:lnTo>
                      <a:pt x="2489" y="461"/>
                    </a:lnTo>
                    <a:lnTo>
                      <a:pt x="2493" y="462"/>
                    </a:lnTo>
                    <a:lnTo>
                      <a:pt x="2493" y="462"/>
                    </a:lnTo>
                    <a:lnTo>
                      <a:pt x="2494" y="464"/>
                    </a:lnTo>
                    <a:lnTo>
                      <a:pt x="2494" y="465"/>
                    </a:lnTo>
                    <a:lnTo>
                      <a:pt x="2496" y="467"/>
                    </a:lnTo>
                    <a:lnTo>
                      <a:pt x="2496" y="468"/>
                    </a:lnTo>
                    <a:lnTo>
                      <a:pt x="2496" y="470"/>
                    </a:lnTo>
                    <a:lnTo>
                      <a:pt x="2496" y="470"/>
                    </a:lnTo>
                    <a:lnTo>
                      <a:pt x="2497" y="467"/>
                    </a:lnTo>
                    <a:lnTo>
                      <a:pt x="2499" y="467"/>
                    </a:lnTo>
                    <a:lnTo>
                      <a:pt x="2500" y="465"/>
                    </a:lnTo>
                    <a:lnTo>
                      <a:pt x="2500" y="468"/>
                    </a:lnTo>
                    <a:lnTo>
                      <a:pt x="2500" y="473"/>
                    </a:lnTo>
                    <a:lnTo>
                      <a:pt x="2500" y="473"/>
                    </a:lnTo>
                    <a:lnTo>
                      <a:pt x="2500" y="473"/>
                    </a:lnTo>
                    <a:lnTo>
                      <a:pt x="2502" y="471"/>
                    </a:lnTo>
                    <a:lnTo>
                      <a:pt x="2502" y="470"/>
                    </a:lnTo>
                    <a:lnTo>
                      <a:pt x="2503" y="468"/>
                    </a:lnTo>
                    <a:lnTo>
                      <a:pt x="2503" y="467"/>
                    </a:lnTo>
                    <a:lnTo>
                      <a:pt x="2502" y="465"/>
                    </a:lnTo>
                    <a:lnTo>
                      <a:pt x="2502" y="464"/>
                    </a:lnTo>
                    <a:lnTo>
                      <a:pt x="2499" y="464"/>
                    </a:lnTo>
                    <a:lnTo>
                      <a:pt x="2499" y="462"/>
                    </a:lnTo>
                    <a:lnTo>
                      <a:pt x="2497" y="461"/>
                    </a:lnTo>
                    <a:lnTo>
                      <a:pt x="2499" y="461"/>
                    </a:lnTo>
                    <a:lnTo>
                      <a:pt x="2500" y="459"/>
                    </a:lnTo>
                    <a:lnTo>
                      <a:pt x="2500" y="456"/>
                    </a:lnTo>
                    <a:lnTo>
                      <a:pt x="2500" y="455"/>
                    </a:lnTo>
                    <a:lnTo>
                      <a:pt x="2500" y="453"/>
                    </a:lnTo>
                    <a:lnTo>
                      <a:pt x="2500" y="452"/>
                    </a:lnTo>
                    <a:lnTo>
                      <a:pt x="2499" y="450"/>
                    </a:lnTo>
                    <a:lnTo>
                      <a:pt x="2497" y="449"/>
                    </a:lnTo>
                    <a:lnTo>
                      <a:pt x="2496" y="449"/>
                    </a:lnTo>
                    <a:lnTo>
                      <a:pt x="2496" y="449"/>
                    </a:lnTo>
                    <a:lnTo>
                      <a:pt x="2494" y="447"/>
                    </a:lnTo>
                    <a:lnTo>
                      <a:pt x="2494" y="447"/>
                    </a:lnTo>
                    <a:lnTo>
                      <a:pt x="2494" y="447"/>
                    </a:lnTo>
                    <a:lnTo>
                      <a:pt x="2496" y="446"/>
                    </a:lnTo>
                    <a:lnTo>
                      <a:pt x="2502" y="446"/>
                    </a:lnTo>
                    <a:lnTo>
                      <a:pt x="2505" y="444"/>
                    </a:lnTo>
                    <a:lnTo>
                      <a:pt x="2506" y="446"/>
                    </a:lnTo>
                    <a:lnTo>
                      <a:pt x="2506" y="446"/>
                    </a:lnTo>
                    <a:lnTo>
                      <a:pt x="2511" y="447"/>
                    </a:lnTo>
                    <a:lnTo>
                      <a:pt x="2511" y="447"/>
                    </a:lnTo>
                    <a:lnTo>
                      <a:pt x="2509" y="449"/>
                    </a:lnTo>
                    <a:lnTo>
                      <a:pt x="2509" y="450"/>
                    </a:lnTo>
                    <a:lnTo>
                      <a:pt x="2509" y="452"/>
                    </a:lnTo>
                    <a:lnTo>
                      <a:pt x="2508" y="453"/>
                    </a:lnTo>
                    <a:lnTo>
                      <a:pt x="2509" y="455"/>
                    </a:lnTo>
                    <a:lnTo>
                      <a:pt x="2511" y="453"/>
                    </a:lnTo>
                    <a:lnTo>
                      <a:pt x="2511" y="452"/>
                    </a:lnTo>
                    <a:lnTo>
                      <a:pt x="2509" y="450"/>
                    </a:lnTo>
                    <a:lnTo>
                      <a:pt x="2511" y="450"/>
                    </a:lnTo>
                    <a:lnTo>
                      <a:pt x="2511" y="449"/>
                    </a:lnTo>
                    <a:lnTo>
                      <a:pt x="2512" y="450"/>
                    </a:lnTo>
                    <a:lnTo>
                      <a:pt x="2514" y="452"/>
                    </a:lnTo>
                    <a:lnTo>
                      <a:pt x="2517" y="452"/>
                    </a:lnTo>
                    <a:lnTo>
                      <a:pt x="2518" y="452"/>
                    </a:lnTo>
                    <a:lnTo>
                      <a:pt x="2518" y="450"/>
                    </a:lnTo>
                    <a:lnTo>
                      <a:pt x="2518" y="450"/>
                    </a:lnTo>
                    <a:lnTo>
                      <a:pt x="2512" y="449"/>
                    </a:lnTo>
                    <a:lnTo>
                      <a:pt x="2512" y="447"/>
                    </a:lnTo>
                    <a:lnTo>
                      <a:pt x="2517" y="449"/>
                    </a:lnTo>
                    <a:lnTo>
                      <a:pt x="2520" y="450"/>
                    </a:lnTo>
                    <a:lnTo>
                      <a:pt x="2521" y="450"/>
                    </a:lnTo>
                    <a:lnTo>
                      <a:pt x="2524" y="450"/>
                    </a:lnTo>
                    <a:lnTo>
                      <a:pt x="2527" y="452"/>
                    </a:lnTo>
                    <a:lnTo>
                      <a:pt x="2531" y="455"/>
                    </a:lnTo>
                    <a:lnTo>
                      <a:pt x="2534" y="459"/>
                    </a:lnTo>
                    <a:lnTo>
                      <a:pt x="2535" y="462"/>
                    </a:lnTo>
                    <a:lnTo>
                      <a:pt x="2538" y="464"/>
                    </a:lnTo>
                    <a:lnTo>
                      <a:pt x="2543" y="470"/>
                    </a:lnTo>
                    <a:lnTo>
                      <a:pt x="2543" y="470"/>
                    </a:lnTo>
                    <a:lnTo>
                      <a:pt x="2544" y="470"/>
                    </a:lnTo>
                    <a:lnTo>
                      <a:pt x="2543" y="471"/>
                    </a:lnTo>
                    <a:lnTo>
                      <a:pt x="2543" y="473"/>
                    </a:lnTo>
                    <a:lnTo>
                      <a:pt x="2544" y="471"/>
                    </a:lnTo>
                    <a:lnTo>
                      <a:pt x="2546" y="471"/>
                    </a:lnTo>
                    <a:lnTo>
                      <a:pt x="2546" y="471"/>
                    </a:lnTo>
                    <a:lnTo>
                      <a:pt x="2547" y="471"/>
                    </a:lnTo>
                    <a:lnTo>
                      <a:pt x="2547" y="473"/>
                    </a:lnTo>
                    <a:lnTo>
                      <a:pt x="2547" y="474"/>
                    </a:lnTo>
                    <a:lnTo>
                      <a:pt x="2547" y="474"/>
                    </a:lnTo>
                    <a:lnTo>
                      <a:pt x="2550" y="474"/>
                    </a:lnTo>
                    <a:lnTo>
                      <a:pt x="2552" y="476"/>
                    </a:lnTo>
                    <a:lnTo>
                      <a:pt x="2553" y="477"/>
                    </a:lnTo>
                    <a:lnTo>
                      <a:pt x="2552" y="480"/>
                    </a:lnTo>
                    <a:lnTo>
                      <a:pt x="2550" y="480"/>
                    </a:lnTo>
                    <a:lnTo>
                      <a:pt x="2550" y="479"/>
                    </a:lnTo>
                    <a:lnTo>
                      <a:pt x="2550" y="479"/>
                    </a:lnTo>
                    <a:lnTo>
                      <a:pt x="2547" y="479"/>
                    </a:lnTo>
                    <a:lnTo>
                      <a:pt x="2544" y="482"/>
                    </a:lnTo>
                    <a:lnTo>
                      <a:pt x="2543" y="484"/>
                    </a:lnTo>
                    <a:lnTo>
                      <a:pt x="2543" y="485"/>
                    </a:lnTo>
                    <a:lnTo>
                      <a:pt x="2543" y="488"/>
                    </a:lnTo>
                    <a:lnTo>
                      <a:pt x="2543" y="490"/>
                    </a:lnTo>
                    <a:lnTo>
                      <a:pt x="2541" y="491"/>
                    </a:lnTo>
                    <a:lnTo>
                      <a:pt x="2538" y="491"/>
                    </a:lnTo>
                    <a:lnTo>
                      <a:pt x="2537" y="490"/>
                    </a:lnTo>
                    <a:lnTo>
                      <a:pt x="2535" y="490"/>
                    </a:lnTo>
                    <a:lnTo>
                      <a:pt x="2535" y="488"/>
                    </a:lnTo>
                    <a:lnTo>
                      <a:pt x="2532" y="487"/>
                    </a:lnTo>
                    <a:lnTo>
                      <a:pt x="2532" y="485"/>
                    </a:lnTo>
                    <a:lnTo>
                      <a:pt x="2532" y="487"/>
                    </a:lnTo>
                    <a:lnTo>
                      <a:pt x="2532" y="488"/>
                    </a:lnTo>
                    <a:lnTo>
                      <a:pt x="2534" y="490"/>
                    </a:lnTo>
                    <a:lnTo>
                      <a:pt x="2535" y="491"/>
                    </a:lnTo>
                    <a:lnTo>
                      <a:pt x="2537" y="494"/>
                    </a:lnTo>
                    <a:lnTo>
                      <a:pt x="2537" y="494"/>
                    </a:lnTo>
                    <a:lnTo>
                      <a:pt x="2535" y="494"/>
                    </a:lnTo>
                    <a:lnTo>
                      <a:pt x="2535" y="494"/>
                    </a:lnTo>
                    <a:lnTo>
                      <a:pt x="2534" y="494"/>
                    </a:lnTo>
                    <a:lnTo>
                      <a:pt x="2532" y="494"/>
                    </a:lnTo>
                    <a:lnTo>
                      <a:pt x="2527" y="494"/>
                    </a:lnTo>
                    <a:lnTo>
                      <a:pt x="2526" y="496"/>
                    </a:lnTo>
                    <a:lnTo>
                      <a:pt x="2526" y="494"/>
                    </a:lnTo>
                    <a:lnTo>
                      <a:pt x="2526" y="494"/>
                    </a:lnTo>
                    <a:lnTo>
                      <a:pt x="2523" y="493"/>
                    </a:lnTo>
                    <a:lnTo>
                      <a:pt x="2521" y="493"/>
                    </a:lnTo>
                    <a:lnTo>
                      <a:pt x="2521" y="493"/>
                    </a:lnTo>
                    <a:lnTo>
                      <a:pt x="2521" y="491"/>
                    </a:lnTo>
                    <a:lnTo>
                      <a:pt x="2520" y="490"/>
                    </a:lnTo>
                    <a:lnTo>
                      <a:pt x="2517" y="490"/>
                    </a:lnTo>
                    <a:lnTo>
                      <a:pt x="2517" y="490"/>
                    </a:lnTo>
                    <a:lnTo>
                      <a:pt x="2515" y="490"/>
                    </a:lnTo>
                    <a:lnTo>
                      <a:pt x="2518" y="491"/>
                    </a:lnTo>
                    <a:lnTo>
                      <a:pt x="2521" y="496"/>
                    </a:lnTo>
                    <a:lnTo>
                      <a:pt x="2520" y="496"/>
                    </a:lnTo>
                    <a:lnTo>
                      <a:pt x="2520" y="496"/>
                    </a:lnTo>
                    <a:lnTo>
                      <a:pt x="2521" y="496"/>
                    </a:lnTo>
                    <a:lnTo>
                      <a:pt x="2521" y="496"/>
                    </a:lnTo>
                    <a:lnTo>
                      <a:pt x="2523" y="497"/>
                    </a:lnTo>
                    <a:lnTo>
                      <a:pt x="2521" y="500"/>
                    </a:lnTo>
                    <a:lnTo>
                      <a:pt x="2521" y="502"/>
                    </a:lnTo>
                    <a:lnTo>
                      <a:pt x="2517" y="502"/>
                    </a:lnTo>
                    <a:lnTo>
                      <a:pt x="2518" y="503"/>
                    </a:lnTo>
                    <a:lnTo>
                      <a:pt x="2518" y="503"/>
                    </a:lnTo>
                    <a:lnTo>
                      <a:pt x="2520" y="503"/>
                    </a:lnTo>
                    <a:lnTo>
                      <a:pt x="2521" y="503"/>
                    </a:lnTo>
                    <a:lnTo>
                      <a:pt x="2523" y="506"/>
                    </a:lnTo>
                    <a:lnTo>
                      <a:pt x="2523" y="508"/>
                    </a:lnTo>
                    <a:lnTo>
                      <a:pt x="2521" y="509"/>
                    </a:lnTo>
                    <a:lnTo>
                      <a:pt x="2520" y="511"/>
                    </a:lnTo>
                    <a:lnTo>
                      <a:pt x="2518" y="512"/>
                    </a:lnTo>
                    <a:lnTo>
                      <a:pt x="2515" y="512"/>
                    </a:lnTo>
                    <a:lnTo>
                      <a:pt x="2514" y="512"/>
                    </a:lnTo>
                    <a:lnTo>
                      <a:pt x="2512" y="512"/>
                    </a:lnTo>
                    <a:lnTo>
                      <a:pt x="2512" y="514"/>
                    </a:lnTo>
                    <a:lnTo>
                      <a:pt x="2512" y="515"/>
                    </a:lnTo>
                    <a:lnTo>
                      <a:pt x="2512" y="514"/>
                    </a:lnTo>
                    <a:lnTo>
                      <a:pt x="2514" y="514"/>
                    </a:lnTo>
                    <a:lnTo>
                      <a:pt x="2515" y="515"/>
                    </a:lnTo>
                    <a:lnTo>
                      <a:pt x="2515" y="517"/>
                    </a:lnTo>
                    <a:lnTo>
                      <a:pt x="2514" y="517"/>
                    </a:lnTo>
                    <a:lnTo>
                      <a:pt x="2514" y="517"/>
                    </a:lnTo>
                    <a:lnTo>
                      <a:pt x="2514" y="520"/>
                    </a:lnTo>
                    <a:lnTo>
                      <a:pt x="2514" y="520"/>
                    </a:lnTo>
                    <a:lnTo>
                      <a:pt x="2514" y="522"/>
                    </a:lnTo>
                    <a:lnTo>
                      <a:pt x="2515" y="522"/>
                    </a:lnTo>
                    <a:lnTo>
                      <a:pt x="2517" y="522"/>
                    </a:lnTo>
                    <a:lnTo>
                      <a:pt x="2518" y="523"/>
                    </a:lnTo>
                    <a:lnTo>
                      <a:pt x="2520" y="523"/>
                    </a:lnTo>
                    <a:lnTo>
                      <a:pt x="2520" y="525"/>
                    </a:lnTo>
                    <a:lnTo>
                      <a:pt x="2520" y="526"/>
                    </a:lnTo>
                    <a:lnTo>
                      <a:pt x="2520" y="526"/>
                    </a:lnTo>
                    <a:lnTo>
                      <a:pt x="2517" y="526"/>
                    </a:lnTo>
                    <a:lnTo>
                      <a:pt x="2515" y="526"/>
                    </a:lnTo>
                    <a:lnTo>
                      <a:pt x="2515" y="525"/>
                    </a:lnTo>
                    <a:lnTo>
                      <a:pt x="2515" y="525"/>
                    </a:lnTo>
                    <a:lnTo>
                      <a:pt x="2514" y="523"/>
                    </a:lnTo>
                    <a:lnTo>
                      <a:pt x="2514" y="523"/>
                    </a:lnTo>
                    <a:lnTo>
                      <a:pt x="2514" y="528"/>
                    </a:lnTo>
                    <a:lnTo>
                      <a:pt x="2514" y="529"/>
                    </a:lnTo>
                    <a:lnTo>
                      <a:pt x="2512" y="529"/>
                    </a:lnTo>
                    <a:lnTo>
                      <a:pt x="2511" y="531"/>
                    </a:lnTo>
                    <a:lnTo>
                      <a:pt x="2509" y="531"/>
                    </a:lnTo>
                    <a:lnTo>
                      <a:pt x="2508" y="528"/>
                    </a:lnTo>
                    <a:lnTo>
                      <a:pt x="2508" y="526"/>
                    </a:lnTo>
                    <a:lnTo>
                      <a:pt x="2509" y="526"/>
                    </a:lnTo>
                    <a:lnTo>
                      <a:pt x="2509" y="525"/>
                    </a:lnTo>
                    <a:lnTo>
                      <a:pt x="2509" y="523"/>
                    </a:lnTo>
                    <a:lnTo>
                      <a:pt x="2508" y="525"/>
                    </a:lnTo>
                    <a:lnTo>
                      <a:pt x="2506" y="526"/>
                    </a:lnTo>
                    <a:lnTo>
                      <a:pt x="2505" y="528"/>
                    </a:lnTo>
                    <a:lnTo>
                      <a:pt x="2505" y="528"/>
                    </a:lnTo>
                    <a:lnTo>
                      <a:pt x="2503" y="528"/>
                    </a:lnTo>
                    <a:lnTo>
                      <a:pt x="2502" y="526"/>
                    </a:lnTo>
                    <a:lnTo>
                      <a:pt x="2500" y="526"/>
                    </a:lnTo>
                    <a:lnTo>
                      <a:pt x="2499" y="522"/>
                    </a:lnTo>
                    <a:lnTo>
                      <a:pt x="2497" y="520"/>
                    </a:lnTo>
                    <a:lnTo>
                      <a:pt x="2494" y="517"/>
                    </a:lnTo>
                    <a:lnTo>
                      <a:pt x="2491" y="515"/>
                    </a:lnTo>
                    <a:lnTo>
                      <a:pt x="2488" y="515"/>
                    </a:lnTo>
                    <a:lnTo>
                      <a:pt x="2486" y="515"/>
                    </a:lnTo>
                    <a:lnTo>
                      <a:pt x="2485" y="515"/>
                    </a:lnTo>
                    <a:lnTo>
                      <a:pt x="2483" y="515"/>
                    </a:lnTo>
                    <a:lnTo>
                      <a:pt x="2483" y="515"/>
                    </a:lnTo>
                    <a:lnTo>
                      <a:pt x="2482" y="514"/>
                    </a:lnTo>
                    <a:lnTo>
                      <a:pt x="2482" y="514"/>
                    </a:lnTo>
                    <a:lnTo>
                      <a:pt x="2479" y="511"/>
                    </a:lnTo>
                    <a:lnTo>
                      <a:pt x="2477" y="509"/>
                    </a:lnTo>
                    <a:lnTo>
                      <a:pt x="2477" y="508"/>
                    </a:lnTo>
                    <a:lnTo>
                      <a:pt x="2477" y="506"/>
                    </a:lnTo>
                    <a:lnTo>
                      <a:pt x="2477" y="503"/>
                    </a:lnTo>
                    <a:lnTo>
                      <a:pt x="2477" y="499"/>
                    </a:lnTo>
                    <a:lnTo>
                      <a:pt x="2474" y="496"/>
                    </a:lnTo>
                    <a:lnTo>
                      <a:pt x="2470" y="494"/>
                    </a:lnTo>
                    <a:lnTo>
                      <a:pt x="2465" y="493"/>
                    </a:lnTo>
                    <a:lnTo>
                      <a:pt x="2464" y="491"/>
                    </a:lnTo>
                    <a:lnTo>
                      <a:pt x="2462" y="491"/>
                    </a:lnTo>
                    <a:lnTo>
                      <a:pt x="2458" y="494"/>
                    </a:lnTo>
                    <a:lnTo>
                      <a:pt x="2455" y="496"/>
                    </a:lnTo>
                    <a:lnTo>
                      <a:pt x="2447" y="496"/>
                    </a:lnTo>
                    <a:lnTo>
                      <a:pt x="2447" y="496"/>
                    </a:lnTo>
                    <a:lnTo>
                      <a:pt x="2445" y="494"/>
                    </a:lnTo>
                    <a:lnTo>
                      <a:pt x="2445" y="493"/>
                    </a:lnTo>
                    <a:lnTo>
                      <a:pt x="2445" y="490"/>
                    </a:lnTo>
                    <a:lnTo>
                      <a:pt x="2445" y="488"/>
                    </a:lnTo>
                    <a:lnTo>
                      <a:pt x="2445" y="487"/>
                    </a:lnTo>
                    <a:lnTo>
                      <a:pt x="2444" y="488"/>
                    </a:lnTo>
                    <a:lnTo>
                      <a:pt x="2442" y="487"/>
                    </a:lnTo>
                    <a:lnTo>
                      <a:pt x="2442" y="484"/>
                    </a:lnTo>
                    <a:lnTo>
                      <a:pt x="2441" y="482"/>
                    </a:lnTo>
                    <a:lnTo>
                      <a:pt x="2439" y="479"/>
                    </a:lnTo>
                    <a:lnTo>
                      <a:pt x="2441" y="479"/>
                    </a:lnTo>
                    <a:lnTo>
                      <a:pt x="2442" y="479"/>
                    </a:lnTo>
                    <a:lnTo>
                      <a:pt x="2442" y="479"/>
                    </a:lnTo>
                    <a:lnTo>
                      <a:pt x="2442" y="476"/>
                    </a:lnTo>
                    <a:lnTo>
                      <a:pt x="2444" y="474"/>
                    </a:lnTo>
                    <a:lnTo>
                      <a:pt x="2444" y="474"/>
                    </a:lnTo>
                    <a:lnTo>
                      <a:pt x="2445" y="470"/>
                    </a:lnTo>
                    <a:lnTo>
                      <a:pt x="2445" y="468"/>
                    </a:lnTo>
                    <a:lnTo>
                      <a:pt x="2444" y="470"/>
                    </a:lnTo>
                    <a:lnTo>
                      <a:pt x="2442" y="473"/>
                    </a:lnTo>
                    <a:lnTo>
                      <a:pt x="2441" y="474"/>
                    </a:lnTo>
                    <a:lnTo>
                      <a:pt x="2441" y="474"/>
                    </a:lnTo>
                    <a:lnTo>
                      <a:pt x="2441" y="474"/>
                    </a:lnTo>
                    <a:lnTo>
                      <a:pt x="2439" y="474"/>
                    </a:lnTo>
                    <a:lnTo>
                      <a:pt x="2438" y="473"/>
                    </a:lnTo>
                    <a:lnTo>
                      <a:pt x="2438" y="470"/>
                    </a:lnTo>
                    <a:lnTo>
                      <a:pt x="2438" y="468"/>
                    </a:lnTo>
                    <a:lnTo>
                      <a:pt x="2436" y="470"/>
                    </a:lnTo>
                    <a:lnTo>
                      <a:pt x="2436" y="470"/>
                    </a:lnTo>
                    <a:lnTo>
                      <a:pt x="2435" y="471"/>
                    </a:lnTo>
                    <a:lnTo>
                      <a:pt x="2435" y="471"/>
                    </a:lnTo>
                    <a:lnTo>
                      <a:pt x="2435" y="473"/>
                    </a:lnTo>
                    <a:lnTo>
                      <a:pt x="2435" y="474"/>
                    </a:lnTo>
                    <a:lnTo>
                      <a:pt x="2433" y="476"/>
                    </a:lnTo>
                    <a:lnTo>
                      <a:pt x="2432" y="476"/>
                    </a:lnTo>
                    <a:lnTo>
                      <a:pt x="2430" y="474"/>
                    </a:lnTo>
                    <a:lnTo>
                      <a:pt x="2430" y="477"/>
                    </a:lnTo>
                    <a:lnTo>
                      <a:pt x="2430" y="479"/>
                    </a:lnTo>
                    <a:lnTo>
                      <a:pt x="2429" y="484"/>
                    </a:lnTo>
                    <a:lnTo>
                      <a:pt x="2430" y="487"/>
                    </a:lnTo>
                    <a:lnTo>
                      <a:pt x="2432" y="487"/>
                    </a:lnTo>
                    <a:lnTo>
                      <a:pt x="2433" y="490"/>
                    </a:lnTo>
                    <a:lnTo>
                      <a:pt x="2435" y="491"/>
                    </a:lnTo>
                    <a:lnTo>
                      <a:pt x="2435" y="493"/>
                    </a:lnTo>
                    <a:lnTo>
                      <a:pt x="2435" y="494"/>
                    </a:lnTo>
                    <a:lnTo>
                      <a:pt x="2433" y="497"/>
                    </a:lnTo>
                    <a:lnTo>
                      <a:pt x="2433" y="499"/>
                    </a:lnTo>
                    <a:lnTo>
                      <a:pt x="2432" y="502"/>
                    </a:lnTo>
                    <a:lnTo>
                      <a:pt x="2430" y="505"/>
                    </a:lnTo>
                    <a:lnTo>
                      <a:pt x="2427" y="508"/>
                    </a:lnTo>
                    <a:lnTo>
                      <a:pt x="2427" y="508"/>
                    </a:lnTo>
                    <a:lnTo>
                      <a:pt x="2424" y="508"/>
                    </a:lnTo>
                    <a:lnTo>
                      <a:pt x="2423" y="512"/>
                    </a:lnTo>
                    <a:lnTo>
                      <a:pt x="2420" y="515"/>
                    </a:lnTo>
                    <a:lnTo>
                      <a:pt x="2417" y="515"/>
                    </a:lnTo>
                    <a:lnTo>
                      <a:pt x="2410" y="520"/>
                    </a:lnTo>
                    <a:lnTo>
                      <a:pt x="2409" y="522"/>
                    </a:lnTo>
                    <a:lnTo>
                      <a:pt x="2406" y="517"/>
                    </a:lnTo>
                    <a:lnTo>
                      <a:pt x="2400" y="517"/>
                    </a:lnTo>
                    <a:lnTo>
                      <a:pt x="2397" y="515"/>
                    </a:lnTo>
                    <a:lnTo>
                      <a:pt x="2394" y="511"/>
                    </a:lnTo>
                    <a:lnTo>
                      <a:pt x="2394" y="511"/>
                    </a:lnTo>
                    <a:lnTo>
                      <a:pt x="2392" y="509"/>
                    </a:lnTo>
                    <a:lnTo>
                      <a:pt x="2389" y="508"/>
                    </a:lnTo>
                    <a:lnTo>
                      <a:pt x="2386" y="508"/>
                    </a:lnTo>
                    <a:lnTo>
                      <a:pt x="2383" y="508"/>
                    </a:lnTo>
                    <a:lnTo>
                      <a:pt x="2382" y="508"/>
                    </a:lnTo>
                    <a:lnTo>
                      <a:pt x="2383" y="509"/>
                    </a:lnTo>
                    <a:lnTo>
                      <a:pt x="2386" y="509"/>
                    </a:lnTo>
                    <a:lnTo>
                      <a:pt x="2389" y="509"/>
                    </a:lnTo>
                    <a:lnTo>
                      <a:pt x="2391" y="509"/>
                    </a:lnTo>
                    <a:lnTo>
                      <a:pt x="2392" y="511"/>
                    </a:lnTo>
                    <a:lnTo>
                      <a:pt x="2392" y="514"/>
                    </a:lnTo>
                    <a:lnTo>
                      <a:pt x="2392" y="515"/>
                    </a:lnTo>
                    <a:lnTo>
                      <a:pt x="2391" y="515"/>
                    </a:lnTo>
                    <a:lnTo>
                      <a:pt x="2388" y="514"/>
                    </a:lnTo>
                    <a:lnTo>
                      <a:pt x="2385" y="514"/>
                    </a:lnTo>
                    <a:lnTo>
                      <a:pt x="2383" y="514"/>
                    </a:lnTo>
                    <a:lnTo>
                      <a:pt x="2379" y="511"/>
                    </a:lnTo>
                    <a:lnTo>
                      <a:pt x="2376" y="514"/>
                    </a:lnTo>
                    <a:lnTo>
                      <a:pt x="2371" y="515"/>
                    </a:lnTo>
                    <a:lnTo>
                      <a:pt x="2366" y="515"/>
                    </a:lnTo>
                    <a:lnTo>
                      <a:pt x="2360" y="517"/>
                    </a:lnTo>
                    <a:lnTo>
                      <a:pt x="2362" y="517"/>
                    </a:lnTo>
                    <a:lnTo>
                      <a:pt x="2366" y="517"/>
                    </a:lnTo>
                    <a:lnTo>
                      <a:pt x="2369" y="517"/>
                    </a:lnTo>
                    <a:lnTo>
                      <a:pt x="2374" y="515"/>
                    </a:lnTo>
                    <a:lnTo>
                      <a:pt x="2376" y="514"/>
                    </a:lnTo>
                    <a:lnTo>
                      <a:pt x="2377" y="514"/>
                    </a:lnTo>
                    <a:lnTo>
                      <a:pt x="2379" y="512"/>
                    </a:lnTo>
                    <a:lnTo>
                      <a:pt x="2380" y="512"/>
                    </a:lnTo>
                    <a:lnTo>
                      <a:pt x="2380" y="514"/>
                    </a:lnTo>
                    <a:lnTo>
                      <a:pt x="2382" y="515"/>
                    </a:lnTo>
                    <a:lnTo>
                      <a:pt x="2382" y="517"/>
                    </a:lnTo>
                    <a:lnTo>
                      <a:pt x="2382" y="520"/>
                    </a:lnTo>
                    <a:lnTo>
                      <a:pt x="2380" y="520"/>
                    </a:lnTo>
                    <a:lnTo>
                      <a:pt x="2380" y="522"/>
                    </a:lnTo>
                    <a:lnTo>
                      <a:pt x="2385" y="517"/>
                    </a:lnTo>
                    <a:lnTo>
                      <a:pt x="2386" y="520"/>
                    </a:lnTo>
                    <a:lnTo>
                      <a:pt x="2388" y="520"/>
                    </a:lnTo>
                    <a:lnTo>
                      <a:pt x="2391" y="517"/>
                    </a:lnTo>
                    <a:lnTo>
                      <a:pt x="2395" y="515"/>
                    </a:lnTo>
                    <a:lnTo>
                      <a:pt x="2395" y="517"/>
                    </a:lnTo>
                    <a:lnTo>
                      <a:pt x="2395" y="517"/>
                    </a:lnTo>
                    <a:lnTo>
                      <a:pt x="2395" y="522"/>
                    </a:lnTo>
                    <a:lnTo>
                      <a:pt x="2395" y="526"/>
                    </a:lnTo>
                    <a:lnTo>
                      <a:pt x="2398" y="529"/>
                    </a:lnTo>
                    <a:lnTo>
                      <a:pt x="2401" y="532"/>
                    </a:lnTo>
                    <a:lnTo>
                      <a:pt x="2403" y="532"/>
                    </a:lnTo>
                    <a:lnTo>
                      <a:pt x="2404" y="532"/>
                    </a:lnTo>
                    <a:lnTo>
                      <a:pt x="2404" y="529"/>
                    </a:lnTo>
                    <a:lnTo>
                      <a:pt x="2404" y="528"/>
                    </a:lnTo>
                    <a:lnTo>
                      <a:pt x="2406" y="529"/>
                    </a:lnTo>
                    <a:lnTo>
                      <a:pt x="2407" y="531"/>
                    </a:lnTo>
                    <a:lnTo>
                      <a:pt x="2409" y="535"/>
                    </a:lnTo>
                    <a:lnTo>
                      <a:pt x="2407" y="535"/>
                    </a:lnTo>
                    <a:lnTo>
                      <a:pt x="2407" y="538"/>
                    </a:lnTo>
                    <a:lnTo>
                      <a:pt x="2409" y="538"/>
                    </a:lnTo>
                    <a:lnTo>
                      <a:pt x="2410" y="540"/>
                    </a:lnTo>
                    <a:lnTo>
                      <a:pt x="2410" y="543"/>
                    </a:lnTo>
                    <a:lnTo>
                      <a:pt x="2412" y="547"/>
                    </a:lnTo>
                    <a:lnTo>
                      <a:pt x="2410" y="547"/>
                    </a:lnTo>
                    <a:lnTo>
                      <a:pt x="2410" y="547"/>
                    </a:lnTo>
                    <a:lnTo>
                      <a:pt x="2407" y="549"/>
                    </a:lnTo>
                    <a:lnTo>
                      <a:pt x="2407" y="549"/>
                    </a:lnTo>
                    <a:lnTo>
                      <a:pt x="2410" y="549"/>
                    </a:lnTo>
                    <a:lnTo>
                      <a:pt x="2410" y="552"/>
                    </a:lnTo>
                    <a:lnTo>
                      <a:pt x="2410" y="552"/>
                    </a:lnTo>
                    <a:lnTo>
                      <a:pt x="2410" y="555"/>
                    </a:lnTo>
                    <a:lnTo>
                      <a:pt x="2412" y="555"/>
                    </a:lnTo>
                    <a:lnTo>
                      <a:pt x="2412" y="552"/>
                    </a:lnTo>
                    <a:lnTo>
                      <a:pt x="2412" y="552"/>
                    </a:lnTo>
                    <a:lnTo>
                      <a:pt x="2412" y="549"/>
                    </a:lnTo>
                    <a:lnTo>
                      <a:pt x="2414" y="555"/>
                    </a:lnTo>
                    <a:lnTo>
                      <a:pt x="2414" y="557"/>
                    </a:lnTo>
                    <a:lnTo>
                      <a:pt x="2415" y="558"/>
                    </a:lnTo>
                    <a:lnTo>
                      <a:pt x="2418" y="561"/>
                    </a:lnTo>
                    <a:lnTo>
                      <a:pt x="2420" y="561"/>
                    </a:lnTo>
                    <a:lnTo>
                      <a:pt x="2420" y="564"/>
                    </a:lnTo>
                    <a:lnTo>
                      <a:pt x="2418" y="564"/>
                    </a:lnTo>
                    <a:lnTo>
                      <a:pt x="2418" y="566"/>
                    </a:lnTo>
                    <a:lnTo>
                      <a:pt x="2418" y="567"/>
                    </a:lnTo>
                    <a:lnTo>
                      <a:pt x="2420" y="569"/>
                    </a:lnTo>
                    <a:lnTo>
                      <a:pt x="2421" y="569"/>
                    </a:lnTo>
                    <a:lnTo>
                      <a:pt x="2421" y="572"/>
                    </a:lnTo>
                    <a:lnTo>
                      <a:pt x="2421" y="575"/>
                    </a:lnTo>
                    <a:lnTo>
                      <a:pt x="2421" y="576"/>
                    </a:lnTo>
                    <a:lnTo>
                      <a:pt x="2418" y="578"/>
                    </a:lnTo>
                    <a:lnTo>
                      <a:pt x="2417" y="578"/>
                    </a:lnTo>
                    <a:lnTo>
                      <a:pt x="2417" y="581"/>
                    </a:lnTo>
                    <a:lnTo>
                      <a:pt x="2417" y="584"/>
                    </a:lnTo>
                    <a:lnTo>
                      <a:pt x="2415" y="584"/>
                    </a:lnTo>
                    <a:lnTo>
                      <a:pt x="2414" y="581"/>
                    </a:lnTo>
                    <a:lnTo>
                      <a:pt x="2403" y="578"/>
                    </a:lnTo>
                    <a:lnTo>
                      <a:pt x="2398" y="576"/>
                    </a:lnTo>
                    <a:lnTo>
                      <a:pt x="2394" y="576"/>
                    </a:lnTo>
                    <a:lnTo>
                      <a:pt x="2394" y="576"/>
                    </a:lnTo>
                    <a:lnTo>
                      <a:pt x="2394" y="575"/>
                    </a:lnTo>
                    <a:lnTo>
                      <a:pt x="2394" y="575"/>
                    </a:lnTo>
                    <a:lnTo>
                      <a:pt x="2394" y="573"/>
                    </a:lnTo>
                    <a:lnTo>
                      <a:pt x="2394" y="572"/>
                    </a:lnTo>
                    <a:lnTo>
                      <a:pt x="2394" y="572"/>
                    </a:lnTo>
                    <a:lnTo>
                      <a:pt x="2394" y="572"/>
                    </a:lnTo>
                    <a:lnTo>
                      <a:pt x="2392" y="572"/>
                    </a:lnTo>
                    <a:lnTo>
                      <a:pt x="2391" y="572"/>
                    </a:lnTo>
                    <a:lnTo>
                      <a:pt x="2391" y="572"/>
                    </a:lnTo>
                    <a:lnTo>
                      <a:pt x="2389" y="573"/>
                    </a:lnTo>
                    <a:lnTo>
                      <a:pt x="2389" y="573"/>
                    </a:lnTo>
                    <a:lnTo>
                      <a:pt x="2389" y="575"/>
                    </a:lnTo>
                    <a:lnTo>
                      <a:pt x="2391" y="576"/>
                    </a:lnTo>
                    <a:lnTo>
                      <a:pt x="2392" y="576"/>
                    </a:lnTo>
                    <a:lnTo>
                      <a:pt x="2392" y="578"/>
                    </a:lnTo>
                    <a:lnTo>
                      <a:pt x="2389" y="578"/>
                    </a:lnTo>
                    <a:lnTo>
                      <a:pt x="2386" y="578"/>
                    </a:lnTo>
                    <a:lnTo>
                      <a:pt x="2383" y="581"/>
                    </a:lnTo>
                    <a:lnTo>
                      <a:pt x="2382" y="581"/>
                    </a:lnTo>
                    <a:lnTo>
                      <a:pt x="2373" y="587"/>
                    </a:lnTo>
                    <a:lnTo>
                      <a:pt x="2371" y="587"/>
                    </a:lnTo>
                    <a:lnTo>
                      <a:pt x="2369" y="587"/>
                    </a:lnTo>
                    <a:lnTo>
                      <a:pt x="2369" y="590"/>
                    </a:lnTo>
                    <a:lnTo>
                      <a:pt x="2368" y="590"/>
                    </a:lnTo>
                    <a:lnTo>
                      <a:pt x="2363" y="594"/>
                    </a:lnTo>
                    <a:lnTo>
                      <a:pt x="2362" y="593"/>
                    </a:lnTo>
                    <a:lnTo>
                      <a:pt x="2360" y="596"/>
                    </a:lnTo>
                    <a:lnTo>
                      <a:pt x="2359" y="597"/>
                    </a:lnTo>
                    <a:lnTo>
                      <a:pt x="2357" y="597"/>
                    </a:lnTo>
                    <a:lnTo>
                      <a:pt x="2354" y="597"/>
                    </a:lnTo>
                    <a:lnTo>
                      <a:pt x="2351" y="600"/>
                    </a:lnTo>
                    <a:lnTo>
                      <a:pt x="2348" y="599"/>
                    </a:lnTo>
                    <a:lnTo>
                      <a:pt x="2345" y="603"/>
                    </a:lnTo>
                    <a:lnTo>
                      <a:pt x="2342" y="607"/>
                    </a:lnTo>
                    <a:lnTo>
                      <a:pt x="2342" y="607"/>
                    </a:lnTo>
                    <a:lnTo>
                      <a:pt x="2339" y="606"/>
                    </a:lnTo>
                    <a:lnTo>
                      <a:pt x="2339" y="606"/>
                    </a:lnTo>
                    <a:lnTo>
                      <a:pt x="2339" y="607"/>
                    </a:lnTo>
                    <a:lnTo>
                      <a:pt x="2341" y="609"/>
                    </a:lnTo>
                    <a:lnTo>
                      <a:pt x="2339" y="610"/>
                    </a:lnTo>
                    <a:lnTo>
                      <a:pt x="2339" y="609"/>
                    </a:lnTo>
                    <a:lnTo>
                      <a:pt x="2338" y="609"/>
                    </a:lnTo>
                    <a:lnTo>
                      <a:pt x="2338" y="609"/>
                    </a:lnTo>
                    <a:lnTo>
                      <a:pt x="2338" y="610"/>
                    </a:lnTo>
                    <a:lnTo>
                      <a:pt x="2336" y="612"/>
                    </a:lnTo>
                    <a:lnTo>
                      <a:pt x="2335" y="612"/>
                    </a:lnTo>
                    <a:lnTo>
                      <a:pt x="2333" y="613"/>
                    </a:lnTo>
                    <a:lnTo>
                      <a:pt x="2333" y="613"/>
                    </a:lnTo>
                    <a:lnTo>
                      <a:pt x="2333" y="615"/>
                    </a:lnTo>
                    <a:lnTo>
                      <a:pt x="2331" y="616"/>
                    </a:lnTo>
                    <a:lnTo>
                      <a:pt x="2330" y="619"/>
                    </a:lnTo>
                    <a:lnTo>
                      <a:pt x="2328" y="619"/>
                    </a:lnTo>
                    <a:lnTo>
                      <a:pt x="2328" y="621"/>
                    </a:lnTo>
                    <a:lnTo>
                      <a:pt x="2327" y="621"/>
                    </a:lnTo>
                    <a:lnTo>
                      <a:pt x="2325" y="621"/>
                    </a:lnTo>
                    <a:lnTo>
                      <a:pt x="2322" y="624"/>
                    </a:lnTo>
                    <a:lnTo>
                      <a:pt x="2316" y="629"/>
                    </a:lnTo>
                    <a:lnTo>
                      <a:pt x="2313" y="630"/>
                    </a:lnTo>
                    <a:lnTo>
                      <a:pt x="2312" y="632"/>
                    </a:lnTo>
                    <a:lnTo>
                      <a:pt x="2312" y="632"/>
                    </a:lnTo>
                    <a:lnTo>
                      <a:pt x="2312" y="633"/>
                    </a:lnTo>
                    <a:lnTo>
                      <a:pt x="2310" y="636"/>
                    </a:lnTo>
                    <a:lnTo>
                      <a:pt x="2309" y="641"/>
                    </a:lnTo>
                    <a:lnTo>
                      <a:pt x="2309" y="642"/>
                    </a:lnTo>
                    <a:lnTo>
                      <a:pt x="2309" y="642"/>
                    </a:lnTo>
                    <a:lnTo>
                      <a:pt x="2306" y="642"/>
                    </a:lnTo>
                    <a:lnTo>
                      <a:pt x="2304" y="641"/>
                    </a:lnTo>
                    <a:lnTo>
                      <a:pt x="2303" y="639"/>
                    </a:lnTo>
                    <a:lnTo>
                      <a:pt x="2303" y="638"/>
                    </a:lnTo>
                    <a:lnTo>
                      <a:pt x="2303" y="636"/>
                    </a:lnTo>
                    <a:lnTo>
                      <a:pt x="2303" y="636"/>
                    </a:lnTo>
                    <a:lnTo>
                      <a:pt x="2303" y="636"/>
                    </a:lnTo>
                    <a:lnTo>
                      <a:pt x="2300" y="632"/>
                    </a:lnTo>
                    <a:lnTo>
                      <a:pt x="2295" y="629"/>
                    </a:lnTo>
                    <a:lnTo>
                      <a:pt x="2295" y="627"/>
                    </a:lnTo>
                    <a:lnTo>
                      <a:pt x="2289" y="629"/>
                    </a:lnTo>
                    <a:lnTo>
                      <a:pt x="2287" y="629"/>
                    </a:lnTo>
                    <a:lnTo>
                      <a:pt x="2286" y="627"/>
                    </a:lnTo>
                    <a:lnTo>
                      <a:pt x="2281" y="627"/>
                    </a:lnTo>
                    <a:lnTo>
                      <a:pt x="2277" y="630"/>
                    </a:lnTo>
                    <a:lnTo>
                      <a:pt x="2275" y="630"/>
                    </a:lnTo>
                    <a:lnTo>
                      <a:pt x="2271" y="632"/>
                    </a:lnTo>
                    <a:lnTo>
                      <a:pt x="2268" y="635"/>
                    </a:lnTo>
                    <a:lnTo>
                      <a:pt x="2260" y="644"/>
                    </a:lnTo>
                    <a:lnTo>
                      <a:pt x="2259" y="645"/>
                    </a:lnTo>
                    <a:lnTo>
                      <a:pt x="2259" y="645"/>
                    </a:lnTo>
                    <a:lnTo>
                      <a:pt x="2257" y="645"/>
                    </a:lnTo>
                    <a:lnTo>
                      <a:pt x="2257" y="644"/>
                    </a:lnTo>
                    <a:lnTo>
                      <a:pt x="2257" y="642"/>
                    </a:lnTo>
                    <a:lnTo>
                      <a:pt x="2257" y="639"/>
                    </a:lnTo>
                    <a:lnTo>
                      <a:pt x="2259" y="638"/>
                    </a:lnTo>
                    <a:lnTo>
                      <a:pt x="2259" y="633"/>
                    </a:lnTo>
                    <a:lnTo>
                      <a:pt x="2259" y="632"/>
                    </a:lnTo>
                    <a:lnTo>
                      <a:pt x="2260" y="630"/>
                    </a:lnTo>
                    <a:lnTo>
                      <a:pt x="2257" y="630"/>
                    </a:lnTo>
                    <a:lnTo>
                      <a:pt x="2254" y="633"/>
                    </a:lnTo>
                    <a:lnTo>
                      <a:pt x="2249" y="636"/>
                    </a:lnTo>
                    <a:lnTo>
                      <a:pt x="2248" y="636"/>
                    </a:lnTo>
                    <a:lnTo>
                      <a:pt x="2246" y="639"/>
                    </a:lnTo>
                    <a:lnTo>
                      <a:pt x="2245" y="639"/>
                    </a:lnTo>
                    <a:lnTo>
                      <a:pt x="2243" y="639"/>
                    </a:lnTo>
                    <a:lnTo>
                      <a:pt x="2243" y="644"/>
                    </a:lnTo>
                    <a:lnTo>
                      <a:pt x="2243" y="645"/>
                    </a:lnTo>
                    <a:lnTo>
                      <a:pt x="2242" y="645"/>
                    </a:lnTo>
                    <a:lnTo>
                      <a:pt x="2240" y="645"/>
                    </a:lnTo>
                    <a:lnTo>
                      <a:pt x="2240" y="645"/>
                    </a:lnTo>
                    <a:lnTo>
                      <a:pt x="2239" y="642"/>
                    </a:lnTo>
                    <a:lnTo>
                      <a:pt x="2237" y="641"/>
                    </a:lnTo>
                    <a:lnTo>
                      <a:pt x="2236" y="641"/>
                    </a:lnTo>
                    <a:lnTo>
                      <a:pt x="2236" y="641"/>
                    </a:lnTo>
                    <a:lnTo>
                      <a:pt x="2234" y="642"/>
                    </a:lnTo>
                    <a:lnTo>
                      <a:pt x="2231" y="644"/>
                    </a:lnTo>
                    <a:lnTo>
                      <a:pt x="2233" y="642"/>
                    </a:lnTo>
                    <a:lnTo>
                      <a:pt x="2231" y="642"/>
                    </a:lnTo>
                    <a:lnTo>
                      <a:pt x="2230" y="641"/>
                    </a:lnTo>
                    <a:lnTo>
                      <a:pt x="2228" y="641"/>
                    </a:lnTo>
                    <a:lnTo>
                      <a:pt x="2228" y="641"/>
                    </a:lnTo>
                    <a:lnTo>
                      <a:pt x="2227" y="642"/>
                    </a:lnTo>
                    <a:lnTo>
                      <a:pt x="2225" y="644"/>
                    </a:lnTo>
                    <a:lnTo>
                      <a:pt x="2224" y="645"/>
                    </a:lnTo>
                    <a:lnTo>
                      <a:pt x="2224" y="645"/>
                    </a:lnTo>
                    <a:lnTo>
                      <a:pt x="2222" y="647"/>
                    </a:lnTo>
                    <a:lnTo>
                      <a:pt x="2222" y="650"/>
                    </a:lnTo>
                    <a:lnTo>
                      <a:pt x="2222" y="654"/>
                    </a:lnTo>
                    <a:lnTo>
                      <a:pt x="2222" y="659"/>
                    </a:lnTo>
                    <a:lnTo>
                      <a:pt x="2219" y="663"/>
                    </a:lnTo>
                    <a:lnTo>
                      <a:pt x="2219" y="662"/>
                    </a:lnTo>
                    <a:lnTo>
                      <a:pt x="2218" y="663"/>
                    </a:lnTo>
                    <a:lnTo>
                      <a:pt x="2218" y="663"/>
                    </a:lnTo>
                    <a:lnTo>
                      <a:pt x="2219" y="665"/>
                    </a:lnTo>
                    <a:lnTo>
                      <a:pt x="2218" y="667"/>
                    </a:lnTo>
                    <a:lnTo>
                      <a:pt x="2218" y="667"/>
                    </a:lnTo>
                    <a:lnTo>
                      <a:pt x="2216" y="668"/>
                    </a:lnTo>
                    <a:lnTo>
                      <a:pt x="2214" y="671"/>
                    </a:lnTo>
                    <a:lnTo>
                      <a:pt x="2211" y="673"/>
                    </a:lnTo>
                    <a:lnTo>
                      <a:pt x="2208" y="679"/>
                    </a:lnTo>
                    <a:lnTo>
                      <a:pt x="2207" y="683"/>
                    </a:lnTo>
                    <a:lnTo>
                      <a:pt x="2205" y="688"/>
                    </a:lnTo>
                    <a:lnTo>
                      <a:pt x="2205" y="689"/>
                    </a:lnTo>
                    <a:lnTo>
                      <a:pt x="2207" y="691"/>
                    </a:lnTo>
                    <a:lnTo>
                      <a:pt x="2207" y="692"/>
                    </a:lnTo>
                    <a:lnTo>
                      <a:pt x="2208" y="694"/>
                    </a:lnTo>
                    <a:lnTo>
                      <a:pt x="2211" y="695"/>
                    </a:lnTo>
                    <a:lnTo>
                      <a:pt x="2211" y="695"/>
                    </a:lnTo>
                    <a:lnTo>
                      <a:pt x="2211" y="695"/>
                    </a:lnTo>
                    <a:lnTo>
                      <a:pt x="2211" y="695"/>
                    </a:lnTo>
                    <a:lnTo>
                      <a:pt x="2213" y="692"/>
                    </a:lnTo>
                    <a:lnTo>
                      <a:pt x="2214" y="691"/>
                    </a:lnTo>
                    <a:lnTo>
                      <a:pt x="2214" y="691"/>
                    </a:lnTo>
                    <a:lnTo>
                      <a:pt x="2221" y="694"/>
                    </a:lnTo>
                    <a:lnTo>
                      <a:pt x="2221" y="694"/>
                    </a:lnTo>
                    <a:lnTo>
                      <a:pt x="2221" y="697"/>
                    </a:lnTo>
                    <a:lnTo>
                      <a:pt x="2221" y="698"/>
                    </a:lnTo>
                    <a:lnTo>
                      <a:pt x="2219" y="700"/>
                    </a:lnTo>
                    <a:lnTo>
                      <a:pt x="2218" y="701"/>
                    </a:lnTo>
                    <a:lnTo>
                      <a:pt x="2216" y="705"/>
                    </a:lnTo>
                    <a:lnTo>
                      <a:pt x="2216" y="706"/>
                    </a:lnTo>
                    <a:lnTo>
                      <a:pt x="2216" y="708"/>
                    </a:lnTo>
                    <a:lnTo>
                      <a:pt x="2216" y="711"/>
                    </a:lnTo>
                    <a:lnTo>
                      <a:pt x="2216" y="712"/>
                    </a:lnTo>
                    <a:lnTo>
                      <a:pt x="2216" y="715"/>
                    </a:lnTo>
                    <a:lnTo>
                      <a:pt x="2216" y="717"/>
                    </a:lnTo>
                    <a:lnTo>
                      <a:pt x="2216" y="718"/>
                    </a:lnTo>
                    <a:lnTo>
                      <a:pt x="2218" y="718"/>
                    </a:lnTo>
                    <a:lnTo>
                      <a:pt x="2219" y="718"/>
                    </a:lnTo>
                    <a:lnTo>
                      <a:pt x="2221" y="718"/>
                    </a:lnTo>
                    <a:lnTo>
                      <a:pt x="2222" y="720"/>
                    </a:lnTo>
                    <a:lnTo>
                      <a:pt x="2221" y="723"/>
                    </a:lnTo>
                    <a:lnTo>
                      <a:pt x="2222" y="724"/>
                    </a:lnTo>
                    <a:lnTo>
                      <a:pt x="2222" y="729"/>
                    </a:lnTo>
                    <a:lnTo>
                      <a:pt x="2222" y="730"/>
                    </a:lnTo>
                    <a:lnTo>
                      <a:pt x="2221" y="732"/>
                    </a:lnTo>
                    <a:lnTo>
                      <a:pt x="2219" y="733"/>
                    </a:lnTo>
                    <a:lnTo>
                      <a:pt x="2218" y="733"/>
                    </a:lnTo>
                    <a:lnTo>
                      <a:pt x="2216" y="733"/>
                    </a:lnTo>
                    <a:lnTo>
                      <a:pt x="2213" y="729"/>
                    </a:lnTo>
                    <a:lnTo>
                      <a:pt x="2214" y="727"/>
                    </a:lnTo>
                    <a:lnTo>
                      <a:pt x="2218" y="726"/>
                    </a:lnTo>
                    <a:lnTo>
                      <a:pt x="2218" y="724"/>
                    </a:lnTo>
                    <a:lnTo>
                      <a:pt x="2219" y="723"/>
                    </a:lnTo>
                    <a:lnTo>
                      <a:pt x="2218" y="723"/>
                    </a:lnTo>
                    <a:lnTo>
                      <a:pt x="2218" y="724"/>
                    </a:lnTo>
                    <a:lnTo>
                      <a:pt x="2214" y="724"/>
                    </a:lnTo>
                    <a:lnTo>
                      <a:pt x="2213" y="724"/>
                    </a:lnTo>
                    <a:lnTo>
                      <a:pt x="2211" y="726"/>
                    </a:lnTo>
                    <a:lnTo>
                      <a:pt x="2213" y="729"/>
                    </a:lnTo>
                    <a:lnTo>
                      <a:pt x="2211" y="729"/>
                    </a:lnTo>
                    <a:lnTo>
                      <a:pt x="2210" y="730"/>
                    </a:lnTo>
                    <a:lnTo>
                      <a:pt x="2208" y="732"/>
                    </a:lnTo>
                    <a:lnTo>
                      <a:pt x="2207" y="733"/>
                    </a:lnTo>
                    <a:lnTo>
                      <a:pt x="2205" y="738"/>
                    </a:lnTo>
                    <a:lnTo>
                      <a:pt x="2204" y="743"/>
                    </a:lnTo>
                    <a:lnTo>
                      <a:pt x="2202" y="746"/>
                    </a:lnTo>
                    <a:lnTo>
                      <a:pt x="2202" y="749"/>
                    </a:lnTo>
                    <a:lnTo>
                      <a:pt x="2204" y="752"/>
                    </a:lnTo>
                    <a:lnTo>
                      <a:pt x="2204" y="753"/>
                    </a:lnTo>
                    <a:lnTo>
                      <a:pt x="2205" y="756"/>
                    </a:lnTo>
                    <a:lnTo>
                      <a:pt x="2207" y="759"/>
                    </a:lnTo>
                    <a:lnTo>
                      <a:pt x="2207" y="762"/>
                    </a:lnTo>
                    <a:lnTo>
                      <a:pt x="2205" y="762"/>
                    </a:lnTo>
                    <a:lnTo>
                      <a:pt x="2202" y="767"/>
                    </a:lnTo>
                    <a:lnTo>
                      <a:pt x="2201" y="767"/>
                    </a:lnTo>
                    <a:lnTo>
                      <a:pt x="2198" y="767"/>
                    </a:lnTo>
                    <a:lnTo>
                      <a:pt x="2195" y="765"/>
                    </a:lnTo>
                    <a:lnTo>
                      <a:pt x="2193" y="765"/>
                    </a:lnTo>
                    <a:lnTo>
                      <a:pt x="2192" y="767"/>
                    </a:lnTo>
                    <a:lnTo>
                      <a:pt x="2187" y="768"/>
                    </a:lnTo>
                    <a:lnTo>
                      <a:pt x="2186" y="771"/>
                    </a:lnTo>
                    <a:lnTo>
                      <a:pt x="2183" y="773"/>
                    </a:lnTo>
                    <a:lnTo>
                      <a:pt x="2181" y="774"/>
                    </a:lnTo>
                    <a:lnTo>
                      <a:pt x="2181" y="778"/>
                    </a:lnTo>
                    <a:lnTo>
                      <a:pt x="2180" y="782"/>
                    </a:lnTo>
                    <a:lnTo>
                      <a:pt x="2180" y="785"/>
                    </a:lnTo>
                    <a:lnTo>
                      <a:pt x="2181" y="785"/>
                    </a:lnTo>
                    <a:lnTo>
                      <a:pt x="2181" y="787"/>
                    </a:lnTo>
                    <a:lnTo>
                      <a:pt x="2180" y="790"/>
                    </a:lnTo>
                    <a:lnTo>
                      <a:pt x="2180" y="790"/>
                    </a:lnTo>
                    <a:lnTo>
                      <a:pt x="2181" y="793"/>
                    </a:lnTo>
                    <a:lnTo>
                      <a:pt x="2181" y="796"/>
                    </a:lnTo>
                    <a:lnTo>
                      <a:pt x="2181" y="796"/>
                    </a:lnTo>
                    <a:lnTo>
                      <a:pt x="2178" y="794"/>
                    </a:lnTo>
                    <a:lnTo>
                      <a:pt x="2176" y="793"/>
                    </a:lnTo>
                    <a:lnTo>
                      <a:pt x="2170" y="796"/>
                    </a:lnTo>
                    <a:lnTo>
                      <a:pt x="2169" y="797"/>
                    </a:lnTo>
                    <a:lnTo>
                      <a:pt x="2166" y="800"/>
                    </a:lnTo>
                    <a:lnTo>
                      <a:pt x="2166" y="799"/>
                    </a:lnTo>
                    <a:lnTo>
                      <a:pt x="2164" y="797"/>
                    </a:lnTo>
                    <a:lnTo>
                      <a:pt x="2164" y="797"/>
                    </a:lnTo>
                    <a:lnTo>
                      <a:pt x="2163" y="797"/>
                    </a:lnTo>
                    <a:lnTo>
                      <a:pt x="2163" y="799"/>
                    </a:lnTo>
                    <a:lnTo>
                      <a:pt x="2164" y="800"/>
                    </a:lnTo>
                    <a:lnTo>
                      <a:pt x="2164" y="800"/>
                    </a:lnTo>
                    <a:lnTo>
                      <a:pt x="2163" y="805"/>
                    </a:lnTo>
                    <a:lnTo>
                      <a:pt x="2163" y="806"/>
                    </a:lnTo>
                    <a:lnTo>
                      <a:pt x="2163" y="809"/>
                    </a:lnTo>
                    <a:lnTo>
                      <a:pt x="2163" y="811"/>
                    </a:lnTo>
                    <a:lnTo>
                      <a:pt x="2163" y="812"/>
                    </a:lnTo>
                    <a:lnTo>
                      <a:pt x="2161" y="817"/>
                    </a:lnTo>
                    <a:lnTo>
                      <a:pt x="2158" y="822"/>
                    </a:lnTo>
                    <a:lnTo>
                      <a:pt x="2155" y="826"/>
                    </a:lnTo>
                    <a:lnTo>
                      <a:pt x="2152" y="828"/>
                    </a:lnTo>
                    <a:lnTo>
                      <a:pt x="2151" y="829"/>
                    </a:lnTo>
                    <a:lnTo>
                      <a:pt x="2151" y="831"/>
                    </a:lnTo>
                    <a:lnTo>
                      <a:pt x="2148" y="834"/>
                    </a:lnTo>
                    <a:lnTo>
                      <a:pt x="2143" y="838"/>
                    </a:lnTo>
                    <a:lnTo>
                      <a:pt x="2142" y="838"/>
                    </a:lnTo>
                    <a:lnTo>
                      <a:pt x="2142" y="837"/>
                    </a:lnTo>
                    <a:lnTo>
                      <a:pt x="2142" y="835"/>
                    </a:lnTo>
                    <a:lnTo>
                      <a:pt x="2140" y="834"/>
                    </a:lnTo>
                    <a:lnTo>
                      <a:pt x="2139" y="832"/>
                    </a:lnTo>
                    <a:lnTo>
                      <a:pt x="2139" y="831"/>
                    </a:lnTo>
                    <a:lnTo>
                      <a:pt x="2139" y="829"/>
                    </a:lnTo>
                    <a:lnTo>
                      <a:pt x="2139" y="820"/>
                    </a:lnTo>
                    <a:lnTo>
                      <a:pt x="2137" y="811"/>
                    </a:lnTo>
                    <a:lnTo>
                      <a:pt x="2137" y="808"/>
                    </a:lnTo>
                    <a:lnTo>
                      <a:pt x="2135" y="806"/>
                    </a:lnTo>
                    <a:lnTo>
                      <a:pt x="2134" y="803"/>
                    </a:lnTo>
                    <a:lnTo>
                      <a:pt x="2134" y="800"/>
                    </a:lnTo>
                    <a:lnTo>
                      <a:pt x="2134" y="799"/>
                    </a:lnTo>
                    <a:lnTo>
                      <a:pt x="2132" y="784"/>
                    </a:lnTo>
                    <a:lnTo>
                      <a:pt x="2131" y="779"/>
                    </a:lnTo>
                    <a:lnTo>
                      <a:pt x="2129" y="767"/>
                    </a:lnTo>
                    <a:lnTo>
                      <a:pt x="2128" y="759"/>
                    </a:lnTo>
                    <a:lnTo>
                      <a:pt x="2126" y="752"/>
                    </a:lnTo>
                    <a:lnTo>
                      <a:pt x="2126" y="749"/>
                    </a:lnTo>
                    <a:lnTo>
                      <a:pt x="2128" y="740"/>
                    </a:lnTo>
                    <a:lnTo>
                      <a:pt x="2129" y="733"/>
                    </a:lnTo>
                    <a:lnTo>
                      <a:pt x="2132" y="720"/>
                    </a:lnTo>
                    <a:lnTo>
                      <a:pt x="2132" y="718"/>
                    </a:lnTo>
                    <a:lnTo>
                      <a:pt x="2134" y="717"/>
                    </a:lnTo>
                    <a:lnTo>
                      <a:pt x="2139" y="712"/>
                    </a:lnTo>
                    <a:lnTo>
                      <a:pt x="2142" y="709"/>
                    </a:lnTo>
                    <a:lnTo>
                      <a:pt x="2143" y="706"/>
                    </a:lnTo>
                    <a:lnTo>
                      <a:pt x="2145" y="701"/>
                    </a:lnTo>
                    <a:lnTo>
                      <a:pt x="2145" y="700"/>
                    </a:lnTo>
                    <a:lnTo>
                      <a:pt x="2145" y="698"/>
                    </a:lnTo>
                    <a:lnTo>
                      <a:pt x="2143" y="697"/>
                    </a:lnTo>
                    <a:lnTo>
                      <a:pt x="2142" y="695"/>
                    </a:lnTo>
                    <a:lnTo>
                      <a:pt x="2143" y="695"/>
                    </a:lnTo>
                    <a:lnTo>
                      <a:pt x="2143" y="694"/>
                    </a:lnTo>
                    <a:lnTo>
                      <a:pt x="2145" y="694"/>
                    </a:lnTo>
                    <a:lnTo>
                      <a:pt x="2148" y="695"/>
                    </a:lnTo>
                    <a:lnTo>
                      <a:pt x="2151" y="694"/>
                    </a:lnTo>
                    <a:lnTo>
                      <a:pt x="2152" y="689"/>
                    </a:lnTo>
                    <a:lnTo>
                      <a:pt x="2157" y="689"/>
                    </a:lnTo>
                    <a:lnTo>
                      <a:pt x="2160" y="689"/>
                    </a:lnTo>
                    <a:lnTo>
                      <a:pt x="2160" y="689"/>
                    </a:lnTo>
                    <a:lnTo>
                      <a:pt x="2161" y="688"/>
                    </a:lnTo>
                    <a:lnTo>
                      <a:pt x="2163" y="686"/>
                    </a:lnTo>
                    <a:lnTo>
                      <a:pt x="2166" y="683"/>
                    </a:lnTo>
                    <a:lnTo>
                      <a:pt x="2169" y="680"/>
                    </a:lnTo>
                    <a:lnTo>
                      <a:pt x="2172" y="677"/>
                    </a:lnTo>
                    <a:lnTo>
                      <a:pt x="2173" y="676"/>
                    </a:lnTo>
                    <a:lnTo>
                      <a:pt x="2175" y="673"/>
                    </a:lnTo>
                    <a:lnTo>
                      <a:pt x="2176" y="671"/>
                    </a:lnTo>
                    <a:lnTo>
                      <a:pt x="2180" y="663"/>
                    </a:lnTo>
                    <a:lnTo>
                      <a:pt x="2186" y="657"/>
                    </a:lnTo>
                    <a:lnTo>
                      <a:pt x="2189" y="653"/>
                    </a:lnTo>
                    <a:lnTo>
                      <a:pt x="2190" y="651"/>
                    </a:lnTo>
                    <a:lnTo>
                      <a:pt x="2192" y="651"/>
                    </a:lnTo>
                    <a:lnTo>
                      <a:pt x="2196" y="645"/>
                    </a:lnTo>
                    <a:lnTo>
                      <a:pt x="2199" y="641"/>
                    </a:lnTo>
                    <a:lnTo>
                      <a:pt x="2202" y="638"/>
                    </a:lnTo>
                    <a:lnTo>
                      <a:pt x="2204" y="636"/>
                    </a:lnTo>
                    <a:lnTo>
                      <a:pt x="2205" y="632"/>
                    </a:lnTo>
                    <a:lnTo>
                      <a:pt x="2207" y="630"/>
                    </a:lnTo>
                    <a:lnTo>
                      <a:pt x="2210" y="629"/>
                    </a:lnTo>
                    <a:lnTo>
                      <a:pt x="2214" y="625"/>
                    </a:lnTo>
                    <a:lnTo>
                      <a:pt x="2218" y="622"/>
                    </a:lnTo>
                    <a:lnTo>
                      <a:pt x="2222" y="622"/>
                    </a:lnTo>
                    <a:lnTo>
                      <a:pt x="2224" y="621"/>
                    </a:lnTo>
                    <a:lnTo>
                      <a:pt x="2225" y="619"/>
                    </a:lnTo>
                    <a:lnTo>
                      <a:pt x="2227" y="619"/>
                    </a:lnTo>
                    <a:lnTo>
                      <a:pt x="2225" y="616"/>
                    </a:lnTo>
                    <a:lnTo>
                      <a:pt x="2225" y="615"/>
                    </a:lnTo>
                    <a:lnTo>
                      <a:pt x="2227" y="615"/>
                    </a:lnTo>
                    <a:lnTo>
                      <a:pt x="2230" y="610"/>
                    </a:lnTo>
                    <a:lnTo>
                      <a:pt x="2231" y="609"/>
                    </a:lnTo>
                    <a:lnTo>
                      <a:pt x="2231" y="607"/>
                    </a:lnTo>
                    <a:lnTo>
                      <a:pt x="2230" y="606"/>
                    </a:lnTo>
                    <a:lnTo>
                      <a:pt x="2228" y="606"/>
                    </a:lnTo>
                    <a:lnTo>
                      <a:pt x="2228" y="603"/>
                    </a:lnTo>
                    <a:lnTo>
                      <a:pt x="2230" y="602"/>
                    </a:lnTo>
                    <a:lnTo>
                      <a:pt x="2231" y="599"/>
                    </a:lnTo>
                    <a:lnTo>
                      <a:pt x="2231" y="596"/>
                    </a:lnTo>
                    <a:lnTo>
                      <a:pt x="2231" y="590"/>
                    </a:lnTo>
                    <a:lnTo>
                      <a:pt x="2233" y="584"/>
                    </a:lnTo>
                    <a:lnTo>
                      <a:pt x="2234" y="581"/>
                    </a:lnTo>
                    <a:lnTo>
                      <a:pt x="2237" y="578"/>
                    </a:lnTo>
                    <a:lnTo>
                      <a:pt x="2239" y="578"/>
                    </a:lnTo>
                    <a:lnTo>
                      <a:pt x="2242" y="581"/>
                    </a:lnTo>
                    <a:lnTo>
                      <a:pt x="2245" y="581"/>
                    </a:lnTo>
                    <a:lnTo>
                      <a:pt x="2245" y="581"/>
                    </a:lnTo>
                    <a:lnTo>
                      <a:pt x="2245" y="581"/>
                    </a:lnTo>
                    <a:lnTo>
                      <a:pt x="2245" y="581"/>
                    </a:lnTo>
                    <a:lnTo>
                      <a:pt x="2246" y="578"/>
                    </a:lnTo>
                    <a:lnTo>
                      <a:pt x="2248" y="581"/>
                    </a:lnTo>
                    <a:lnTo>
                      <a:pt x="2248" y="578"/>
                    </a:lnTo>
                    <a:lnTo>
                      <a:pt x="2243" y="578"/>
                    </a:lnTo>
                    <a:lnTo>
                      <a:pt x="2240" y="578"/>
                    </a:lnTo>
                    <a:lnTo>
                      <a:pt x="2237" y="575"/>
                    </a:lnTo>
                    <a:lnTo>
                      <a:pt x="2236" y="573"/>
                    </a:lnTo>
                    <a:lnTo>
                      <a:pt x="2234" y="573"/>
                    </a:lnTo>
                    <a:lnTo>
                      <a:pt x="2222" y="578"/>
                    </a:lnTo>
                    <a:lnTo>
                      <a:pt x="2222" y="578"/>
                    </a:lnTo>
                    <a:lnTo>
                      <a:pt x="2221" y="581"/>
                    </a:lnTo>
                    <a:lnTo>
                      <a:pt x="2222" y="581"/>
                    </a:lnTo>
                    <a:lnTo>
                      <a:pt x="2222" y="584"/>
                    </a:lnTo>
                    <a:lnTo>
                      <a:pt x="2221" y="584"/>
                    </a:lnTo>
                    <a:lnTo>
                      <a:pt x="2221" y="584"/>
                    </a:lnTo>
                    <a:lnTo>
                      <a:pt x="2219" y="587"/>
                    </a:lnTo>
                    <a:lnTo>
                      <a:pt x="2221" y="590"/>
                    </a:lnTo>
                    <a:lnTo>
                      <a:pt x="2219" y="594"/>
                    </a:lnTo>
                    <a:lnTo>
                      <a:pt x="2219" y="597"/>
                    </a:lnTo>
                    <a:lnTo>
                      <a:pt x="2221" y="599"/>
                    </a:lnTo>
                    <a:lnTo>
                      <a:pt x="2222" y="600"/>
                    </a:lnTo>
                    <a:lnTo>
                      <a:pt x="2221" y="602"/>
                    </a:lnTo>
                    <a:lnTo>
                      <a:pt x="2221" y="602"/>
                    </a:lnTo>
                    <a:lnTo>
                      <a:pt x="2219" y="603"/>
                    </a:lnTo>
                    <a:lnTo>
                      <a:pt x="2219" y="603"/>
                    </a:lnTo>
                    <a:lnTo>
                      <a:pt x="2218" y="603"/>
                    </a:lnTo>
                    <a:lnTo>
                      <a:pt x="2218" y="602"/>
                    </a:lnTo>
                    <a:lnTo>
                      <a:pt x="2216" y="600"/>
                    </a:lnTo>
                    <a:lnTo>
                      <a:pt x="2216" y="599"/>
                    </a:lnTo>
                    <a:lnTo>
                      <a:pt x="2214" y="600"/>
                    </a:lnTo>
                    <a:lnTo>
                      <a:pt x="2214" y="600"/>
                    </a:lnTo>
                    <a:lnTo>
                      <a:pt x="2213" y="600"/>
                    </a:lnTo>
                    <a:lnTo>
                      <a:pt x="2211" y="600"/>
                    </a:lnTo>
                    <a:lnTo>
                      <a:pt x="2211" y="600"/>
                    </a:lnTo>
                    <a:lnTo>
                      <a:pt x="2208" y="603"/>
                    </a:lnTo>
                    <a:lnTo>
                      <a:pt x="2195" y="618"/>
                    </a:lnTo>
                    <a:lnTo>
                      <a:pt x="2193" y="619"/>
                    </a:lnTo>
                    <a:lnTo>
                      <a:pt x="2190" y="624"/>
                    </a:lnTo>
                    <a:lnTo>
                      <a:pt x="2187" y="624"/>
                    </a:lnTo>
                    <a:lnTo>
                      <a:pt x="2186" y="624"/>
                    </a:lnTo>
                    <a:lnTo>
                      <a:pt x="2186" y="625"/>
                    </a:lnTo>
                    <a:lnTo>
                      <a:pt x="2184" y="625"/>
                    </a:lnTo>
                    <a:lnTo>
                      <a:pt x="2184" y="625"/>
                    </a:lnTo>
                    <a:lnTo>
                      <a:pt x="2184" y="624"/>
                    </a:lnTo>
                    <a:lnTo>
                      <a:pt x="2184" y="621"/>
                    </a:lnTo>
                    <a:lnTo>
                      <a:pt x="2186" y="616"/>
                    </a:lnTo>
                    <a:lnTo>
                      <a:pt x="2186" y="616"/>
                    </a:lnTo>
                    <a:lnTo>
                      <a:pt x="2184" y="616"/>
                    </a:lnTo>
                    <a:lnTo>
                      <a:pt x="2181" y="616"/>
                    </a:lnTo>
                    <a:lnTo>
                      <a:pt x="2180" y="618"/>
                    </a:lnTo>
                    <a:lnTo>
                      <a:pt x="2180" y="618"/>
                    </a:lnTo>
                    <a:lnTo>
                      <a:pt x="2180" y="616"/>
                    </a:lnTo>
                    <a:lnTo>
                      <a:pt x="2181" y="613"/>
                    </a:lnTo>
                    <a:lnTo>
                      <a:pt x="2181" y="610"/>
                    </a:lnTo>
                    <a:lnTo>
                      <a:pt x="2180" y="610"/>
                    </a:lnTo>
                    <a:lnTo>
                      <a:pt x="2181" y="609"/>
                    </a:lnTo>
                    <a:lnTo>
                      <a:pt x="2184" y="603"/>
                    </a:lnTo>
                    <a:lnTo>
                      <a:pt x="2184" y="602"/>
                    </a:lnTo>
                    <a:lnTo>
                      <a:pt x="2186" y="597"/>
                    </a:lnTo>
                    <a:lnTo>
                      <a:pt x="2186" y="596"/>
                    </a:lnTo>
                    <a:lnTo>
                      <a:pt x="2186" y="594"/>
                    </a:lnTo>
                    <a:lnTo>
                      <a:pt x="2184" y="594"/>
                    </a:lnTo>
                    <a:lnTo>
                      <a:pt x="2184" y="594"/>
                    </a:lnTo>
                    <a:lnTo>
                      <a:pt x="2178" y="599"/>
                    </a:lnTo>
                    <a:lnTo>
                      <a:pt x="2176" y="599"/>
                    </a:lnTo>
                    <a:lnTo>
                      <a:pt x="2175" y="597"/>
                    </a:lnTo>
                    <a:lnTo>
                      <a:pt x="2175" y="597"/>
                    </a:lnTo>
                    <a:lnTo>
                      <a:pt x="2173" y="594"/>
                    </a:lnTo>
                    <a:lnTo>
                      <a:pt x="2172" y="594"/>
                    </a:lnTo>
                    <a:lnTo>
                      <a:pt x="2170" y="594"/>
                    </a:lnTo>
                    <a:lnTo>
                      <a:pt x="2167" y="596"/>
                    </a:lnTo>
                    <a:lnTo>
                      <a:pt x="2164" y="597"/>
                    </a:lnTo>
                    <a:lnTo>
                      <a:pt x="2161" y="596"/>
                    </a:lnTo>
                    <a:lnTo>
                      <a:pt x="2158" y="599"/>
                    </a:lnTo>
                    <a:lnTo>
                      <a:pt x="2158" y="599"/>
                    </a:lnTo>
                    <a:lnTo>
                      <a:pt x="2155" y="597"/>
                    </a:lnTo>
                    <a:lnTo>
                      <a:pt x="2151" y="597"/>
                    </a:lnTo>
                    <a:lnTo>
                      <a:pt x="2149" y="599"/>
                    </a:lnTo>
                    <a:lnTo>
                      <a:pt x="2146" y="600"/>
                    </a:lnTo>
                    <a:lnTo>
                      <a:pt x="2143" y="603"/>
                    </a:lnTo>
                    <a:lnTo>
                      <a:pt x="2142" y="605"/>
                    </a:lnTo>
                    <a:lnTo>
                      <a:pt x="2140" y="605"/>
                    </a:lnTo>
                    <a:lnTo>
                      <a:pt x="2140" y="610"/>
                    </a:lnTo>
                    <a:lnTo>
                      <a:pt x="2139" y="612"/>
                    </a:lnTo>
                    <a:lnTo>
                      <a:pt x="2137" y="613"/>
                    </a:lnTo>
                    <a:lnTo>
                      <a:pt x="2132" y="616"/>
                    </a:lnTo>
                    <a:lnTo>
                      <a:pt x="2131" y="622"/>
                    </a:lnTo>
                    <a:lnTo>
                      <a:pt x="2129" y="625"/>
                    </a:lnTo>
                    <a:lnTo>
                      <a:pt x="2125" y="629"/>
                    </a:lnTo>
                    <a:lnTo>
                      <a:pt x="2120" y="633"/>
                    </a:lnTo>
                    <a:lnTo>
                      <a:pt x="2114" y="639"/>
                    </a:lnTo>
                    <a:lnTo>
                      <a:pt x="2113" y="645"/>
                    </a:lnTo>
                    <a:lnTo>
                      <a:pt x="2113" y="645"/>
                    </a:lnTo>
                    <a:lnTo>
                      <a:pt x="2111" y="647"/>
                    </a:lnTo>
                    <a:lnTo>
                      <a:pt x="2111" y="648"/>
                    </a:lnTo>
                    <a:lnTo>
                      <a:pt x="2111" y="650"/>
                    </a:lnTo>
                    <a:lnTo>
                      <a:pt x="2111" y="651"/>
                    </a:lnTo>
                    <a:lnTo>
                      <a:pt x="2110" y="653"/>
                    </a:lnTo>
                    <a:lnTo>
                      <a:pt x="2111" y="654"/>
                    </a:lnTo>
                    <a:lnTo>
                      <a:pt x="2111" y="654"/>
                    </a:lnTo>
                    <a:lnTo>
                      <a:pt x="2113" y="654"/>
                    </a:lnTo>
                    <a:lnTo>
                      <a:pt x="2116" y="653"/>
                    </a:lnTo>
                    <a:lnTo>
                      <a:pt x="2120" y="656"/>
                    </a:lnTo>
                    <a:lnTo>
                      <a:pt x="2122" y="657"/>
                    </a:lnTo>
                    <a:lnTo>
                      <a:pt x="2122" y="659"/>
                    </a:lnTo>
                    <a:lnTo>
                      <a:pt x="2122" y="662"/>
                    </a:lnTo>
                    <a:lnTo>
                      <a:pt x="2120" y="662"/>
                    </a:lnTo>
                    <a:lnTo>
                      <a:pt x="2117" y="662"/>
                    </a:lnTo>
                    <a:lnTo>
                      <a:pt x="2116" y="663"/>
                    </a:lnTo>
                    <a:lnTo>
                      <a:pt x="2114" y="660"/>
                    </a:lnTo>
                    <a:lnTo>
                      <a:pt x="2113" y="662"/>
                    </a:lnTo>
                    <a:lnTo>
                      <a:pt x="2111" y="663"/>
                    </a:lnTo>
                    <a:lnTo>
                      <a:pt x="2108" y="665"/>
                    </a:lnTo>
                    <a:lnTo>
                      <a:pt x="2107" y="663"/>
                    </a:lnTo>
                    <a:lnTo>
                      <a:pt x="2104" y="660"/>
                    </a:lnTo>
                    <a:lnTo>
                      <a:pt x="2101" y="660"/>
                    </a:lnTo>
                    <a:lnTo>
                      <a:pt x="2099" y="663"/>
                    </a:lnTo>
                    <a:lnTo>
                      <a:pt x="2097" y="663"/>
                    </a:lnTo>
                    <a:lnTo>
                      <a:pt x="2096" y="663"/>
                    </a:lnTo>
                    <a:lnTo>
                      <a:pt x="2094" y="668"/>
                    </a:lnTo>
                    <a:lnTo>
                      <a:pt x="2093" y="668"/>
                    </a:lnTo>
                    <a:lnTo>
                      <a:pt x="2090" y="667"/>
                    </a:lnTo>
                    <a:lnTo>
                      <a:pt x="2088" y="665"/>
                    </a:lnTo>
                    <a:lnTo>
                      <a:pt x="2087" y="665"/>
                    </a:lnTo>
                    <a:lnTo>
                      <a:pt x="2085" y="667"/>
                    </a:lnTo>
                    <a:lnTo>
                      <a:pt x="2084" y="668"/>
                    </a:lnTo>
                    <a:lnTo>
                      <a:pt x="2079" y="670"/>
                    </a:lnTo>
                    <a:lnTo>
                      <a:pt x="2075" y="670"/>
                    </a:lnTo>
                    <a:lnTo>
                      <a:pt x="2073" y="663"/>
                    </a:lnTo>
                    <a:lnTo>
                      <a:pt x="2078" y="662"/>
                    </a:lnTo>
                    <a:lnTo>
                      <a:pt x="2081" y="662"/>
                    </a:lnTo>
                    <a:lnTo>
                      <a:pt x="2084" y="662"/>
                    </a:lnTo>
                    <a:lnTo>
                      <a:pt x="2087" y="660"/>
                    </a:lnTo>
                    <a:lnTo>
                      <a:pt x="2085" y="659"/>
                    </a:lnTo>
                    <a:lnTo>
                      <a:pt x="2085" y="659"/>
                    </a:lnTo>
                    <a:lnTo>
                      <a:pt x="2082" y="659"/>
                    </a:lnTo>
                    <a:lnTo>
                      <a:pt x="2081" y="659"/>
                    </a:lnTo>
                    <a:lnTo>
                      <a:pt x="2076" y="653"/>
                    </a:lnTo>
                    <a:lnTo>
                      <a:pt x="2075" y="653"/>
                    </a:lnTo>
                    <a:lnTo>
                      <a:pt x="2073" y="653"/>
                    </a:lnTo>
                    <a:lnTo>
                      <a:pt x="2072" y="651"/>
                    </a:lnTo>
                    <a:lnTo>
                      <a:pt x="2070" y="653"/>
                    </a:lnTo>
                    <a:lnTo>
                      <a:pt x="2070" y="653"/>
                    </a:lnTo>
                    <a:lnTo>
                      <a:pt x="2069" y="654"/>
                    </a:lnTo>
                    <a:lnTo>
                      <a:pt x="2069" y="654"/>
                    </a:lnTo>
                    <a:lnTo>
                      <a:pt x="2067" y="654"/>
                    </a:lnTo>
                    <a:lnTo>
                      <a:pt x="2066" y="654"/>
                    </a:lnTo>
                    <a:lnTo>
                      <a:pt x="2064" y="654"/>
                    </a:lnTo>
                    <a:lnTo>
                      <a:pt x="2066" y="653"/>
                    </a:lnTo>
                    <a:lnTo>
                      <a:pt x="2067" y="653"/>
                    </a:lnTo>
                    <a:lnTo>
                      <a:pt x="2064" y="651"/>
                    </a:lnTo>
                    <a:lnTo>
                      <a:pt x="2063" y="651"/>
                    </a:lnTo>
                    <a:lnTo>
                      <a:pt x="2061" y="650"/>
                    </a:lnTo>
                    <a:lnTo>
                      <a:pt x="2055" y="648"/>
                    </a:lnTo>
                    <a:lnTo>
                      <a:pt x="2052" y="648"/>
                    </a:lnTo>
                    <a:lnTo>
                      <a:pt x="2050" y="648"/>
                    </a:lnTo>
                    <a:lnTo>
                      <a:pt x="2047" y="651"/>
                    </a:lnTo>
                    <a:lnTo>
                      <a:pt x="2047" y="653"/>
                    </a:lnTo>
                    <a:lnTo>
                      <a:pt x="2049" y="653"/>
                    </a:lnTo>
                    <a:lnTo>
                      <a:pt x="2049" y="654"/>
                    </a:lnTo>
                    <a:lnTo>
                      <a:pt x="2049" y="654"/>
                    </a:lnTo>
                    <a:lnTo>
                      <a:pt x="2046" y="654"/>
                    </a:lnTo>
                    <a:lnTo>
                      <a:pt x="2044" y="653"/>
                    </a:lnTo>
                    <a:lnTo>
                      <a:pt x="2043" y="656"/>
                    </a:lnTo>
                    <a:lnTo>
                      <a:pt x="2043" y="657"/>
                    </a:lnTo>
                    <a:lnTo>
                      <a:pt x="2046" y="656"/>
                    </a:lnTo>
                    <a:lnTo>
                      <a:pt x="2046" y="657"/>
                    </a:lnTo>
                    <a:lnTo>
                      <a:pt x="2046" y="659"/>
                    </a:lnTo>
                    <a:lnTo>
                      <a:pt x="2043" y="660"/>
                    </a:lnTo>
                    <a:lnTo>
                      <a:pt x="2040" y="660"/>
                    </a:lnTo>
                    <a:lnTo>
                      <a:pt x="2037" y="656"/>
                    </a:lnTo>
                    <a:lnTo>
                      <a:pt x="2032" y="657"/>
                    </a:lnTo>
                    <a:lnTo>
                      <a:pt x="2031" y="659"/>
                    </a:lnTo>
                    <a:lnTo>
                      <a:pt x="2028" y="660"/>
                    </a:lnTo>
                    <a:lnTo>
                      <a:pt x="2023" y="657"/>
                    </a:lnTo>
                    <a:lnTo>
                      <a:pt x="2020" y="657"/>
                    </a:lnTo>
                    <a:lnTo>
                      <a:pt x="2017" y="656"/>
                    </a:lnTo>
                    <a:lnTo>
                      <a:pt x="2015" y="656"/>
                    </a:lnTo>
                    <a:lnTo>
                      <a:pt x="2012" y="660"/>
                    </a:lnTo>
                    <a:lnTo>
                      <a:pt x="2011" y="662"/>
                    </a:lnTo>
                    <a:lnTo>
                      <a:pt x="2009" y="662"/>
                    </a:lnTo>
                    <a:lnTo>
                      <a:pt x="2008" y="659"/>
                    </a:lnTo>
                    <a:lnTo>
                      <a:pt x="2006" y="657"/>
                    </a:lnTo>
                    <a:lnTo>
                      <a:pt x="2005" y="656"/>
                    </a:lnTo>
                    <a:lnTo>
                      <a:pt x="1991" y="657"/>
                    </a:lnTo>
                    <a:lnTo>
                      <a:pt x="1987" y="656"/>
                    </a:lnTo>
                    <a:lnTo>
                      <a:pt x="1984" y="656"/>
                    </a:lnTo>
                    <a:lnTo>
                      <a:pt x="1979" y="657"/>
                    </a:lnTo>
                    <a:lnTo>
                      <a:pt x="1976" y="657"/>
                    </a:lnTo>
                    <a:lnTo>
                      <a:pt x="1968" y="660"/>
                    </a:lnTo>
                    <a:lnTo>
                      <a:pt x="1965" y="662"/>
                    </a:lnTo>
                    <a:lnTo>
                      <a:pt x="1961" y="667"/>
                    </a:lnTo>
                    <a:lnTo>
                      <a:pt x="1958" y="673"/>
                    </a:lnTo>
                    <a:lnTo>
                      <a:pt x="1956" y="674"/>
                    </a:lnTo>
                    <a:lnTo>
                      <a:pt x="1953" y="677"/>
                    </a:lnTo>
                    <a:lnTo>
                      <a:pt x="1949" y="680"/>
                    </a:lnTo>
                    <a:lnTo>
                      <a:pt x="1946" y="683"/>
                    </a:lnTo>
                    <a:lnTo>
                      <a:pt x="1944" y="685"/>
                    </a:lnTo>
                    <a:lnTo>
                      <a:pt x="1943" y="692"/>
                    </a:lnTo>
                    <a:lnTo>
                      <a:pt x="1941" y="694"/>
                    </a:lnTo>
                    <a:lnTo>
                      <a:pt x="1936" y="697"/>
                    </a:lnTo>
                    <a:lnTo>
                      <a:pt x="1935" y="700"/>
                    </a:lnTo>
                    <a:lnTo>
                      <a:pt x="1933" y="701"/>
                    </a:lnTo>
                    <a:lnTo>
                      <a:pt x="1932" y="701"/>
                    </a:lnTo>
                    <a:lnTo>
                      <a:pt x="1930" y="705"/>
                    </a:lnTo>
                    <a:lnTo>
                      <a:pt x="1929" y="705"/>
                    </a:lnTo>
                    <a:lnTo>
                      <a:pt x="1926" y="706"/>
                    </a:lnTo>
                    <a:lnTo>
                      <a:pt x="1923" y="711"/>
                    </a:lnTo>
                    <a:lnTo>
                      <a:pt x="1920" y="714"/>
                    </a:lnTo>
                    <a:lnTo>
                      <a:pt x="1914" y="721"/>
                    </a:lnTo>
                    <a:lnTo>
                      <a:pt x="1914" y="721"/>
                    </a:lnTo>
                    <a:lnTo>
                      <a:pt x="1914" y="724"/>
                    </a:lnTo>
                    <a:lnTo>
                      <a:pt x="1912" y="726"/>
                    </a:lnTo>
                    <a:lnTo>
                      <a:pt x="1908" y="732"/>
                    </a:lnTo>
                    <a:lnTo>
                      <a:pt x="1906" y="732"/>
                    </a:lnTo>
                    <a:lnTo>
                      <a:pt x="1905" y="735"/>
                    </a:lnTo>
                    <a:lnTo>
                      <a:pt x="1901" y="736"/>
                    </a:lnTo>
                    <a:lnTo>
                      <a:pt x="1900" y="740"/>
                    </a:lnTo>
                    <a:lnTo>
                      <a:pt x="1897" y="741"/>
                    </a:lnTo>
                    <a:lnTo>
                      <a:pt x="1892" y="744"/>
                    </a:lnTo>
                    <a:lnTo>
                      <a:pt x="1891" y="746"/>
                    </a:lnTo>
                    <a:lnTo>
                      <a:pt x="1889" y="749"/>
                    </a:lnTo>
                    <a:lnTo>
                      <a:pt x="1883" y="753"/>
                    </a:lnTo>
                    <a:lnTo>
                      <a:pt x="1882" y="755"/>
                    </a:lnTo>
                    <a:lnTo>
                      <a:pt x="1877" y="758"/>
                    </a:lnTo>
                    <a:lnTo>
                      <a:pt x="1877" y="758"/>
                    </a:lnTo>
                    <a:lnTo>
                      <a:pt x="1877" y="759"/>
                    </a:lnTo>
                    <a:lnTo>
                      <a:pt x="1877" y="762"/>
                    </a:lnTo>
                    <a:lnTo>
                      <a:pt x="1879" y="762"/>
                    </a:lnTo>
                    <a:lnTo>
                      <a:pt x="1880" y="762"/>
                    </a:lnTo>
                    <a:lnTo>
                      <a:pt x="1885" y="765"/>
                    </a:lnTo>
                    <a:lnTo>
                      <a:pt x="1889" y="765"/>
                    </a:lnTo>
                    <a:lnTo>
                      <a:pt x="1894" y="765"/>
                    </a:lnTo>
                    <a:lnTo>
                      <a:pt x="1895" y="764"/>
                    </a:lnTo>
                    <a:lnTo>
                      <a:pt x="1897" y="764"/>
                    </a:lnTo>
                    <a:lnTo>
                      <a:pt x="1897" y="765"/>
                    </a:lnTo>
                    <a:lnTo>
                      <a:pt x="1897" y="768"/>
                    </a:lnTo>
                    <a:lnTo>
                      <a:pt x="1897" y="770"/>
                    </a:lnTo>
                    <a:lnTo>
                      <a:pt x="1895" y="776"/>
                    </a:lnTo>
                    <a:lnTo>
                      <a:pt x="1895" y="779"/>
                    </a:lnTo>
                    <a:lnTo>
                      <a:pt x="1895" y="782"/>
                    </a:lnTo>
                    <a:lnTo>
                      <a:pt x="1897" y="782"/>
                    </a:lnTo>
                    <a:lnTo>
                      <a:pt x="1898" y="781"/>
                    </a:lnTo>
                    <a:lnTo>
                      <a:pt x="1900" y="781"/>
                    </a:lnTo>
                    <a:lnTo>
                      <a:pt x="1901" y="781"/>
                    </a:lnTo>
                    <a:lnTo>
                      <a:pt x="1903" y="778"/>
                    </a:lnTo>
                    <a:lnTo>
                      <a:pt x="1901" y="776"/>
                    </a:lnTo>
                    <a:lnTo>
                      <a:pt x="1900" y="774"/>
                    </a:lnTo>
                    <a:lnTo>
                      <a:pt x="1901" y="774"/>
                    </a:lnTo>
                    <a:lnTo>
                      <a:pt x="1905" y="771"/>
                    </a:lnTo>
                    <a:lnTo>
                      <a:pt x="1906" y="771"/>
                    </a:lnTo>
                    <a:lnTo>
                      <a:pt x="1908" y="771"/>
                    </a:lnTo>
                    <a:lnTo>
                      <a:pt x="1906" y="774"/>
                    </a:lnTo>
                    <a:lnTo>
                      <a:pt x="1905" y="774"/>
                    </a:lnTo>
                    <a:lnTo>
                      <a:pt x="1905" y="774"/>
                    </a:lnTo>
                    <a:lnTo>
                      <a:pt x="1903" y="776"/>
                    </a:lnTo>
                    <a:lnTo>
                      <a:pt x="1905" y="778"/>
                    </a:lnTo>
                    <a:lnTo>
                      <a:pt x="1908" y="778"/>
                    </a:lnTo>
                    <a:lnTo>
                      <a:pt x="1909" y="779"/>
                    </a:lnTo>
                    <a:lnTo>
                      <a:pt x="1909" y="779"/>
                    </a:lnTo>
                    <a:lnTo>
                      <a:pt x="1908" y="781"/>
                    </a:lnTo>
                    <a:lnTo>
                      <a:pt x="1906" y="784"/>
                    </a:lnTo>
                    <a:lnTo>
                      <a:pt x="1903" y="785"/>
                    </a:lnTo>
                    <a:lnTo>
                      <a:pt x="1901" y="787"/>
                    </a:lnTo>
                    <a:lnTo>
                      <a:pt x="1903" y="787"/>
                    </a:lnTo>
                    <a:lnTo>
                      <a:pt x="1903" y="787"/>
                    </a:lnTo>
                    <a:lnTo>
                      <a:pt x="1908" y="787"/>
                    </a:lnTo>
                    <a:lnTo>
                      <a:pt x="1911" y="785"/>
                    </a:lnTo>
                    <a:lnTo>
                      <a:pt x="1915" y="784"/>
                    </a:lnTo>
                    <a:lnTo>
                      <a:pt x="1917" y="779"/>
                    </a:lnTo>
                    <a:lnTo>
                      <a:pt x="1918" y="779"/>
                    </a:lnTo>
                    <a:lnTo>
                      <a:pt x="1918" y="779"/>
                    </a:lnTo>
                    <a:lnTo>
                      <a:pt x="1918" y="779"/>
                    </a:lnTo>
                    <a:lnTo>
                      <a:pt x="1918" y="782"/>
                    </a:lnTo>
                    <a:lnTo>
                      <a:pt x="1917" y="784"/>
                    </a:lnTo>
                    <a:lnTo>
                      <a:pt x="1915" y="787"/>
                    </a:lnTo>
                    <a:lnTo>
                      <a:pt x="1915" y="788"/>
                    </a:lnTo>
                    <a:lnTo>
                      <a:pt x="1915" y="788"/>
                    </a:lnTo>
                    <a:lnTo>
                      <a:pt x="1917" y="787"/>
                    </a:lnTo>
                    <a:lnTo>
                      <a:pt x="1918" y="787"/>
                    </a:lnTo>
                    <a:lnTo>
                      <a:pt x="1920" y="784"/>
                    </a:lnTo>
                    <a:lnTo>
                      <a:pt x="1920" y="781"/>
                    </a:lnTo>
                    <a:lnTo>
                      <a:pt x="1920" y="776"/>
                    </a:lnTo>
                    <a:lnTo>
                      <a:pt x="1920" y="774"/>
                    </a:lnTo>
                    <a:lnTo>
                      <a:pt x="1920" y="773"/>
                    </a:lnTo>
                    <a:lnTo>
                      <a:pt x="1920" y="771"/>
                    </a:lnTo>
                    <a:lnTo>
                      <a:pt x="1920" y="771"/>
                    </a:lnTo>
                    <a:lnTo>
                      <a:pt x="1926" y="773"/>
                    </a:lnTo>
                    <a:lnTo>
                      <a:pt x="1927" y="773"/>
                    </a:lnTo>
                    <a:lnTo>
                      <a:pt x="1932" y="771"/>
                    </a:lnTo>
                    <a:lnTo>
                      <a:pt x="1933" y="771"/>
                    </a:lnTo>
                    <a:lnTo>
                      <a:pt x="1935" y="773"/>
                    </a:lnTo>
                    <a:lnTo>
                      <a:pt x="1938" y="776"/>
                    </a:lnTo>
                    <a:lnTo>
                      <a:pt x="1939" y="778"/>
                    </a:lnTo>
                    <a:lnTo>
                      <a:pt x="1941" y="782"/>
                    </a:lnTo>
                    <a:lnTo>
                      <a:pt x="1944" y="787"/>
                    </a:lnTo>
                    <a:lnTo>
                      <a:pt x="1949" y="788"/>
                    </a:lnTo>
                    <a:lnTo>
                      <a:pt x="1949" y="788"/>
                    </a:lnTo>
                    <a:lnTo>
                      <a:pt x="1952" y="791"/>
                    </a:lnTo>
                    <a:lnTo>
                      <a:pt x="1953" y="793"/>
                    </a:lnTo>
                    <a:lnTo>
                      <a:pt x="1953" y="794"/>
                    </a:lnTo>
                    <a:lnTo>
                      <a:pt x="1952" y="796"/>
                    </a:lnTo>
                    <a:lnTo>
                      <a:pt x="1950" y="797"/>
                    </a:lnTo>
                    <a:lnTo>
                      <a:pt x="1947" y="796"/>
                    </a:lnTo>
                    <a:lnTo>
                      <a:pt x="1947" y="796"/>
                    </a:lnTo>
                    <a:lnTo>
                      <a:pt x="1947" y="797"/>
                    </a:lnTo>
                    <a:lnTo>
                      <a:pt x="1950" y="800"/>
                    </a:lnTo>
                    <a:lnTo>
                      <a:pt x="1952" y="802"/>
                    </a:lnTo>
                    <a:lnTo>
                      <a:pt x="1952" y="805"/>
                    </a:lnTo>
                    <a:lnTo>
                      <a:pt x="1952" y="808"/>
                    </a:lnTo>
                    <a:lnTo>
                      <a:pt x="1950" y="809"/>
                    </a:lnTo>
                    <a:lnTo>
                      <a:pt x="1950" y="811"/>
                    </a:lnTo>
                    <a:lnTo>
                      <a:pt x="1952" y="812"/>
                    </a:lnTo>
                    <a:lnTo>
                      <a:pt x="1953" y="814"/>
                    </a:lnTo>
                    <a:lnTo>
                      <a:pt x="1955" y="816"/>
                    </a:lnTo>
                    <a:lnTo>
                      <a:pt x="1953" y="817"/>
                    </a:lnTo>
                    <a:lnTo>
                      <a:pt x="1953" y="820"/>
                    </a:lnTo>
                    <a:lnTo>
                      <a:pt x="1952" y="822"/>
                    </a:lnTo>
                    <a:lnTo>
                      <a:pt x="1950" y="823"/>
                    </a:lnTo>
                    <a:lnTo>
                      <a:pt x="1947" y="826"/>
                    </a:lnTo>
                    <a:lnTo>
                      <a:pt x="1947" y="831"/>
                    </a:lnTo>
                    <a:lnTo>
                      <a:pt x="1944" y="834"/>
                    </a:lnTo>
                    <a:lnTo>
                      <a:pt x="1944" y="837"/>
                    </a:lnTo>
                    <a:lnTo>
                      <a:pt x="1944" y="838"/>
                    </a:lnTo>
                    <a:lnTo>
                      <a:pt x="1943" y="841"/>
                    </a:lnTo>
                    <a:lnTo>
                      <a:pt x="1943" y="847"/>
                    </a:lnTo>
                    <a:lnTo>
                      <a:pt x="1943" y="855"/>
                    </a:lnTo>
                    <a:lnTo>
                      <a:pt x="1943" y="855"/>
                    </a:lnTo>
                    <a:lnTo>
                      <a:pt x="1944" y="857"/>
                    </a:lnTo>
                    <a:lnTo>
                      <a:pt x="1944" y="857"/>
                    </a:lnTo>
                    <a:lnTo>
                      <a:pt x="1943" y="857"/>
                    </a:lnTo>
                    <a:lnTo>
                      <a:pt x="1941" y="860"/>
                    </a:lnTo>
                    <a:lnTo>
                      <a:pt x="1941" y="861"/>
                    </a:lnTo>
                    <a:lnTo>
                      <a:pt x="1943" y="863"/>
                    </a:lnTo>
                    <a:lnTo>
                      <a:pt x="1943" y="866"/>
                    </a:lnTo>
                    <a:lnTo>
                      <a:pt x="1941" y="870"/>
                    </a:lnTo>
                    <a:lnTo>
                      <a:pt x="1941" y="870"/>
                    </a:lnTo>
                    <a:lnTo>
                      <a:pt x="1941" y="872"/>
                    </a:lnTo>
                    <a:lnTo>
                      <a:pt x="1941" y="873"/>
                    </a:lnTo>
                    <a:lnTo>
                      <a:pt x="1939" y="875"/>
                    </a:lnTo>
                    <a:lnTo>
                      <a:pt x="1939" y="875"/>
                    </a:lnTo>
                    <a:lnTo>
                      <a:pt x="1939" y="876"/>
                    </a:lnTo>
                    <a:lnTo>
                      <a:pt x="1941" y="876"/>
                    </a:lnTo>
                    <a:lnTo>
                      <a:pt x="1939" y="881"/>
                    </a:lnTo>
                    <a:lnTo>
                      <a:pt x="1938" y="885"/>
                    </a:lnTo>
                    <a:lnTo>
                      <a:pt x="1938" y="887"/>
                    </a:lnTo>
                    <a:lnTo>
                      <a:pt x="1936" y="889"/>
                    </a:lnTo>
                    <a:lnTo>
                      <a:pt x="1933" y="892"/>
                    </a:lnTo>
                    <a:lnTo>
                      <a:pt x="1932" y="893"/>
                    </a:lnTo>
                    <a:lnTo>
                      <a:pt x="1930" y="895"/>
                    </a:lnTo>
                    <a:lnTo>
                      <a:pt x="1929" y="898"/>
                    </a:lnTo>
                    <a:lnTo>
                      <a:pt x="1926" y="902"/>
                    </a:lnTo>
                    <a:lnTo>
                      <a:pt x="1924" y="907"/>
                    </a:lnTo>
                    <a:lnTo>
                      <a:pt x="1918" y="911"/>
                    </a:lnTo>
                    <a:lnTo>
                      <a:pt x="1918" y="913"/>
                    </a:lnTo>
                    <a:lnTo>
                      <a:pt x="1918" y="914"/>
                    </a:lnTo>
                    <a:lnTo>
                      <a:pt x="1917" y="917"/>
                    </a:lnTo>
                    <a:lnTo>
                      <a:pt x="1915" y="922"/>
                    </a:lnTo>
                    <a:lnTo>
                      <a:pt x="1914" y="922"/>
                    </a:lnTo>
                    <a:lnTo>
                      <a:pt x="1912" y="927"/>
                    </a:lnTo>
                    <a:lnTo>
                      <a:pt x="1909" y="933"/>
                    </a:lnTo>
                    <a:lnTo>
                      <a:pt x="1908" y="934"/>
                    </a:lnTo>
                    <a:lnTo>
                      <a:pt x="1905" y="937"/>
                    </a:lnTo>
                    <a:lnTo>
                      <a:pt x="1901" y="942"/>
                    </a:lnTo>
                    <a:lnTo>
                      <a:pt x="1897" y="945"/>
                    </a:lnTo>
                    <a:lnTo>
                      <a:pt x="1895" y="946"/>
                    </a:lnTo>
                    <a:lnTo>
                      <a:pt x="1894" y="949"/>
                    </a:lnTo>
                    <a:lnTo>
                      <a:pt x="1892" y="951"/>
                    </a:lnTo>
                    <a:lnTo>
                      <a:pt x="1889" y="954"/>
                    </a:lnTo>
                    <a:lnTo>
                      <a:pt x="1889" y="955"/>
                    </a:lnTo>
                    <a:lnTo>
                      <a:pt x="1889" y="957"/>
                    </a:lnTo>
                    <a:lnTo>
                      <a:pt x="1886" y="958"/>
                    </a:lnTo>
                    <a:lnTo>
                      <a:pt x="1885" y="958"/>
                    </a:lnTo>
                    <a:lnTo>
                      <a:pt x="1882" y="966"/>
                    </a:lnTo>
                    <a:lnTo>
                      <a:pt x="1880" y="968"/>
                    </a:lnTo>
                    <a:lnTo>
                      <a:pt x="1880" y="969"/>
                    </a:lnTo>
                    <a:lnTo>
                      <a:pt x="1877" y="971"/>
                    </a:lnTo>
                    <a:lnTo>
                      <a:pt x="1876" y="974"/>
                    </a:lnTo>
                    <a:lnTo>
                      <a:pt x="1874" y="975"/>
                    </a:lnTo>
                    <a:lnTo>
                      <a:pt x="1871" y="978"/>
                    </a:lnTo>
                    <a:lnTo>
                      <a:pt x="1865" y="981"/>
                    </a:lnTo>
                    <a:lnTo>
                      <a:pt x="1862" y="983"/>
                    </a:lnTo>
                    <a:lnTo>
                      <a:pt x="1859" y="986"/>
                    </a:lnTo>
                    <a:lnTo>
                      <a:pt x="1857" y="986"/>
                    </a:lnTo>
                    <a:lnTo>
                      <a:pt x="1854" y="986"/>
                    </a:lnTo>
                    <a:lnTo>
                      <a:pt x="1851" y="987"/>
                    </a:lnTo>
                    <a:lnTo>
                      <a:pt x="1851" y="987"/>
                    </a:lnTo>
                    <a:lnTo>
                      <a:pt x="1850" y="986"/>
                    </a:lnTo>
                    <a:lnTo>
                      <a:pt x="1850" y="986"/>
                    </a:lnTo>
                    <a:lnTo>
                      <a:pt x="1848" y="986"/>
                    </a:lnTo>
                    <a:lnTo>
                      <a:pt x="1847" y="984"/>
                    </a:lnTo>
                    <a:lnTo>
                      <a:pt x="1845" y="984"/>
                    </a:lnTo>
                    <a:lnTo>
                      <a:pt x="1844" y="984"/>
                    </a:lnTo>
                    <a:lnTo>
                      <a:pt x="1842" y="984"/>
                    </a:lnTo>
                    <a:lnTo>
                      <a:pt x="1842" y="978"/>
                    </a:lnTo>
                    <a:lnTo>
                      <a:pt x="1842" y="977"/>
                    </a:lnTo>
                    <a:lnTo>
                      <a:pt x="1841" y="978"/>
                    </a:lnTo>
                    <a:lnTo>
                      <a:pt x="1838" y="981"/>
                    </a:lnTo>
                    <a:lnTo>
                      <a:pt x="1838" y="981"/>
                    </a:lnTo>
                    <a:lnTo>
                      <a:pt x="1836" y="981"/>
                    </a:lnTo>
                    <a:lnTo>
                      <a:pt x="1836" y="980"/>
                    </a:lnTo>
                    <a:lnTo>
                      <a:pt x="1838" y="978"/>
                    </a:lnTo>
                    <a:lnTo>
                      <a:pt x="1838" y="978"/>
                    </a:lnTo>
                    <a:lnTo>
                      <a:pt x="1838" y="978"/>
                    </a:lnTo>
                    <a:lnTo>
                      <a:pt x="1835" y="978"/>
                    </a:lnTo>
                    <a:lnTo>
                      <a:pt x="1835" y="980"/>
                    </a:lnTo>
                    <a:lnTo>
                      <a:pt x="1832" y="983"/>
                    </a:lnTo>
                    <a:lnTo>
                      <a:pt x="1830" y="986"/>
                    </a:lnTo>
                    <a:lnTo>
                      <a:pt x="1828" y="986"/>
                    </a:lnTo>
                    <a:lnTo>
                      <a:pt x="1828" y="987"/>
                    </a:lnTo>
                    <a:lnTo>
                      <a:pt x="1827" y="989"/>
                    </a:lnTo>
                    <a:lnTo>
                      <a:pt x="1825" y="989"/>
                    </a:lnTo>
                    <a:lnTo>
                      <a:pt x="1825" y="989"/>
                    </a:lnTo>
                    <a:lnTo>
                      <a:pt x="1822" y="987"/>
                    </a:lnTo>
                    <a:lnTo>
                      <a:pt x="1822" y="989"/>
                    </a:lnTo>
                    <a:lnTo>
                      <a:pt x="1824" y="990"/>
                    </a:lnTo>
                    <a:lnTo>
                      <a:pt x="1822" y="993"/>
                    </a:lnTo>
                    <a:lnTo>
                      <a:pt x="1822" y="993"/>
                    </a:lnTo>
                    <a:lnTo>
                      <a:pt x="1821" y="995"/>
                    </a:lnTo>
                    <a:lnTo>
                      <a:pt x="1821" y="995"/>
                    </a:lnTo>
                    <a:lnTo>
                      <a:pt x="1819" y="995"/>
                    </a:lnTo>
                    <a:lnTo>
                      <a:pt x="1818" y="995"/>
                    </a:lnTo>
                    <a:lnTo>
                      <a:pt x="1816" y="996"/>
                    </a:lnTo>
                    <a:lnTo>
                      <a:pt x="1815" y="998"/>
                    </a:lnTo>
                    <a:lnTo>
                      <a:pt x="1815" y="998"/>
                    </a:lnTo>
                    <a:lnTo>
                      <a:pt x="1813" y="1000"/>
                    </a:lnTo>
                    <a:lnTo>
                      <a:pt x="1812" y="1001"/>
                    </a:lnTo>
                    <a:lnTo>
                      <a:pt x="1812" y="1003"/>
                    </a:lnTo>
                    <a:lnTo>
                      <a:pt x="1810" y="1004"/>
                    </a:lnTo>
                    <a:lnTo>
                      <a:pt x="1809" y="1006"/>
                    </a:lnTo>
                    <a:lnTo>
                      <a:pt x="1809" y="1007"/>
                    </a:lnTo>
                    <a:lnTo>
                      <a:pt x="1810" y="1009"/>
                    </a:lnTo>
                    <a:lnTo>
                      <a:pt x="1810" y="1010"/>
                    </a:lnTo>
                    <a:lnTo>
                      <a:pt x="1810" y="1013"/>
                    </a:lnTo>
                    <a:lnTo>
                      <a:pt x="1810" y="1016"/>
                    </a:lnTo>
                    <a:lnTo>
                      <a:pt x="1810" y="1018"/>
                    </a:lnTo>
                    <a:lnTo>
                      <a:pt x="1806" y="1021"/>
                    </a:lnTo>
                    <a:lnTo>
                      <a:pt x="1804" y="1021"/>
                    </a:lnTo>
                    <a:lnTo>
                      <a:pt x="1803" y="1024"/>
                    </a:lnTo>
                    <a:lnTo>
                      <a:pt x="1800" y="1025"/>
                    </a:lnTo>
                    <a:lnTo>
                      <a:pt x="1800" y="1025"/>
                    </a:lnTo>
                    <a:lnTo>
                      <a:pt x="1797" y="1027"/>
                    </a:lnTo>
                    <a:lnTo>
                      <a:pt x="1797" y="1028"/>
                    </a:lnTo>
                    <a:lnTo>
                      <a:pt x="1795" y="1030"/>
                    </a:lnTo>
                    <a:lnTo>
                      <a:pt x="1794" y="1030"/>
                    </a:lnTo>
                    <a:lnTo>
                      <a:pt x="1792" y="1031"/>
                    </a:lnTo>
                    <a:lnTo>
                      <a:pt x="1791" y="1031"/>
                    </a:lnTo>
                    <a:lnTo>
                      <a:pt x="1789" y="1031"/>
                    </a:lnTo>
                    <a:lnTo>
                      <a:pt x="1788" y="1033"/>
                    </a:lnTo>
                    <a:lnTo>
                      <a:pt x="1782" y="1036"/>
                    </a:lnTo>
                    <a:lnTo>
                      <a:pt x="1782" y="1036"/>
                    </a:lnTo>
                    <a:lnTo>
                      <a:pt x="1782" y="1039"/>
                    </a:lnTo>
                    <a:lnTo>
                      <a:pt x="1782" y="1041"/>
                    </a:lnTo>
                    <a:lnTo>
                      <a:pt x="1782" y="1042"/>
                    </a:lnTo>
                    <a:lnTo>
                      <a:pt x="1780" y="1041"/>
                    </a:lnTo>
                    <a:lnTo>
                      <a:pt x="1780" y="1042"/>
                    </a:lnTo>
                    <a:lnTo>
                      <a:pt x="1780" y="1044"/>
                    </a:lnTo>
                    <a:lnTo>
                      <a:pt x="1780" y="1045"/>
                    </a:lnTo>
                    <a:lnTo>
                      <a:pt x="1782" y="1045"/>
                    </a:lnTo>
                    <a:lnTo>
                      <a:pt x="1782" y="1045"/>
                    </a:lnTo>
                    <a:lnTo>
                      <a:pt x="1783" y="1045"/>
                    </a:lnTo>
                    <a:lnTo>
                      <a:pt x="1786" y="1047"/>
                    </a:lnTo>
                    <a:lnTo>
                      <a:pt x="1789" y="1050"/>
                    </a:lnTo>
                    <a:lnTo>
                      <a:pt x="1791" y="1051"/>
                    </a:lnTo>
                    <a:lnTo>
                      <a:pt x="1791" y="1051"/>
                    </a:lnTo>
                    <a:lnTo>
                      <a:pt x="1792" y="1051"/>
                    </a:lnTo>
                    <a:lnTo>
                      <a:pt x="1792" y="1053"/>
                    </a:lnTo>
                    <a:lnTo>
                      <a:pt x="1794" y="1054"/>
                    </a:lnTo>
                    <a:lnTo>
                      <a:pt x="1797" y="1060"/>
                    </a:lnTo>
                    <a:lnTo>
                      <a:pt x="1800" y="1065"/>
                    </a:lnTo>
                    <a:lnTo>
                      <a:pt x="1801" y="1068"/>
                    </a:lnTo>
                    <a:lnTo>
                      <a:pt x="1806" y="1074"/>
                    </a:lnTo>
                    <a:lnTo>
                      <a:pt x="1806" y="1079"/>
                    </a:lnTo>
                    <a:lnTo>
                      <a:pt x="1806" y="1080"/>
                    </a:lnTo>
                    <a:lnTo>
                      <a:pt x="1807" y="1083"/>
                    </a:lnTo>
                    <a:lnTo>
                      <a:pt x="1806" y="1085"/>
                    </a:lnTo>
                    <a:lnTo>
                      <a:pt x="1806" y="1088"/>
                    </a:lnTo>
                    <a:lnTo>
                      <a:pt x="1806" y="1088"/>
                    </a:lnTo>
                    <a:lnTo>
                      <a:pt x="1806" y="1089"/>
                    </a:lnTo>
                    <a:lnTo>
                      <a:pt x="1806" y="1091"/>
                    </a:lnTo>
                    <a:lnTo>
                      <a:pt x="1806" y="1092"/>
                    </a:lnTo>
                    <a:lnTo>
                      <a:pt x="1806" y="1094"/>
                    </a:lnTo>
                    <a:lnTo>
                      <a:pt x="1806" y="1094"/>
                    </a:lnTo>
                    <a:lnTo>
                      <a:pt x="1807" y="1094"/>
                    </a:lnTo>
                    <a:lnTo>
                      <a:pt x="1807" y="1094"/>
                    </a:lnTo>
                    <a:lnTo>
                      <a:pt x="1809" y="1094"/>
                    </a:lnTo>
                    <a:lnTo>
                      <a:pt x="1807" y="1095"/>
                    </a:lnTo>
                    <a:lnTo>
                      <a:pt x="1807" y="1098"/>
                    </a:lnTo>
                    <a:lnTo>
                      <a:pt x="1806" y="1101"/>
                    </a:lnTo>
                    <a:lnTo>
                      <a:pt x="1806" y="1104"/>
                    </a:lnTo>
                    <a:lnTo>
                      <a:pt x="1804" y="1106"/>
                    </a:lnTo>
                    <a:lnTo>
                      <a:pt x="1803" y="1107"/>
                    </a:lnTo>
                    <a:lnTo>
                      <a:pt x="1801" y="1107"/>
                    </a:lnTo>
                    <a:lnTo>
                      <a:pt x="1798" y="1107"/>
                    </a:lnTo>
                    <a:lnTo>
                      <a:pt x="1797" y="1107"/>
                    </a:lnTo>
                    <a:lnTo>
                      <a:pt x="1795" y="1107"/>
                    </a:lnTo>
                    <a:lnTo>
                      <a:pt x="1795" y="1107"/>
                    </a:lnTo>
                    <a:lnTo>
                      <a:pt x="1794" y="1109"/>
                    </a:lnTo>
                    <a:lnTo>
                      <a:pt x="1794" y="1111"/>
                    </a:lnTo>
                    <a:lnTo>
                      <a:pt x="1794" y="1111"/>
                    </a:lnTo>
                    <a:lnTo>
                      <a:pt x="1794" y="1111"/>
                    </a:lnTo>
                    <a:lnTo>
                      <a:pt x="1792" y="1111"/>
                    </a:lnTo>
                    <a:lnTo>
                      <a:pt x="1791" y="1111"/>
                    </a:lnTo>
                    <a:lnTo>
                      <a:pt x="1791" y="1111"/>
                    </a:lnTo>
                    <a:lnTo>
                      <a:pt x="1789" y="1109"/>
                    </a:lnTo>
                    <a:lnTo>
                      <a:pt x="1789" y="1109"/>
                    </a:lnTo>
                    <a:lnTo>
                      <a:pt x="1788" y="1109"/>
                    </a:lnTo>
                    <a:lnTo>
                      <a:pt x="1786" y="1111"/>
                    </a:lnTo>
                    <a:lnTo>
                      <a:pt x="1783" y="1111"/>
                    </a:lnTo>
                    <a:lnTo>
                      <a:pt x="1783" y="1111"/>
                    </a:lnTo>
                    <a:lnTo>
                      <a:pt x="1783" y="1112"/>
                    </a:lnTo>
                    <a:lnTo>
                      <a:pt x="1786" y="1112"/>
                    </a:lnTo>
                    <a:lnTo>
                      <a:pt x="1786" y="1114"/>
                    </a:lnTo>
                    <a:lnTo>
                      <a:pt x="1783" y="1114"/>
                    </a:lnTo>
                    <a:lnTo>
                      <a:pt x="1782" y="1112"/>
                    </a:lnTo>
                    <a:lnTo>
                      <a:pt x="1782" y="1112"/>
                    </a:lnTo>
                    <a:lnTo>
                      <a:pt x="1782" y="1112"/>
                    </a:lnTo>
                    <a:lnTo>
                      <a:pt x="1780" y="1112"/>
                    </a:lnTo>
                    <a:lnTo>
                      <a:pt x="1780" y="1114"/>
                    </a:lnTo>
                    <a:lnTo>
                      <a:pt x="1780" y="1114"/>
                    </a:lnTo>
                    <a:lnTo>
                      <a:pt x="1782" y="1115"/>
                    </a:lnTo>
                    <a:lnTo>
                      <a:pt x="1780" y="1117"/>
                    </a:lnTo>
                    <a:lnTo>
                      <a:pt x="1780" y="1117"/>
                    </a:lnTo>
                    <a:lnTo>
                      <a:pt x="1779" y="1117"/>
                    </a:lnTo>
                    <a:lnTo>
                      <a:pt x="1777" y="1117"/>
                    </a:lnTo>
                    <a:lnTo>
                      <a:pt x="1777" y="1115"/>
                    </a:lnTo>
                    <a:lnTo>
                      <a:pt x="1779" y="1114"/>
                    </a:lnTo>
                    <a:lnTo>
                      <a:pt x="1779" y="1114"/>
                    </a:lnTo>
                    <a:lnTo>
                      <a:pt x="1779" y="1114"/>
                    </a:lnTo>
                    <a:lnTo>
                      <a:pt x="1776" y="1115"/>
                    </a:lnTo>
                    <a:lnTo>
                      <a:pt x="1774" y="1118"/>
                    </a:lnTo>
                    <a:lnTo>
                      <a:pt x="1773" y="1118"/>
                    </a:lnTo>
                    <a:lnTo>
                      <a:pt x="1773" y="1117"/>
                    </a:lnTo>
                    <a:lnTo>
                      <a:pt x="1773" y="1117"/>
                    </a:lnTo>
                    <a:lnTo>
                      <a:pt x="1771" y="1118"/>
                    </a:lnTo>
                    <a:lnTo>
                      <a:pt x="1770" y="1120"/>
                    </a:lnTo>
                    <a:lnTo>
                      <a:pt x="1770" y="1120"/>
                    </a:lnTo>
                    <a:lnTo>
                      <a:pt x="1770" y="1120"/>
                    </a:lnTo>
                    <a:lnTo>
                      <a:pt x="1770" y="1118"/>
                    </a:lnTo>
                    <a:lnTo>
                      <a:pt x="1770" y="1117"/>
                    </a:lnTo>
                    <a:lnTo>
                      <a:pt x="1767" y="1115"/>
                    </a:lnTo>
                    <a:lnTo>
                      <a:pt x="1767" y="1114"/>
                    </a:lnTo>
                    <a:lnTo>
                      <a:pt x="1767" y="1114"/>
                    </a:lnTo>
                    <a:lnTo>
                      <a:pt x="1768" y="1114"/>
                    </a:lnTo>
                    <a:lnTo>
                      <a:pt x="1770" y="1114"/>
                    </a:lnTo>
                    <a:lnTo>
                      <a:pt x="1770" y="1114"/>
                    </a:lnTo>
                    <a:lnTo>
                      <a:pt x="1768" y="1114"/>
                    </a:lnTo>
                    <a:lnTo>
                      <a:pt x="1770" y="1112"/>
                    </a:lnTo>
                    <a:lnTo>
                      <a:pt x="1770" y="1112"/>
                    </a:lnTo>
                    <a:lnTo>
                      <a:pt x="1770" y="1112"/>
                    </a:lnTo>
                    <a:lnTo>
                      <a:pt x="1770" y="1112"/>
                    </a:lnTo>
                    <a:lnTo>
                      <a:pt x="1768" y="1112"/>
                    </a:lnTo>
                    <a:lnTo>
                      <a:pt x="1768" y="1111"/>
                    </a:lnTo>
                    <a:lnTo>
                      <a:pt x="1767" y="1109"/>
                    </a:lnTo>
                    <a:lnTo>
                      <a:pt x="1767" y="1107"/>
                    </a:lnTo>
                    <a:lnTo>
                      <a:pt x="1768" y="1106"/>
                    </a:lnTo>
                    <a:lnTo>
                      <a:pt x="1768" y="1104"/>
                    </a:lnTo>
                    <a:lnTo>
                      <a:pt x="1768" y="1103"/>
                    </a:lnTo>
                    <a:lnTo>
                      <a:pt x="1770" y="1101"/>
                    </a:lnTo>
                    <a:lnTo>
                      <a:pt x="1770" y="1101"/>
                    </a:lnTo>
                    <a:lnTo>
                      <a:pt x="1771" y="1101"/>
                    </a:lnTo>
                    <a:lnTo>
                      <a:pt x="1770" y="1100"/>
                    </a:lnTo>
                    <a:lnTo>
                      <a:pt x="1770" y="1100"/>
                    </a:lnTo>
                    <a:lnTo>
                      <a:pt x="1770" y="1100"/>
                    </a:lnTo>
                    <a:lnTo>
                      <a:pt x="1770" y="1100"/>
                    </a:lnTo>
                    <a:lnTo>
                      <a:pt x="1771" y="1098"/>
                    </a:lnTo>
                    <a:lnTo>
                      <a:pt x="1771" y="1098"/>
                    </a:lnTo>
                    <a:lnTo>
                      <a:pt x="1773" y="1095"/>
                    </a:lnTo>
                    <a:lnTo>
                      <a:pt x="1771" y="1095"/>
                    </a:lnTo>
                    <a:lnTo>
                      <a:pt x="1771" y="1095"/>
                    </a:lnTo>
                    <a:lnTo>
                      <a:pt x="1771" y="1094"/>
                    </a:lnTo>
                    <a:lnTo>
                      <a:pt x="1771" y="1094"/>
                    </a:lnTo>
                    <a:lnTo>
                      <a:pt x="1771" y="1094"/>
                    </a:lnTo>
                    <a:lnTo>
                      <a:pt x="1770" y="1092"/>
                    </a:lnTo>
                    <a:lnTo>
                      <a:pt x="1770" y="1092"/>
                    </a:lnTo>
                    <a:lnTo>
                      <a:pt x="1770" y="1091"/>
                    </a:lnTo>
                    <a:lnTo>
                      <a:pt x="1770" y="1089"/>
                    </a:lnTo>
                    <a:lnTo>
                      <a:pt x="1770" y="1088"/>
                    </a:lnTo>
                    <a:lnTo>
                      <a:pt x="1770" y="1086"/>
                    </a:lnTo>
                    <a:lnTo>
                      <a:pt x="1770" y="1085"/>
                    </a:lnTo>
                    <a:lnTo>
                      <a:pt x="1770" y="1083"/>
                    </a:lnTo>
                    <a:lnTo>
                      <a:pt x="1768" y="1083"/>
                    </a:lnTo>
                    <a:lnTo>
                      <a:pt x="1768" y="1085"/>
                    </a:lnTo>
                    <a:lnTo>
                      <a:pt x="1767" y="1083"/>
                    </a:lnTo>
                    <a:lnTo>
                      <a:pt x="1765" y="1083"/>
                    </a:lnTo>
                    <a:lnTo>
                      <a:pt x="1765" y="1082"/>
                    </a:lnTo>
                    <a:lnTo>
                      <a:pt x="1765" y="1080"/>
                    </a:lnTo>
                    <a:lnTo>
                      <a:pt x="1767" y="1080"/>
                    </a:lnTo>
                    <a:lnTo>
                      <a:pt x="1768" y="1079"/>
                    </a:lnTo>
                    <a:lnTo>
                      <a:pt x="1770" y="1079"/>
                    </a:lnTo>
                    <a:lnTo>
                      <a:pt x="1770" y="1079"/>
                    </a:lnTo>
                    <a:lnTo>
                      <a:pt x="1771" y="1080"/>
                    </a:lnTo>
                    <a:lnTo>
                      <a:pt x="1773" y="1080"/>
                    </a:lnTo>
                    <a:lnTo>
                      <a:pt x="1773" y="1082"/>
                    </a:lnTo>
                    <a:lnTo>
                      <a:pt x="1774" y="1082"/>
                    </a:lnTo>
                    <a:lnTo>
                      <a:pt x="1774" y="1082"/>
                    </a:lnTo>
                    <a:lnTo>
                      <a:pt x="1774" y="1080"/>
                    </a:lnTo>
                    <a:lnTo>
                      <a:pt x="1776" y="1080"/>
                    </a:lnTo>
                    <a:lnTo>
                      <a:pt x="1774" y="1080"/>
                    </a:lnTo>
                    <a:lnTo>
                      <a:pt x="1774" y="1079"/>
                    </a:lnTo>
                    <a:lnTo>
                      <a:pt x="1773" y="1077"/>
                    </a:lnTo>
                    <a:lnTo>
                      <a:pt x="1773" y="1077"/>
                    </a:lnTo>
                    <a:lnTo>
                      <a:pt x="1773" y="1076"/>
                    </a:lnTo>
                    <a:lnTo>
                      <a:pt x="1773" y="1074"/>
                    </a:lnTo>
                    <a:lnTo>
                      <a:pt x="1771" y="1073"/>
                    </a:lnTo>
                    <a:lnTo>
                      <a:pt x="1771" y="1073"/>
                    </a:lnTo>
                    <a:lnTo>
                      <a:pt x="1771" y="1071"/>
                    </a:lnTo>
                    <a:lnTo>
                      <a:pt x="1771" y="1069"/>
                    </a:lnTo>
                    <a:lnTo>
                      <a:pt x="1770" y="1069"/>
                    </a:lnTo>
                    <a:lnTo>
                      <a:pt x="1770" y="1068"/>
                    </a:lnTo>
                    <a:lnTo>
                      <a:pt x="1770" y="1068"/>
                    </a:lnTo>
                    <a:lnTo>
                      <a:pt x="1771" y="1066"/>
                    </a:lnTo>
                    <a:lnTo>
                      <a:pt x="1771" y="1066"/>
                    </a:lnTo>
                    <a:lnTo>
                      <a:pt x="1771" y="1066"/>
                    </a:lnTo>
                    <a:lnTo>
                      <a:pt x="1770" y="1066"/>
                    </a:lnTo>
                    <a:lnTo>
                      <a:pt x="1768" y="1065"/>
                    </a:lnTo>
                    <a:lnTo>
                      <a:pt x="1765" y="1066"/>
                    </a:lnTo>
                    <a:lnTo>
                      <a:pt x="1765" y="1066"/>
                    </a:lnTo>
                    <a:lnTo>
                      <a:pt x="1765" y="1068"/>
                    </a:lnTo>
                    <a:lnTo>
                      <a:pt x="1764" y="1065"/>
                    </a:lnTo>
                    <a:lnTo>
                      <a:pt x="1762" y="1065"/>
                    </a:lnTo>
                    <a:lnTo>
                      <a:pt x="1761" y="1063"/>
                    </a:lnTo>
                    <a:lnTo>
                      <a:pt x="1759" y="1063"/>
                    </a:lnTo>
                    <a:lnTo>
                      <a:pt x="1759" y="1065"/>
                    </a:lnTo>
                    <a:lnTo>
                      <a:pt x="1758" y="1066"/>
                    </a:lnTo>
                    <a:lnTo>
                      <a:pt x="1756" y="1068"/>
                    </a:lnTo>
                    <a:lnTo>
                      <a:pt x="1756" y="1068"/>
                    </a:lnTo>
                    <a:lnTo>
                      <a:pt x="1755" y="1068"/>
                    </a:lnTo>
                    <a:lnTo>
                      <a:pt x="1756" y="1068"/>
                    </a:lnTo>
                    <a:lnTo>
                      <a:pt x="1755" y="1066"/>
                    </a:lnTo>
                    <a:lnTo>
                      <a:pt x="1752" y="1065"/>
                    </a:lnTo>
                    <a:lnTo>
                      <a:pt x="1752" y="1065"/>
                    </a:lnTo>
                    <a:lnTo>
                      <a:pt x="1750" y="1065"/>
                    </a:lnTo>
                    <a:lnTo>
                      <a:pt x="1753" y="1063"/>
                    </a:lnTo>
                    <a:lnTo>
                      <a:pt x="1755" y="1062"/>
                    </a:lnTo>
                    <a:lnTo>
                      <a:pt x="1753" y="1062"/>
                    </a:lnTo>
                    <a:lnTo>
                      <a:pt x="1753" y="1062"/>
                    </a:lnTo>
                    <a:lnTo>
                      <a:pt x="1752" y="1062"/>
                    </a:lnTo>
                    <a:lnTo>
                      <a:pt x="1750" y="1062"/>
                    </a:lnTo>
                    <a:lnTo>
                      <a:pt x="1749" y="1062"/>
                    </a:lnTo>
                    <a:lnTo>
                      <a:pt x="1747" y="1062"/>
                    </a:lnTo>
                    <a:lnTo>
                      <a:pt x="1750" y="1060"/>
                    </a:lnTo>
                    <a:lnTo>
                      <a:pt x="1750" y="1059"/>
                    </a:lnTo>
                    <a:lnTo>
                      <a:pt x="1750" y="1057"/>
                    </a:lnTo>
                    <a:lnTo>
                      <a:pt x="1750" y="1056"/>
                    </a:lnTo>
                    <a:lnTo>
                      <a:pt x="1752" y="1054"/>
                    </a:lnTo>
                    <a:lnTo>
                      <a:pt x="1755" y="1053"/>
                    </a:lnTo>
                    <a:lnTo>
                      <a:pt x="1756" y="1053"/>
                    </a:lnTo>
                    <a:lnTo>
                      <a:pt x="1758" y="1053"/>
                    </a:lnTo>
                    <a:lnTo>
                      <a:pt x="1758" y="1053"/>
                    </a:lnTo>
                    <a:lnTo>
                      <a:pt x="1758" y="1053"/>
                    </a:lnTo>
                    <a:lnTo>
                      <a:pt x="1756" y="1051"/>
                    </a:lnTo>
                    <a:lnTo>
                      <a:pt x="1755" y="1051"/>
                    </a:lnTo>
                    <a:lnTo>
                      <a:pt x="1753" y="1051"/>
                    </a:lnTo>
                    <a:lnTo>
                      <a:pt x="1753" y="1050"/>
                    </a:lnTo>
                    <a:lnTo>
                      <a:pt x="1756" y="1044"/>
                    </a:lnTo>
                    <a:lnTo>
                      <a:pt x="1756" y="1042"/>
                    </a:lnTo>
                    <a:lnTo>
                      <a:pt x="1756" y="1041"/>
                    </a:lnTo>
                    <a:lnTo>
                      <a:pt x="1755" y="1039"/>
                    </a:lnTo>
                    <a:lnTo>
                      <a:pt x="1753" y="1039"/>
                    </a:lnTo>
                    <a:lnTo>
                      <a:pt x="1752" y="1039"/>
                    </a:lnTo>
                    <a:lnTo>
                      <a:pt x="1750" y="1036"/>
                    </a:lnTo>
                    <a:lnTo>
                      <a:pt x="1749" y="1036"/>
                    </a:lnTo>
                    <a:lnTo>
                      <a:pt x="1747" y="1036"/>
                    </a:lnTo>
                    <a:lnTo>
                      <a:pt x="1747" y="1038"/>
                    </a:lnTo>
                    <a:lnTo>
                      <a:pt x="1747" y="1038"/>
                    </a:lnTo>
                    <a:lnTo>
                      <a:pt x="1747" y="1038"/>
                    </a:lnTo>
                    <a:lnTo>
                      <a:pt x="1746" y="1036"/>
                    </a:lnTo>
                    <a:lnTo>
                      <a:pt x="1746" y="1035"/>
                    </a:lnTo>
                    <a:lnTo>
                      <a:pt x="1744" y="1035"/>
                    </a:lnTo>
                    <a:lnTo>
                      <a:pt x="1743" y="1033"/>
                    </a:lnTo>
                    <a:lnTo>
                      <a:pt x="1744" y="1031"/>
                    </a:lnTo>
                    <a:lnTo>
                      <a:pt x="1743" y="1031"/>
                    </a:lnTo>
                    <a:lnTo>
                      <a:pt x="1743" y="1031"/>
                    </a:lnTo>
                    <a:lnTo>
                      <a:pt x="1743" y="1033"/>
                    </a:lnTo>
                    <a:lnTo>
                      <a:pt x="1740" y="1035"/>
                    </a:lnTo>
                    <a:lnTo>
                      <a:pt x="1737" y="1035"/>
                    </a:lnTo>
                    <a:lnTo>
                      <a:pt x="1735" y="1033"/>
                    </a:lnTo>
                    <a:lnTo>
                      <a:pt x="1733" y="1035"/>
                    </a:lnTo>
                    <a:lnTo>
                      <a:pt x="1733" y="1035"/>
                    </a:lnTo>
                    <a:lnTo>
                      <a:pt x="1732" y="1036"/>
                    </a:lnTo>
                    <a:lnTo>
                      <a:pt x="1730" y="1036"/>
                    </a:lnTo>
                    <a:lnTo>
                      <a:pt x="1730" y="1036"/>
                    </a:lnTo>
                    <a:lnTo>
                      <a:pt x="1729" y="1038"/>
                    </a:lnTo>
                    <a:lnTo>
                      <a:pt x="1727" y="1038"/>
                    </a:lnTo>
                    <a:lnTo>
                      <a:pt x="1726" y="1038"/>
                    </a:lnTo>
                    <a:lnTo>
                      <a:pt x="1724" y="1038"/>
                    </a:lnTo>
                    <a:lnTo>
                      <a:pt x="1718" y="1042"/>
                    </a:lnTo>
                    <a:lnTo>
                      <a:pt x="1717" y="1044"/>
                    </a:lnTo>
                    <a:lnTo>
                      <a:pt x="1715" y="1045"/>
                    </a:lnTo>
                    <a:lnTo>
                      <a:pt x="1715" y="1047"/>
                    </a:lnTo>
                    <a:lnTo>
                      <a:pt x="1714" y="1047"/>
                    </a:lnTo>
                    <a:lnTo>
                      <a:pt x="1714" y="1047"/>
                    </a:lnTo>
                    <a:lnTo>
                      <a:pt x="1712" y="1048"/>
                    </a:lnTo>
                    <a:lnTo>
                      <a:pt x="1712" y="1048"/>
                    </a:lnTo>
                    <a:lnTo>
                      <a:pt x="1711" y="1048"/>
                    </a:lnTo>
                    <a:lnTo>
                      <a:pt x="1711" y="1048"/>
                    </a:lnTo>
                    <a:lnTo>
                      <a:pt x="1709" y="1048"/>
                    </a:lnTo>
                    <a:lnTo>
                      <a:pt x="1711" y="1050"/>
                    </a:lnTo>
                    <a:lnTo>
                      <a:pt x="1711" y="1050"/>
                    </a:lnTo>
                    <a:lnTo>
                      <a:pt x="1708" y="1050"/>
                    </a:lnTo>
                    <a:lnTo>
                      <a:pt x="1706" y="1051"/>
                    </a:lnTo>
                    <a:lnTo>
                      <a:pt x="1704" y="1051"/>
                    </a:lnTo>
                    <a:lnTo>
                      <a:pt x="1704" y="1051"/>
                    </a:lnTo>
                    <a:lnTo>
                      <a:pt x="1704" y="1051"/>
                    </a:lnTo>
                    <a:lnTo>
                      <a:pt x="1703" y="1051"/>
                    </a:lnTo>
                    <a:lnTo>
                      <a:pt x="1703" y="1050"/>
                    </a:lnTo>
                    <a:lnTo>
                      <a:pt x="1704" y="1048"/>
                    </a:lnTo>
                    <a:lnTo>
                      <a:pt x="1704" y="1048"/>
                    </a:lnTo>
                    <a:lnTo>
                      <a:pt x="1711" y="1047"/>
                    </a:lnTo>
                    <a:lnTo>
                      <a:pt x="1709" y="1044"/>
                    </a:lnTo>
                    <a:lnTo>
                      <a:pt x="1711" y="1044"/>
                    </a:lnTo>
                    <a:lnTo>
                      <a:pt x="1711" y="1042"/>
                    </a:lnTo>
                    <a:lnTo>
                      <a:pt x="1712" y="1042"/>
                    </a:lnTo>
                    <a:lnTo>
                      <a:pt x="1712" y="1041"/>
                    </a:lnTo>
                    <a:lnTo>
                      <a:pt x="1708" y="1042"/>
                    </a:lnTo>
                    <a:lnTo>
                      <a:pt x="1706" y="1042"/>
                    </a:lnTo>
                    <a:lnTo>
                      <a:pt x="1704" y="1042"/>
                    </a:lnTo>
                    <a:lnTo>
                      <a:pt x="1706" y="1041"/>
                    </a:lnTo>
                    <a:lnTo>
                      <a:pt x="1706" y="1039"/>
                    </a:lnTo>
                    <a:lnTo>
                      <a:pt x="1704" y="1039"/>
                    </a:lnTo>
                    <a:lnTo>
                      <a:pt x="1708" y="1038"/>
                    </a:lnTo>
                    <a:lnTo>
                      <a:pt x="1708" y="1038"/>
                    </a:lnTo>
                    <a:lnTo>
                      <a:pt x="1708" y="1038"/>
                    </a:lnTo>
                    <a:lnTo>
                      <a:pt x="1708" y="1038"/>
                    </a:lnTo>
                    <a:lnTo>
                      <a:pt x="1708" y="1036"/>
                    </a:lnTo>
                    <a:lnTo>
                      <a:pt x="1708" y="1035"/>
                    </a:lnTo>
                    <a:lnTo>
                      <a:pt x="1712" y="1033"/>
                    </a:lnTo>
                    <a:lnTo>
                      <a:pt x="1712" y="1031"/>
                    </a:lnTo>
                    <a:lnTo>
                      <a:pt x="1714" y="1030"/>
                    </a:lnTo>
                    <a:lnTo>
                      <a:pt x="1717" y="1025"/>
                    </a:lnTo>
                    <a:lnTo>
                      <a:pt x="1717" y="1025"/>
                    </a:lnTo>
                    <a:lnTo>
                      <a:pt x="1717" y="1024"/>
                    </a:lnTo>
                    <a:lnTo>
                      <a:pt x="1718" y="1022"/>
                    </a:lnTo>
                    <a:lnTo>
                      <a:pt x="1717" y="1022"/>
                    </a:lnTo>
                    <a:lnTo>
                      <a:pt x="1715" y="1021"/>
                    </a:lnTo>
                    <a:lnTo>
                      <a:pt x="1712" y="1018"/>
                    </a:lnTo>
                    <a:lnTo>
                      <a:pt x="1712" y="1016"/>
                    </a:lnTo>
                    <a:lnTo>
                      <a:pt x="1712" y="1016"/>
                    </a:lnTo>
                    <a:lnTo>
                      <a:pt x="1711" y="1018"/>
                    </a:lnTo>
                    <a:lnTo>
                      <a:pt x="1711" y="1018"/>
                    </a:lnTo>
                    <a:lnTo>
                      <a:pt x="1709" y="1018"/>
                    </a:lnTo>
                    <a:lnTo>
                      <a:pt x="1709" y="1018"/>
                    </a:lnTo>
                    <a:lnTo>
                      <a:pt x="1704" y="1018"/>
                    </a:lnTo>
                    <a:lnTo>
                      <a:pt x="1703" y="1018"/>
                    </a:lnTo>
                    <a:lnTo>
                      <a:pt x="1701" y="1019"/>
                    </a:lnTo>
                    <a:lnTo>
                      <a:pt x="1701" y="1021"/>
                    </a:lnTo>
                    <a:lnTo>
                      <a:pt x="1700" y="1021"/>
                    </a:lnTo>
                    <a:lnTo>
                      <a:pt x="1698" y="1022"/>
                    </a:lnTo>
                    <a:lnTo>
                      <a:pt x="1695" y="1028"/>
                    </a:lnTo>
                    <a:lnTo>
                      <a:pt x="1694" y="1028"/>
                    </a:lnTo>
                    <a:lnTo>
                      <a:pt x="1688" y="1031"/>
                    </a:lnTo>
                    <a:lnTo>
                      <a:pt x="1685" y="1033"/>
                    </a:lnTo>
                    <a:lnTo>
                      <a:pt x="1682" y="1036"/>
                    </a:lnTo>
                    <a:lnTo>
                      <a:pt x="1682" y="1038"/>
                    </a:lnTo>
                    <a:lnTo>
                      <a:pt x="1680" y="1039"/>
                    </a:lnTo>
                    <a:lnTo>
                      <a:pt x="1680" y="1041"/>
                    </a:lnTo>
                    <a:lnTo>
                      <a:pt x="1677" y="1044"/>
                    </a:lnTo>
                    <a:lnTo>
                      <a:pt x="1677" y="1045"/>
                    </a:lnTo>
                    <a:lnTo>
                      <a:pt x="1676" y="1045"/>
                    </a:lnTo>
                    <a:lnTo>
                      <a:pt x="1676" y="1045"/>
                    </a:lnTo>
                    <a:lnTo>
                      <a:pt x="1674" y="1045"/>
                    </a:lnTo>
                    <a:lnTo>
                      <a:pt x="1673" y="1045"/>
                    </a:lnTo>
                    <a:lnTo>
                      <a:pt x="1671" y="1045"/>
                    </a:lnTo>
                    <a:lnTo>
                      <a:pt x="1668" y="1047"/>
                    </a:lnTo>
                    <a:lnTo>
                      <a:pt x="1667" y="1045"/>
                    </a:lnTo>
                    <a:lnTo>
                      <a:pt x="1665" y="1044"/>
                    </a:lnTo>
                    <a:lnTo>
                      <a:pt x="1663" y="1045"/>
                    </a:lnTo>
                    <a:lnTo>
                      <a:pt x="1662" y="1045"/>
                    </a:lnTo>
                    <a:lnTo>
                      <a:pt x="1660" y="1050"/>
                    </a:lnTo>
                    <a:lnTo>
                      <a:pt x="1659" y="1053"/>
                    </a:lnTo>
                    <a:lnTo>
                      <a:pt x="1659" y="1054"/>
                    </a:lnTo>
                    <a:lnTo>
                      <a:pt x="1660" y="1057"/>
                    </a:lnTo>
                    <a:lnTo>
                      <a:pt x="1662" y="1059"/>
                    </a:lnTo>
                    <a:lnTo>
                      <a:pt x="1665" y="1060"/>
                    </a:lnTo>
                    <a:lnTo>
                      <a:pt x="1671" y="1062"/>
                    </a:lnTo>
                    <a:lnTo>
                      <a:pt x="1673" y="1062"/>
                    </a:lnTo>
                    <a:lnTo>
                      <a:pt x="1676" y="1062"/>
                    </a:lnTo>
                    <a:lnTo>
                      <a:pt x="1677" y="1063"/>
                    </a:lnTo>
                    <a:lnTo>
                      <a:pt x="1677" y="1065"/>
                    </a:lnTo>
                    <a:lnTo>
                      <a:pt x="1677" y="1066"/>
                    </a:lnTo>
                    <a:lnTo>
                      <a:pt x="1677" y="1066"/>
                    </a:lnTo>
                    <a:lnTo>
                      <a:pt x="1679" y="1068"/>
                    </a:lnTo>
                    <a:lnTo>
                      <a:pt x="1679" y="1068"/>
                    </a:lnTo>
                    <a:lnTo>
                      <a:pt x="1677" y="1068"/>
                    </a:lnTo>
                    <a:lnTo>
                      <a:pt x="1677" y="1069"/>
                    </a:lnTo>
                    <a:lnTo>
                      <a:pt x="1677" y="1071"/>
                    </a:lnTo>
                    <a:lnTo>
                      <a:pt x="1677" y="1074"/>
                    </a:lnTo>
                    <a:lnTo>
                      <a:pt x="1677" y="1074"/>
                    </a:lnTo>
                    <a:lnTo>
                      <a:pt x="1679" y="1076"/>
                    </a:lnTo>
                    <a:lnTo>
                      <a:pt x="1680" y="1077"/>
                    </a:lnTo>
                    <a:lnTo>
                      <a:pt x="1683" y="1077"/>
                    </a:lnTo>
                    <a:lnTo>
                      <a:pt x="1686" y="1077"/>
                    </a:lnTo>
                    <a:lnTo>
                      <a:pt x="1688" y="1076"/>
                    </a:lnTo>
                    <a:lnTo>
                      <a:pt x="1688" y="1074"/>
                    </a:lnTo>
                    <a:lnTo>
                      <a:pt x="1688" y="1074"/>
                    </a:lnTo>
                    <a:lnTo>
                      <a:pt x="1691" y="1071"/>
                    </a:lnTo>
                    <a:lnTo>
                      <a:pt x="1694" y="1069"/>
                    </a:lnTo>
                    <a:lnTo>
                      <a:pt x="1694" y="1069"/>
                    </a:lnTo>
                    <a:lnTo>
                      <a:pt x="1692" y="1068"/>
                    </a:lnTo>
                    <a:lnTo>
                      <a:pt x="1692" y="1068"/>
                    </a:lnTo>
                    <a:lnTo>
                      <a:pt x="1694" y="1068"/>
                    </a:lnTo>
                    <a:lnTo>
                      <a:pt x="1698" y="1066"/>
                    </a:lnTo>
                    <a:lnTo>
                      <a:pt x="1703" y="1068"/>
                    </a:lnTo>
                    <a:lnTo>
                      <a:pt x="1704" y="1069"/>
                    </a:lnTo>
                    <a:lnTo>
                      <a:pt x="1706" y="1069"/>
                    </a:lnTo>
                    <a:lnTo>
                      <a:pt x="1708" y="1071"/>
                    </a:lnTo>
                    <a:lnTo>
                      <a:pt x="1709" y="1073"/>
                    </a:lnTo>
                    <a:lnTo>
                      <a:pt x="1712" y="1073"/>
                    </a:lnTo>
                    <a:lnTo>
                      <a:pt x="1714" y="1073"/>
                    </a:lnTo>
                    <a:lnTo>
                      <a:pt x="1714" y="1071"/>
                    </a:lnTo>
                    <a:lnTo>
                      <a:pt x="1715" y="1071"/>
                    </a:lnTo>
                    <a:lnTo>
                      <a:pt x="1715" y="1071"/>
                    </a:lnTo>
                    <a:lnTo>
                      <a:pt x="1717" y="1073"/>
                    </a:lnTo>
                    <a:lnTo>
                      <a:pt x="1718" y="1073"/>
                    </a:lnTo>
                    <a:lnTo>
                      <a:pt x="1720" y="1073"/>
                    </a:lnTo>
                    <a:lnTo>
                      <a:pt x="1721" y="1073"/>
                    </a:lnTo>
                    <a:lnTo>
                      <a:pt x="1723" y="1073"/>
                    </a:lnTo>
                    <a:lnTo>
                      <a:pt x="1721" y="1074"/>
                    </a:lnTo>
                    <a:lnTo>
                      <a:pt x="1721" y="1076"/>
                    </a:lnTo>
                    <a:lnTo>
                      <a:pt x="1721" y="1077"/>
                    </a:lnTo>
                    <a:lnTo>
                      <a:pt x="1720" y="1077"/>
                    </a:lnTo>
                    <a:lnTo>
                      <a:pt x="1720" y="1079"/>
                    </a:lnTo>
                    <a:lnTo>
                      <a:pt x="1721" y="1079"/>
                    </a:lnTo>
                    <a:lnTo>
                      <a:pt x="1721" y="1080"/>
                    </a:lnTo>
                    <a:lnTo>
                      <a:pt x="1720" y="1080"/>
                    </a:lnTo>
                    <a:lnTo>
                      <a:pt x="1718" y="1082"/>
                    </a:lnTo>
                    <a:lnTo>
                      <a:pt x="1718" y="1082"/>
                    </a:lnTo>
                    <a:lnTo>
                      <a:pt x="1717" y="1082"/>
                    </a:lnTo>
                    <a:lnTo>
                      <a:pt x="1717" y="1080"/>
                    </a:lnTo>
                    <a:lnTo>
                      <a:pt x="1717" y="1080"/>
                    </a:lnTo>
                    <a:lnTo>
                      <a:pt x="1717" y="1080"/>
                    </a:lnTo>
                    <a:lnTo>
                      <a:pt x="1715" y="1079"/>
                    </a:lnTo>
                    <a:lnTo>
                      <a:pt x="1714" y="1080"/>
                    </a:lnTo>
                    <a:lnTo>
                      <a:pt x="1711" y="1082"/>
                    </a:lnTo>
                    <a:lnTo>
                      <a:pt x="1708" y="1083"/>
                    </a:lnTo>
                    <a:lnTo>
                      <a:pt x="1703" y="1085"/>
                    </a:lnTo>
                    <a:lnTo>
                      <a:pt x="1703" y="1085"/>
                    </a:lnTo>
                    <a:lnTo>
                      <a:pt x="1701" y="1085"/>
                    </a:lnTo>
                    <a:lnTo>
                      <a:pt x="1700" y="1085"/>
                    </a:lnTo>
                    <a:lnTo>
                      <a:pt x="1700" y="1085"/>
                    </a:lnTo>
                    <a:lnTo>
                      <a:pt x="1700" y="1085"/>
                    </a:lnTo>
                    <a:lnTo>
                      <a:pt x="1700" y="1086"/>
                    </a:lnTo>
                    <a:lnTo>
                      <a:pt x="1701" y="1086"/>
                    </a:lnTo>
                    <a:lnTo>
                      <a:pt x="1700" y="1088"/>
                    </a:lnTo>
                    <a:lnTo>
                      <a:pt x="1700" y="1088"/>
                    </a:lnTo>
                    <a:lnTo>
                      <a:pt x="1698" y="1088"/>
                    </a:lnTo>
                    <a:lnTo>
                      <a:pt x="1698" y="1088"/>
                    </a:lnTo>
                    <a:lnTo>
                      <a:pt x="1698" y="1089"/>
                    </a:lnTo>
                    <a:lnTo>
                      <a:pt x="1698" y="1092"/>
                    </a:lnTo>
                    <a:lnTo>
                      <a:pt x="1697" y="1092"/>
                    </a:lnTo>
                    <a:lnTo>
                      <a:pt x="1695" y="1092"/>
                    </a:lnTo>
                    <a:lnTo>
                      <a:pt x="1694" y="1094"/>
                    </a:lnTo>
                    <a:lnTo>
                      <a:pt x="1694" y="1092"/>
                    </a:lnTo>
                    <a:lnTo>
                      <a:pt x="1694" y="1092"/>
                    </a:lnTo>
                    <a:lnTo>
                      <a:pt x="1694" y="1091"/>
                    </a:lnTo>
                    <a:lnTo>
                      <a:pt x="1694" y="1091"/>
                    </a:lnTo>
                    <a:lnTo>
                      <a:pt x="1692" y="1091"/>
                    </a:lnTo>
                    <a:lnTo>
                      <a:pt x="1692" y="1091"/>
                    </a:lnTo>
                    <a:lnTo>
                      <a:pt x="1691" y="1092"/>
                    </a:lnTo>
                    <a:lnTo>
                      <a:pt x="1691" y="1092"/>
                    </a:lnTo>
                    <a:lnTo>
                      <a:pt x="1692" y="1094"/>
                    </a:lnTo>
                    <a:lnTo>
                      <a:pt x="1692" y="1094"/>
                    </a:lnTo>
                    <a:lnTo>
                      <a:pt x="1692" y="1094"/>
                    </a:lnTo>
                    <a:lnTo>
                      <a:pt x="1692" y="1095"/>
                    </a:lnTo>
                    <a:lnTo>
                      <a:pt x="1691" y="1097"/>
                    </a:lnTo>
                    <a:lnTo>
                      <a:pt x="1689" y="1097"/>
                    </a:lnTo>
                    <a:lnTo>
                      <a:pt x="1689" y="1098"/>
                    </a:lnTo>
                    <a:lnTo>
                      <a:pt x="1688" y="1098"/>
                    </a:lnTo>
                    <a:lnTo>
                      <a:pt x="1688" y="1100"/>
                    </a:lnTo>
                    <a:lnTo>
                      <a:pt x="1688" y="1100"/>
                    </a:lnTo>
                    <a:lnTo>
                      <a:pt x="1686" y="1100"/>
                    </a:lnTo>
                    <a:lnTo>
                      <a:pt x="1685" y="1103"/>
                    </a:lnTo>
                    <a:lnTo>
                      <a:pt x="1683" y="1104"/>
                    </a:lnTo>
                    <a:lnTo>
                      <a:pt x="1683" y="1104"/>
                    </a:lnTo>
                    <a:lnTo>
                      <a:pt x="1682" y="1107"/>
                    </a:lnTo>
                    <a:lnTo>
                      <a:pt x="1680" y="1109"/>
                    </a:lnTo>
                    <a:lnTo>
                      <a:pt x="1679" y="1112"/>
                    </a:lnTo>
                    <a:lnTo>
                      <a:pt x="1680" y="1114"/>
                    </a:lnTo>
                    <a:lnTo>
                      <a:pt x="1682" y="1114"/>
                    </a:lnTo>
                    <a:lnTo>
                      <a:pt x="1683" y="1114"/>
                    </a:lnTo>
                    <a:lnTo>
                      <a:pt x="1685" y="1115"/>
                    </a:lnTo>
                    <a:lnTo>
                      <a:pt x="1686" y="1117"/>
                    </a:lnTo>
                    <a:lnTo>
                      <a:pt x="1689" y="1118"/>
                    </a:lnTo>
                    <a:lnTo>
                      <a:pt x="1692" y="1120"/>
                    </a:lnTo>
                    <a:lnTo>
                      <a:pt x="1692" y="1120"/>
                    </a:lnTo>
                    <a:lnTo>
                      <a:pt x="1694" y="1121"/>
                    </a:lnTo>
                    <a:lnTo>
                      <a:pt x="1695" y="1126"/>
                    </a:lnTo>
                    <a:lnTo>
                      <a:pt x="1695" y="1129"/>
                    </a:lnTo>
                    <a:lnTo>
                      <a:pt x="1695" y="1129"/>
                    </a:lnTo>
                    <a:lnTo>
                      <a:pt x="1697" y="1132"/>
                    </a:lnTo>
                    <a:lnTo>
                      <a:pt x="1698" y="1135"/>
                    </a:lnTo>
                    <a:lnTo>
                      <a:pt x="1700" y="1138"/>
                    </a:lnTo>
                    <a:lnTo>
                      <a:pt x="1700" y="1141"/>
                    </a:lnTo>
                    <a:lnTo>
                      <a:pt x="1700" y="1142"/>
                    </a:lnTo>
                    <a:lnTo>
                      <a:pt x="1700" y="1144"/>
                    </a:lnTo>
                    <a:lnTo>
                      <a:pt x="1701" y="1146"/>
                    </a:lnTo>
                    <a:lnTo>
                      <a:pt x="1706" y="1147"/>
                    </a:lnTo>
                    <a:lnTo>
                      <a:pt x="1706" y="1147"/>
                    </a:lnTo>
                    <a:lnTo>
                      <a:pt x="1708" y="1149"/>
                    </a:lnTo>
                    <a:lnTo>
                      <a:pt x="1708" y="1150"/>
                    </a:lnTo>
                    <a:lnTo>
                      <a:pt x="1708" y="1152"/>
                    </a:lnTo>
                    <a:lnTo>
                      <a:pt x="1708" y="1152"/>
                    </a:lnTo>
                    <a:lnTo>
                      <a:pt x="1711" y="1153"/>
                    </a:lnTo>
                    <a:lnTo>
                      <a:pt x="1711" y="1153"/>
                    </a:lnTo>
                    <a:lnTo>
                      <a:pt x="1712" y="1155"/>
                    </a:lnTo>
                    <a:lnTo>
                      <a:pt x="1712" y="1156"/>
                    </a:lnTo>
                    <a:lnTo>
                      <a:pt x="1712" y="1158"/>
                    </a:lnTo>
                    <a:lnTo>
                      <a:pt x="1711" y="1158"/>
                    </a:lnTo>
                    <a:lnTo>
                      <a:pt x="1711" y="1158"/>
                    </a:lnTo>
                    <a:lnTo>
                      <a:pt x="1706" y="1156"/>
                    </a:lnTo>
                    <a:lnTo>
                      <a:pt x="1704" y="1156"/>
                    </a:lnTo>
                    <a:lnTo>
                      <a:pt x="1703" y="1156"/>
                    </a:lnTo>
                    <a:lnTo>
                      <a:pt x="1701" y="1155"/>
                    </a:lnTo>
                    <a:lnTo>
                      <a:pt x="1700" y="1153"/>
                    </a:lnTo>
                    <a:lnTo>
                      <a:pt x="1698" y="1152"/>
                    </a:lnTo>
                    <a:lnTo>
                      <a:pt x="1695" y="1152"/>
                    </a:lnTo>
                    <a:lnTo>
                      <a:pt x="1692" y="1155"/>
                    </a:lnTo>
                    <a:lnTo>
                      <a:pt x="1691" y="1153"/>
                    </a:lnTo>
                    <a:lnTo>
                      <a:pt x="1691" y="1155"/>
                    </a:lnTo>
                    <a:lnTo>
                      <a:pt x="1689" y="1155"/>
                    </a:lnTo>
                    <a:lnTo>
                      <a:pt x="1692" y="1155"/>
                    </a:lnTo>
                    <a:lnTo>
                      <a:pt x="1694" y="1155"/>
                    </a:lnTo>
                    <a:lnTo>
                      <a:pt x="1695" y="1153"/>
                    </a:lnTo>
                    <a:lnTo>
                      <a:pt x="1698" y="1153"/>
                    </a:lnTo>
                    <a:lnTo>
                      <a:pt x="1698" y="1155"/>
                    </a:lnTo>
                    <a:lnTo>
                      <a:pt x="1700" y="1156"/>
                    </a:lnTo>
                    <a:lnTo>
                      <a:pt x="1701" y="1158"/>
                    </a:lnTo>
                    <a:lnTo>
                      <a:pt x="1703" y="1158"/>
                    </a:lnTo>
                    <a:lnTo>
                      <a:pt x="1704" y="1159"/>
                    </a:lnTo>
                    <a:lnTo>
                      <a:pt x="1706" y="1161"/>
                    </a:lnTo>
                    <a:lnTo>
                      <a:pt x="1711" y="1164"/>
                    </a:lnTo>
                    <a:lnTo>
                      <a:pt x="1712" y="1165"/>
                    </a:lnTo>
                    <a:lnTo>
                      <a:pt x="1712" y="1167"/>
                    </a:lnTo>
                    <a:lnTo>
                      <a:pt x="1712" y="1168"/>
                    </a:lnTo>
                    <a:lnTo>
                      <a:pt x="1711" y="1170"/>
                    </a:lnTo>
                    <a:lnTo>
                      <a:pt x="1711" y="1170"/>
                    </a:lnTo>
                    <a:lnTo>
                      <a:pt x="1709" y="1170"/>
                    </a:lnTo>
                    <a:lnTo>
                      <a:pt x="1708" y="1171"/>
                    </a:lnTo>
                    <a:lnTo>
                      <a:pt x="1706" y="1173"/>
                    </a:lnTo>
                    <a:lnTo>
                      <a:pt x="1701" y="1174"/>
                    </a:lnTo>
                    <a:lnTo>
                      <a:pt x="1701" y="1176"/>
                    </a:lnTo>
                    <a:lnTo>
                      <a:pt x="1700" y="1176"/>
                    </a:lnTo>
                    <a:lnTo>
                      <a:pt x="1700" y="1177"/>
                    </a:lnTo>
                    <a:lnTo>
                      <a:pt x="1697" y="1176"/>
                    </a:lnTo>
                    <a:lnTo>
                      <a:pt x="1695" y="1176"/>
                    </a:lnTo>
                    <a:lnTo>
                      <a:pt x="1692" y="1177"/>
                    </a:lnTo>
                    <a:lnTo>
                      <a:pt x="1692" y="1179"/>
                    </a:lnTo>
                    <a:lnTo>
                      <a:pt x="1692" y="1179"/>
                    </a:lnTo>
                    <a:lnTo>
                      <a:pt x="1692" y="1179"/>
                    </a:lnTo>
                    <a:lnTo>
                      <a:pt x="1694" y="1179"/>
                    </a:lnTo>
                    <a:lnTo>
                      <a:pt x="1695" y="1177"/>
                    </a:lnTo>
                    <a:lnTo>
                      <a:pt x="1697" y="1180"/>
                    </a:lnTo>
                    <a:lnTo>
                      <a:pt x="1701" y="1180"/>
                    </a:lnTo>
                    <a:lnTo>
                      <a:pt x="1704" y="1177"/>
                    </a:lnTo>
                    <a:lnTo>
                      <a:pt x="1704" y="1177"/>
                    </a:lnTo>
                    <a:lnTo>
                      <a:pt x="1706" y="1177"/>
                    </a:lnTo>
                    <a:lnTo>
                      <a:pt x="1708" y="1179"/>
                    </a:lnTo>
                    <a:lnTo>
                      <a:pt x="1711" y="1182"/>
                    </a:lnTo>
                    <a:lnTo>
                      <a:pt x="1712" y="1184"/>
                    </a:lnTo>
                    <a:lnTo>
                      <a:pt x="1714" y="1184"/>
                    </a:lnTo>
                    <a:lnTo>
                      <a:pt x="1714" y="1184"/>
                    </a:lnTo>
                    <a:lnTo>
                      <a:pt x="1715" y="1184"/>
                    </a:lnTo>
                    <a:lnTo>
                      <a:pt x="1714" y="1185"/>
                    </a:lnTo>
                    <a:lnTo>
                      <a:pt x="1711" y="1188"/>
                    </a:lnTo>
                    <a:lnTo>
                      <a:pt x="1709" y="1188"/>
                    </a:lnTo>
                    <a:lnTo>
                      <a:pt x="1708" y="1190"/>
                    </a:lnTo>
                    <a:lnTo>
                      <a:pt x="1711" y="1190"/>
                    </a:lnTo>
                    <a:lnTo>
                      <a:pt x="1712" y="1188"/>
                    </a:lnTo>
                    <a:lnTo>
                      <a:pt x="1712" y="1188"/>
                    </a:lnTo>
                    <a:lnTo>
                      <a:pt x="1714" y="1188"/>
                    </a:lnTo>
                    <a:lnTo>
                      <a:pt x="1714" y="1190"/>
                    </a:lnTo>
                    <a:lnTo>
                      <a:pt x="1714" y="1194"/>
                    </a:lnTo>
                    <a:lnTo>
                      <a:pt x="1712" y="1194"/>
                    </a:lnTo>
                    <a:lnTo>
                      <a:pt x="1712" y="1193"/>
                    </a:lnTo>
                    <a:lnTo>
                      <a:pt x="1711" y="1193"/>
                    </a:lnTo>
                    <a:lnTo>
                      <a:pt x="1711" y="1193"/>
                    </a:lnTo>
                    <a:lnTo>
                      <a:pt x="1709" y="1193"/>
                    </a:lnTo>
                    <a:lnTo>
                      <a:pt x="1708" y="1194"/>
                    </a:lnTo>
                    <a:lnTo>
                      <a:pt x="1708" y="1194"/>
                    </a:lnTo>
                    <a:lnTo>
                      <a:pt x="1708" y="1194"/>
                    </a:lnTo>
                    <a:lnTo>
                      <a:pt x="1711" y="1196"/>
                    </a:lnTo>
                    <a:lnTo>
                      <a:pt x="1711" y="1197"/>
                    </a:lnTo>
                    <a:lnTo>
                      <a:pt x="1709" y="1197"/>
                    </a:lnTo>
                    <a:lnTo>
                      <a:pt x="1709" y="1197"/>
                    </a:lnTo>
                    <a:lnTo>
                      <a:pt x="1711" y="1199"/>
                    </a:lnTo>
                    <a:lnTo>
                      <a:pt x="1709" y="1199"/>
                    </a:lnTo>
                    <a:lnTo>
                      <a:pt x="1709" y="1200"/>
                    </a:lnTo>
                    <a:lnTo>
                      <a:pt x="1708" y="1200"/>
                    </a:lnTo>
                    <a:lnTo>
                      <a:pt x="1708" y="1202"/>
                    </a:lnTo>
                    <a:lnTo>
                      <a:pt x="1709" y="1203"/>
                    </a:lnTo>
                    <a:lnTo>
                      <a:pt x="1709" y="1205"/>
                    </a:lnTo>
                    <a:lnTo>
                      <a:pt x="1709" y="1206"/>
                    </a:lnTo>
                    <a:lnTo>
                      <a:pt x="1708" y="1206"/>
                    </a:lnTo>
                    <a:lnTo>
                      <a:pt x="1706" y="1206"/>
                    </a:lnTo>
                    <a:lnTo>
                      <a:pt x="1704" y="1208"/>
                    </a:lnTo>
                    <a:lnTo>
                      <a:pt x="1704" y="1205"/>
                    </a:lnTo>
                    <a:lnTo>
                      <a:pt x="1703" y="1206"/>
                    </a:lnTo>
                    <a:lnTo>
                      <a:pt x="1703" y="1206"/>
                    </a:lnTo>
                    <a:lnTo>
                      <a:pt x="1703" y="1208"/>
                    </a:lnTo>
                    <a:lnTo>
                      <a:pt x="1701" y="1209"/>
                    </a:lnTo>
                    <a:lnTo>
                      <a:pt x="1700" y="1211"/>
                    </a:lnTo>
                    <a:lnTo>
                      <a:pt x="1700" y="1209"/>
                    </a:lnTo>
                    <a:lnTo>
                      <a:pt x="1698" y="1209"/>
                    </a:lnTo>
                    <a:lnTo>
                      <a:pt x="1698" y="1211"/>
                    </a:lnTo>
                    <a:lnTo>
                      <a:pt x="1700" y="1211"/>
                    </a:lnTo>
                    <a:lnTo>
                      <a:pt x="1700" y="1212"/>
                    </a:lnTo>
                    <a:lnTo>
                      <a:pt x="1698" y="1214"/>
                    </a:lnTo>
                    <a:lnTo>
                      <a:pt x="1698" y="1214"/>
                    </a:lnTo>
                    <a:lnTo>
                      <a:pt x="1698" y="1215"/>
                    </a:lnTo>
                    <a:lnTo>
                      <a:pt x="1697" y="1215"/>
                    </a:lnTo>
                    <a:lnTo>
                      <a:pt x="1697" y="1217"/>
                    </a:lnTo>
                    <a:lnTo>
                      <a:pt x="1697" y="1218"/>
                    </a:lnTo>
                    <a:lnTo>
                      <a:pt x="1697" y="1220"/>
                    </a:lnTo>
                    <a:lnTo>
                      <a:pt x="1695" y="1220"/>
                    </a:lnTo>
                    <a:lnTo>
                      <a:pt x="1694" y="1222"/>
                    </a:lnTo>
                    <a:lnTo>
                      <a:pt x="1692" y="1223"/>
                    </a:lnTo>
                    <a:lnTo>
                      <a:pt x="1691" y="1226"/>
                    </a:lnTo>
                    <a:lnTo>
                      <a:pt x="1691" y="1228"/>
                    </a:lnTo>
                    <a:lnTo>
                      <a:pt x="1691" y="1229"/>
                    </a:lnTo>
                    <a:lnTo>
                      <a:pt x="1691" y="1229"/>
                    </a:lnTo>
                    <a:lnTo>
                      <a:pt x="1689" y="1229"/>
                    </a:lnTo>
                    <a:lnTo>
                      <a:pt x="1688" y="1229"/>
                    </a:lnTo>
                    <a:lnTo>
                      <a:pt x="1688" y="1228"/>
                    </a:lnTo>
                    <a:lnTo>
                      <a:pt x="1688" y="1228"/>
                    </a:lnTo>
                    <a:lnTo>
                      <a:pt x="1688" y="1228"/>
                    </a:lnTo>
                    <a:lnTo>
                      <a:pt x="1688" y="1226"/>
                    </a:lnTo>
                    <a:lnTo>
                      <a:pt x="1688" y="1226"/>
                    </a:lnTo>
                    <a:lnTo>
                      <a:pt x="1686" y="1226"/>
                    </a:lnTo>
                    <a:lnTo>
                      <a:pt x="1686" y="1228"/>
                    </a:lnTo>
                    <a:lnTo>
                      <a:pt x="1686" y="1228"/>
                    </a:lnTo>
                    <a:lnTo>
                      <a:pt x="1685" y="1228"/>
                    </a:lnTo>
                    <a:lnTo>
                      <a:pt x="1685" y="1228"/>
                    </a:lnTo>
                    <a:lnTo>
                      <a:pt x="1685" y="1228"/>
                    </a:lnTo>
                    <a:lnTo>
                      <a:pt x="1685" y="1229"/>
                    </a:lnTo>
                    <a:lnTo>
                      <a:pt x="1685" y="1229"/>
                    </a:lnTo>
                    <a:lnTo>
                      <a:pt x="1686" y="1229"/>
                    </a:lnTo>
                    <a:lnTo>
                      <a:pt x="1686" y="1231"/>
                    </a:lnTo>
                    <a:lnTo>
                      <a:pt x="1688" y="1232"/>
                    </a:lnTo>
                    <a:lnTo>
                      <a:pt x="1688" y="1232"/>
                    </a:lnTo>
                    <a:lnTo>
                      <a:pt x="1688" y="1232"/>
                    </a:lnTo>
                    <a:lnTo>
                      <a:pt x="1688" y="1234"/>
                    </a:lnTo>
                    <a:lnTo>
                      <a:pt x="1688" y="1234"/>
                    </a:lnTo>
                    <a:lnTo>
                      <a:pt x="1686" y="1235"/>
                    </a:lnTo>
                    <a:lnTo>
                      <a:pt x="1685" y="1237"/>
                    </a:lnTo>
                    <a:lnTo>
                      <a:pt x="1683" y="1237"/>
                    </a:lnTo>
                    <a:lnTo>
                      <a:pt x="1682" y="1237"/>
                    </a:lnTo>
                    <a:lnTo>
                      <a:pt x="1682" y="1237"/>
                    </a:lnTo>
                    <a:lnTo>
                      <a:pt x="1680" y="1237"/>
                    </a:lnTo>
                    <a:lnTo>
                      <a:pt x="1679" y="1237"/>
                    </a:lnTo>
                    <a:lnTo>
                      <a:pt x="1680" y="1238"/>
                    </a:lnTo>
                    <a:lnTo>
                      <a:pt x="1682" y="1238"/>
                    </a:lnTo>
                    <a:lnTo>
                      <a:pt x="1682" y="1238"/>
                    </a:lnTo>
                    <a:lnTo>
                      <a:pt x="1683" y="1238"/>
                    </a:lnTo>
                    <a:lnTo>
                      <a:pt x="1685" y="1238"/>
                    </a:lnTo>
                    <a:lnTo>
                      <a:pt x="1685" y="1238"/>
                    </a:lnTo>
                    <a:lnTo>
                      <a:pt x="1685" y="1240"/>
                    </a:lnTo>
                    <a:lnTo>
                      <a:pt x="1685" y="1241"/>
                    </a:lnTo>
                    <a:lnTo>
                      <a:pt x="1683" y="1243"/>
                    </a:lnTo>
                    <a:lnTo>
                      <a:pt x="1685" y="1246"/>
                    </a:lnTo>
                    <a:lnTo>
                      <a:pt x="1685" y="1246"/>
                    </a:lnTo>
                    <a:lnTo>
                      <a:pt x="1685" y="1246"/>
                    </a:lnTo>
                    <a:lnTo>
                      <a:pt x="1683" y="1246"/>
                    </a:lnTo>
                    <a:lnTo>
                      <a:pt x="1683" y="1244"/>
                    </a:lnTo>
                    <a:lnTo>
                      <a:pt x="1682" y="1246"/>
                    </a:lnTo>
                    <a:lnTo>
                      <a:pt x="1680" y="1244"/>
                    </a:lnTo>
                    <a:lnTo>
                      <a:pt x="1680" y="1246"/>
                    </a:lnTo>
                    <a:lnTo>
                      <a:pt x="1679" y="1246"/>
                    </a:lnTo>
                    <a:lnTo>
                      <a:pt x="1679" y="1246"/>
                    </a:lnTo>
                    <a:lnTo>
                      <a:pt x="1680" y="1247"/>
                    </a:lnTo>
                    <a:lnTo>
                      <a:pt x="1680" y="1249"/>
                    </a:lnTo>
                    <a:lnTo>
                      <a:pt x="1680" y="1249"/>
                    </a:lnTo>
                    <a:lnTo>
                      <a:pt x="1677" y="1249"/>
                    </a:lnTo>
                    <a:lnTo>
                      <a:pt x="1677" y="1249"/>
                    </a:lnTo>
                    <a:lnTo>
                      <a:pt x="1676" y="1249"/>
                    </a:lnTo>
                    <a:lnTo>
                      <a:pt x="1677" y="1252"/>
                    </a:lnTo>
                    <a:lnTo>
                      <a:pt x="1676" y="1252"/>
                    </a:lnTo>
                    <a:lnTo>
                      <a:pt x="1676" y="1252"/>
                    </a:lnTo>
                    <a:lnTo>
                      <a:pt x="1674" y="1253"/>
                    </a:lnTo>
                    <a:lnTo>
                      <a:pt x="1673" y="1253"/>
                    </a:lnTo>
                    <a:lnTo>
                      <a:pt x="1673" y="1253"/>
                    </a:lnTo>
                    <a:lnTo>
                      <a:pt x="1674" y="1255"/>
                    </a:lnTo>
                    <a:lnTo>
                      <a:pt x="1674" y="1255"/>
                    </a:lnTo>
                    <a:lnTo>
                      <a:pt x="1673" y="1257"/>
                    </a:lnTo>
                    <a:lnTo>
                      <a:pt x="1673" y="1257"/>
                    </a:lnTo>
                    <a:lnTo>
                      <a:pt x="1670" y="1257"/>
                    </a:lnTo>
                    <a:lnTo>
                      <a:pt x="1668" y="1257"/>
                    </a:lnTo>
                    <a:lnTo>
                      <a:pt x="1668" y="1257"/>
                    </a:lnTo>
                    <a:lnTo>
                      <a:pt x="1667" y="1257"/>
                    </a:lnTo>
                    <a:lnTo>
                      <a:pt x="1665" y="1258"/>
                    </a:lnTo>
                    <a:lnTo>
                      <a:pt x="1665" y="1258"/>
                    </a:lnTo>
                    <a:lnTo>
                      <a:pt x="1665" y="1258"/>
                    </a:lnTo>
                    <a:lnTo>
                      <a:pt x="1663" y="1258"/>
                    </a:lnTo>
                    <a:lnTo>
                      <a:pt x="1663" y="1258"/>
                    </a:lnTo>
                    <a:lnTo>
                      <a:pt x="1663" y="1260"/>
                    </a:lnTo>
                    <a:lnTo>
                      <a:pt x="1663" y="1260"/>
                    </a:lnTo>
                    <a:lnTo>
                      <a:pt x="1665" y="1260"/>
                    </a:lnTo>
                    <a:lnTo>
                      <a:pt x="1665" y="1261"/>
                    </a:lnTo>
                    <a:lnTo>
                      <a:pt x="1665" y="1261"/>
                    </a:lnTo>
                    <a:lnTo>
                      <a:pt x="1663" y="1264"/>
                    </a:lnTo>
                    <a:lnTo>
                      <a:pt x="1663" y="1264"/>
                    </a:lnTo>
                    <a:lnTo>
                      <a:pt x="1662" y="1264"/>
                    </a:lnTo>
                    <a:lnTo>
                      <a:pt x="1660" y="1266"/>
                    </a:lnTo>
                    <a:lnTo>
                      <a:pt x="1660" y="1267"/>
                    </a:lnTo>
                    <a:lnTo>
                      <a:pt x="1660" y="1267"/>
                    </a:lnTo>
                    <a:lnTo>
                      <a:pt x="1659" y="1267"/>
                    </a:lnTo>
                    <a:lnTo>
                      <a:pt x="1657" y="1267"/>
                    </a:lnTo>
                    <a:lnTo>
                      <a:pt x="1659" y="1269"/>
                    </a:lnTo>
                    <a:lnTo>
                      <a:pt x="1659" y="1269"/>
                    </a:lnTo>
                    <a:lnTo>
                      <a:pt x="1657" y="1270"/>
                    </a:lnTo>
                    <a:lnTo>
                      <a:pt x="1657" y="1270"/>
                    </a:lnTo>
                    <a:lnTo>
                      <a:pt x="1657" y="1270"/>
                    </a:lnTo>
                    <a:lnTo>
                      <a:pt x="1657" y="1269"/>
                    </a:lnTo>
                    <a:lnTo>
                      <a:pt x="1656" y="1269"/>
                    </a:lnTo>
                    <a:lnTo>
                      <a:pt x="1656" y="1270"/>
                    </a:lnTo>
                    <a:lnTo>
                      <a:pt x="1654" y="1270"/>
                    </a:lnTo>
                    <a:lnTo>
                      <a:pt x="1654" y="1270"/>
                    </a:lnTo>
                    <a:lnTo>
                      <a:pt x="1653" y="1270"/>
                    </a:lnTo>
                    <a:lnTo>
                      <a:pt x="1651" y="1270"/>
                    </a:lnTo>
                    <a:lnTo>
                      <a:pt x="1651" y="1272"/>
                    </a:lnTo>
                    <a:lnTo>
                      <a:pt x="1650" y="1273"/>
                    </a:lnTo>
                    <a:lnTo>
                      <a:pt x="1650" y="1273"/>
                    </a:lnTo>
                    <a:lnTo>
                      <a:pt x="1648" y="1273"/>
                    </a:lnTo>
                    <a:lnTo>
                      <a:pt x="1648" y="1273"/>
                    </a:lnTo>
                    <a:lnTo>
                      <a:pt x="1650" y="1275"/>
                    </a:lnTo>
                    <a:lnTo>
                      <a:pt x="1648" y="1275"/>
                    </a:lnTo>
                    <a:lnTo>
                      <a:pt x="1648" y="1275"/>
                    </a:lnTo>
                    <a:lnTo>
                      <a:pt x="1647" y="1276"/>
                    </a:lnTo>
                    <a:lnTo>
                      <a:pt x="1647" y="1278"/>
                    </a:lnTo>
                    <a:lnTo>
                      <a:pt x="1647" y="1279"/>
                    </a:lnTo>
                    <a:lnTo>
                      <a:pt x="1645" y="1279"/>
                    </a:lnTo>
                    <a:lnTo>
                      <a:pt x="1644" y="1278"/>
                    </a:lnTo>
                    <a:lnTo>
                      <a:pt x="1644" y="1279"/>
                    </a:lnTo>
                    <a:lnTo>
                      <a:pt x="1644" y="1279"/>
                    </a:lnTo>
                    <a:lnTo>
                      <a:pt x="1642" y="1279"/>
                    </a:lnTo>
                    <a:lnTo>
                      <a:pt x="1641" y="1279"/>
                    </a:lnTo>
                    <a:lnTo>
                      <a:pt x="1639" y="1281"/>
                    </a:lnTo>
                    <a:lnTo>
                      <a:pt x="1638" y="1281"/>
                    </a:lnTo>
                    <a:lnTo>
                      <a:pt x="1636" y="1281"/>
                    </a:lnTo>
                    <a:lnTo>
                      <a:pt x="1635" y="1281"/>
                    </a:lnTo>
                    <a:lnTo>
                      <a:pt x="1635" y="1281"/>
                    </a:lnTo>
                    <a:lnTo>
                      <a:pt x="1635" y="1282"/>
                    </a:lnTo>
                    <a:lnTo>
                      <a:pt x="1633" y="1282"/>
                    </a:lnTo>
                    <a:lnTo>
                      <a:pt x="1632" y="1281"/>
                    </a:lnTo>
                    <a:lnTo>
                      <a:pt x="1630" y="1281"/>
                    </a:lnTo>
                    <a:lnTo>
                      <a:pt x="1630" y="1281"/>
                    </a:lnTo>
                    <a:lnTo>
                      <a:pt x="1629" y="1282"/>
                    </a:lnTo>
                    <a:lnTo>
                      <a:pt x="1627" y="1282"/>
                    </a:lnTo>
                    <a:lnTo>
                      <a:pt x="1627" y="1282"/>
                    </a:lnTo>
                    <a:lnTo>
                      <a:pt x="1627" y="1284"/>
                    </a:lnTo>
                    <a:lnTo>
                      <a:pt x="1625" y="1284"/>
                    </a:lnTo>
                    <a:lnTo>
                      <a:pt x="1624" y="1282"/>
                    </a:lnTo>
                    <a:lnTo>
                      <a:pt x="1624" y="1281"/>
                    </a:lnTo>
                    <a:lnTo>
                      <a:pt x="1624" y="1282"/>
                    </a:lnTo>
                    <a:lnTo>
                      <a:pt x="1622" y="1282"/>
                    </a:lnTo>
                    <a:lnTo>
                      <a:pt x="1622" y="1284"/>
                    </a:lnTo>
                    <a:lnTo>
                      <a:pt x="1622" y="1284"/>
                    </a:lnTo>
                    <a:lnTo>
                      <a:pt x="1622" y="1284"/>
                    </a:lnTo>
                    <a:lnTo>
                      <a:pt x="1621" y="1284"/>
                    </a:lnTo>
                    <a:lnTo>
                      <a:pt x="1619" y="1284"/>
                    </a:lnTo>
                    <a:lnTo>
                      <a:pt x="1619" y="1284"/>
                    </a:lnTo>
                    <a:lnTo>
                      <a:pt x="1619" y="1285"/>
                    </a:lnTo>
                    <a:lnTo>
                      <a:pt x="1619" y="1285"/>
                    </a:lnTo>
                    <a:lnTo>
                      <a:pt x="1619" y="1285"/>
                    </a:lnTo>
                    <a:lnTo>
                      <a:pt x="1619" y="1287"/>
                    </a:lnTo>
                    <a:lnTo>
                      <a:pt x="1619" y="1287"/>
                    </a:lnTo>
                    <a:lnTo>
                      <a:pt x="1619" y="1287"/>
                    </a:lnTo>
                    <a:lnTo>
                      <a:pt x="1619" y="1287"/>
                    </a:lnTo>
                    <a:lnTo>
                      <a:pt x="1618" y="1287"/>
                    </a:lnTo>
                    <a:lnTo>
                      <a:pt x="1616" y="1287"/>
                    </a:lnTo>
                    <a:lnTo>
                      <a:pt x="1615" y="1287"/>
                    </a:lnTo>
                    <a:lnTo>
                      <a:pt x="1615" y="1287"/>
                    </a:lnTo>
                    <a:lnTo>
                      <a:pt x="1615" y="1285"/>
                    </a:lnTo>
                    <a:lnTo>
                      <a:pt x="1616" y="1285"/>
                    </a:lnTo>
                    <a:lnTo>
                      <a:pt x="1616" y="1285"/>
                    </a:lnTo>
                    <a:lnTo>
                      <a:pt x="1615" y="1284"/>
                    </a:lnTo>
                    <a:lnTo>
                      <a:pt x="1613" y="1284"/>
                    </a:lnTo>
                    <a:lnTo>
                      <a:pt x="1613" y="1282"/>
                    </a:lnTo>
                    <a:lnTo>
                      <a:pt x="1612" y="1281"/>
                    </a:lnTo>
                    <a:lnTo>
                      <a:pt x="1612" y="1281"/>
                    </a:lnTo>
                    <a:lnTo>
                      <a:pt x="1612" y="1279"/>
                    </a:lnTo>
                    <a:lnTo>
                      <a:pt x="1610" y="1278"/>
                    </a:lnTo>
                    <a:lnTo>
                      <a:pt x="1610" y="1278"/>
                    </a:lnTo>
                    <a:lnTo>
                      <a:pt x="1612" y="1276"/>
                    </a:lnTo>
                    <a:lnTo>
                      <a:pt x="1610" y="1276"/>
                    </a:lnTo>
                    <a:lnTo>
                      <a:pt x="1609" y="1278"/>
                    </a:lnTo>
                    <a:lnTo>
                      <a:pt x="1609" y="1278"/>
                    </a:lnTo>
                    <a:lnTo>
                      <a:pt x="1609" y="1279"/>
                    </a:lnTo>
                    <a:lnTo>
                      <a:pt x="1607" y="1279"/>
                    </a:lnTo>
                    <a:lnTo>
                      <a:pt x="1607" y="1279"/>
                    </a:lnTo>
                    <a:lnTo>
                      <a:pt x="1607" y="1279"/>
                    </a:lnTo>
                    <a:lnTo>
                      <a:pt x="1609" y="1281"/>
                    </a:lnTo>
                    <a:lnTo>
                      <a:pt x="1609" y="1282"/>
                    </a:lnTo>
                    <a:lnTo>
                      <a:pt x="1610" y="1282"/>
                    </a:lnTo>
                    <a:lnTo>
                      <a:pt x="1610" y="1284"/>
                    </a:lnTo>
                    <a:lnTo>
                      <a:pt x="1610" y="1287"/>
                    </a:lnTo>
                    <a:lnTo>
                      <a:pt x="1610" y="1287"/>
                    </a:lnTo>
                    <a:lnTo>
                      <a:pt x="1610" y="1287"/>
                    </a:lnTo>
                    <a:lnTo>
                      <a:pt x="1610" y="1288"/>
                    </a:lnTo>
                    <a:lnTo>
                      <a:pt x="1610" y="1288"/>
                    </a:lnTo>
                    <a:lnTo>
                      <a:pt x="1609" y="1288"/>
                    </a:lnTo>
                    <a:lnTo>
                      <a:pt x="1609" y="1290"/>
                    </a:lnTo>
                    <a:lnTo>
                      <a:pt x="1607" y="1290"/>
                    </a:lnTo>
                    <a:lnTo>
                      <a:pt x="1607" y="1290"/>
                    </a:lnTo>
                    <a:lnTo>
                      <a:pt x="1606" y="1290"/>
                    </a:lnTo>
                    <a:lnTo>
                      <a:pt x="1604" y="1288"/>
                    </a:lnTo>
                    <a:lnTo>
                      <a:pt x="1604" y="1290"/>
                    </a:lnTo>
                    <a:lnTo>
                      <a:pt x="1604" y="1293"/>
                    </a:lnTo>
                    <a:lnTo>
                      <a:pt x="1603" y="1293"/>
                    </a:lnTo>
                    <a:lnTo>
                      <a:pt x="1603" y="1293"/>
                    </a:lnTo>
                    <a:lnTo>
                      <a:pt x="1601" y="1293"/>
                    </a:lnTo>
                    <a:lnTo>
                      <a:pt x="1600" y="1293"/>
                    </a:lnTo>
                    <a:lnTo>
                      <a:pt x="1600" y="1293"/>
                    </a:lnTo>
                    <a:lnTo>
                      <a:pt x="1600" y="1295"/>
                    </a:lnTo>
                    <a:lnTo>
                      <a:pt x="1598" y="1295"/>
                    </a:lnTo>
                    <a:lnTo>
                      <a:pt x="1598" y="1295"/>
                    </a:lnTo>
                    <a:lnTo>
                      <a:pt x="1597" y="1293"/>
                    </a:lnTo>
                    <a:lnTo>
                      <a:pt x="1597" y="1293"/>
                    </a:lnTo>
                    <a:lnTo>
                      <a:pt x="1597" y="1291"/>
                    </a:lnTo>
                    <a:lnTo>
                      <a:pt x="1597" y="1291"/>
                    </a:lnTo>
                    <a:lnTo>
                      <a:pt x="1595" y="1291"/>
                    </a:lnTo>
                    <a:lnTo>
                      <a:pt x="1597" y="1293"/>
                    </a:lnTo>
                    <a:lnTo>
                      <a:pt x="1597" y="1295"/>
                    </a:lnTo>
                    <a:lnTo>
                      <a:pt x="1595" y="1295"/>
                    </a:lnTo>
                    <a:lnTo>
                      <a:pt x="1595" y="1295"/>
                    </a:lnTo>
                    <a:lnTo>
                      <a:pt x="1594" y="1295"/>
                    </a:lnTo>
                    <a:lnTo>
                      <a:pt x="1594" y="1295"/>
                    </a:lnTo>
                    <a:lnTo>
                      <a:pt x="1592" y="1293"/>
                    </a:lnTo>
                    <a:lnTo>
                      <a:pt x="1591" y="1293"/>
                    </a:lnTo>
                    <a:lnTo>
                      <a:pt x="1591" y="1295"/>
                    </a:lnTo>
                    <a:lnTo>
                      <a:pt x="1591" y="1296"/>
                    </a:lnTo>
                    <a:lnTo>
                      <a:pt x="1589" y="1296"/>
                    </a:lnTo>
                    <a:lnTo>
                      <a:pt x="1589" y="1295"/>
                    </a:lnTo>
                    <a:lnTo>
                      <a:pt x="1587" y="1296"/>
                    </a:lnTo>
                    <a:lnTo>
                      <a:pt x="1587" y="1296"/>
                    </a:lnTo>
                    <a:lnTo>
                      <a:pt x="1586" y="1298"/>
                    </a:lnTo>
                    <a:lnTo>
                      <a:pt x="1584" y="1298"/>
                    </a:lnTo>
                    <a:lnTo>
                      <a:pt x="1583" y="1298"/>
                    </a:lnTo>
                    <a:lnTo>
                      <a:pt x="1581" y="1298"/>
                    </a:lnTo>
                    <a:lnTo>
                      <a:pt x="1581" y="1299"/>
                    </a:lnTo>
                    <a:lnTo>
                      <a:pt x="1580" y="1299"/>
                    </a:lnTo>
                    <a:lnTo>
                      <a:pt x="1580" y="1298"/>
                    </a:lnTo>
                    <a:lnTo>
                      <a:pt x="1580" y="1298"/>
                    </a:lnTo>
                    <a:lnTo>
                      <a:pt x="1578" y="1299"/>
                    </a:lnTo>
                    <a:lnTo>
                      <a:pt x="1578" y="1299"/>
                    </a:lnTo>
                    <a:lnTo>
                      <a:pt x="1577" y="1299"/>
                    </a:lnTo>
                    <a:lnTo>
                      <a:pt x="1575" y="1301"/>
                    </a:lnTo>
                    <a:lnTo>
                      <a:pt x="1574" y="1302"/>
                    </a:lnTo>
                    <a:lnTo>
                      <a:pt x="1574" y="1302"/>
                    </a:lnTo>
                    <a:lnTo>
                      <a:pt x="1572" y="1302"/>
                    </a:lnTo>
                    <a:lnTo>
                      <a:pt x="1572" y="1301"/>
                    </a:lnTo>
                    <a:lnTo>
                      <a:pt x="1572" y="1301"/>
                    </a:lnTo>
                    <a:lnTo>
                      <a:pt x="1572" y="1302"/>
                    </a:lnTo>
                    <a:lnTo>
                      <a:pt x="1571" y="1302"/>
                    </a:lnTo>
                    <a:lnTo>
                      <a:pt x="1571" y="1304"/>
                    </a:lnTo>
                    <a:lnTo>
                      <a:pt x="1569" y="1304"/>
                    </a:lnTo>
                    <a:lnTo>
                      <a:pt x="1569" y="1305"/>
                    </a:lnTo>
                    <a:lnTo>
                      <a:pt x="1569" y="1307"/>
                    </a:lnTo>
                    <a:lnTo>
                      <a:pt x="1571" y="1307"/>
                    </a:lnTo>
                    <a:lnTo>
                      <a:pt x="1572" y="1308"/>
                    </a:lnTo>
                    <a:lnTo>
                      <a:pt x="1571" y="1308"/>
                    </a:lnTo>
                    <a:lnTo>
                      <a:pt x="1571" y="1308"/>
                    </a:lnTo>
                    <a:lnTo>
                      <a:pt x="1571" y="1310"/>
                    </a:lnTo>
                    <a:lnTo>
                      <a:pt x="1574" y="1311"/>
                    </a:lnTo>
                    <a:lnTo>
                      <a:pt x="1574" y="1311"/>
                    </a:lnTo>
                    <a:lnTo>
                      <a:pt x="1572" y="1313"/>
                    </a:lnTo>
                    <a:lnTo>
                      <a:pt x="1572" y="1313"/>
                    </a:lnTo>
                    <a:lnTo>
                      <a:pt x="1571" y="1314"/>
                    </a:lnTo>
                    <a:lnTo>
                      <a:pt x="1568" y="1314"/>
                    </a:lnTo>
                    <a:lnTo>
                      <a:pt x="1566" y="1314"/>
                    </a:lnTo>
                    <a:lnTo>
                      <a:pt x="1565" y="1313"/>
                    </a:lnTo>
                    <a:lnTo>
                      <a:pt x="1566" y="1313"/>
                    </a:lnTo>
                    <a:lnTo>
                      <a:pt x="1566" y="1313"/>
                    </a:lnTo>
                    <a:lnTo>
                      <a:pt x="1566" y="1313"/>
                    </a:lnTo>
                    <a:lnTo>
                      <a:pt x="1566" y="1311"/>
                    </a:lnTo>
                    <a:lnTo>
                      <a:pt x="1566" y="1311"/>
                    </a:lnTo>
                    <a:lnTo>
                      <a:pt x="1565" y="1311"/>
                    </a:lnTo>
                    <a:lnTo>
                      <a:pt x="1565" y="1310"/>
                    </a:lnTo>
                    <a:lnTo>
                      <a:pt x="1565" y="1308"/>
                    </a:lnTo>
                    <a:lnTo>
                      <a:pt x="1565" y="1308"/>
                    </a:lnTo>
                    <a:lnTo>
                      <a:pt x="1563" y="1307"/>
                    </a:lnTo>
                    <a:lnTo>
                      <a:pt x="1563" y="1307"/>
                    </a:lnTo>
                    <a:lnTo>
                      <a:pt x="1563" y="1305"/>
                    </a:lnTo>
                    <a:lnTo>
                      <a:pt x="1563" y="1304"/>
                    </a:lnTo>
                    <a:lnTo>
                      <a:pt x="1563" y="1304"/>
                    </a:lnTo>
                    <a:lnTo>
                      <a:pt x="1563" y="1302"/>
                    </a:lnTo>
                    <a:lnTo>
                      <a:pt x="1565" y="1301"/>
                    </a:lnTo>
                    <a:lnTo>
                      <a:pt x="1566" y="1299"/>
                    </a:lnTo>
                    <a:lnTo>
                      <a:pt x="1566" y="1299"/>
                    </a:lnTo>
                    <a:lnTo>
                      <a:pt x="1565" y="1299"/>
                    </a:lnTo>
                    <a:lnTo>
                      <a:pt x="1563" y="1298"/>
                    </a:lnTo>
                    <a:lnTo>
                      <a:pt x="1563" y="1298"/>
                    </a:lnTo>
                    <a:lnTo>
                      <a:pt x="1563" y="1298"/>
                    </a:lnTo>
                    <a:lnTo>
                      <a:pt x="1562" y="1296"/>
                    </a:lnTo>
                    <a:lnTo>
                      <a:pt x="1562" y="1296"/>
                    </a:lnTo>
                    <a:lnTo>
                      <a:pt x="1562" y="1296"/>
                    </a:lnTo>
                    <a:lnTo>
                      <a:pt x="1562" y="1298"/>
                    </a:lnTo>
                    <a:lnTo>
                      <a:pt x="1560" y="1299"/>
                    </a:lnTo>
                    <a:lnTo>
                      <a:pt x="1559" y="1299"/>
                    </a:lnTo>
                    <a:lnTo>
                      <a:pt x="1557" y="1299"/>
                    </a:lnTo>
                    <a:lnTo>
                      <a:pt x="1557" y="1299"/>
                    </a:lnTo>
                    <a:lnTo>
                      <a:pt x="1556" y="1299"/>
                    </a:lnTo>
                    <a:lnTo>
                      <a:pt x="1556" y="1298"/>
                    </a:lnTo>
                    <a:lnTo>
                      <a:pt x="1556" y="1298"/>
                    </a:lnTo>
                    <a:lnTo>
                      <a:pt x="1556" y="1298"/>
                    </a:lnTo>
                    <a:lnTo>
                      <a:pt x="1556" y="1296"/>
                    </a:lnTo>
                    <a:lnTo>
                      <a:pt x="1554" y="1296"/>
                    </a:lnTo>
                    <a:lnTo>
                      <a:pt x="1553" y="1296"/>
                    </a:lnTo>
                    <a:lnTo>
                      <a:pt x="1553" y="1296"/>
                    </a:lnTo>
                    <a:lnTo>
                      <a:pt x="1551" y="1296"/>
                    </a:lnTo>
                    <a:lnTo>
                      <a:pt x="1551" y="1295"/>
                    </a:lnTo>
                    <a:lnTo>
                      <a:pt x="1550" y="1295"/>
                    </a:lnTo>
                    <a:lnTo>
                      <a:pt x="1550" y="1295"/>
                    </a:lnTo>
                    <a:lnTo>
                      <a:pt x="1550" y="1293"/>
                    </a:lnTo>
                    <a:lnTo>
                      <a:pt x="1550" y="1293"/>
                    </a:lnTo>
                    <a:lnTo>
                      <a:pt x="1548" y="1293"/>
                    </a:lnTo>
                    <a:lnTo>
                      <a:pt x="1548" y="1295"/>
                    </a:lnTo>
                    <a:lnTo>
                      <a:pt x="1548" y="1295"/>
                    </a:lnTo>
                    <a:lnTo>
                      <a:pt x="1550" y="1296"/>
                    </a:lnTo>
                    <a:lnTo>
                      <a:pt x="1548" y="1296"/>
                    </a:lnTo>
                    <a:lnTo>
                      <a:pt x="1548" y="1296"/>
                    </a:lnTo>
                    <a:lnTo>
                      <a:pt x="1546" y="1296"/>
                    </a:lnTo>
                    <a:lnTo>
                      <a:pt x="1546" y="1296"/>
                    </a:lnTo>
                    <a:lnTo>
                      <a:pt x="1546" y="1296"/>
                    </a:lnTo>
                    <a:lnTo>
                      <a:pt x="1546" y="1296"/>
                    </a:lnTo>
                    <a:lnTo>
                      <a:pt x="1545" y="1298"/>
                    </a:lnTo>
                    <a:lnTo>
                      <a:pt x="1543" y="1298"/>
                    </a:lnTo>
                    <a:lnTo>
                      <a:pt x="1543" y="1298"/>
                    </a:lnTo>
                    <a:lnTo>
                      <a:pt x="1542" y="1298"/>
                    </a:lnTo>
                    <a:lnTo>
                      <a:pt x="1542" y="1298"/>
                    </a:lnTo>
                    <a:lnTo>
                      <a:pt x="1540" y="1298"/>
                    </a:lnTo>
                    <a:lnTo>
                      <a:pt x="1539" y="1299"/>
                    </a:lnTo>
                    <a:lnTo>
                      <a:pt x="1537" y="1301"/>
                    </a:lnTo>
                    <a:lnTo>
                      <a:pt x="1536" y="1301"/>
                    </a:lnTo>
                    <a:lnTo>
                      <a:pt x="1536" y="1301"/>
                    </a:lnTo>
                    <a:lnTo>
                      <a:pt x="1534" y="1302"/>
                    </a:lnTo>
                    <a:lnTo>
                      <a:pt x="1534" y="1304"/>
                    </a:lnTo>
                    <a:lnTo>
                      <a:pt x="1534" y="1304"/>
                    </a:lnTo>
                    <a:lnTo>
                      <a:pt x="1533" y="1305"/>
                    </a:lnTo>
                    <a:lnTo>
                      <a:pt x="1531" y="1305"/>
                    </a:lnTo>
                    <a:lnTo>
                      <a:pt x="1531" y="1305"/>
                    </a:lnTo>
                    <a:lnTo>
                      <a:pt x="1530" y="1305"/>
                    </a:lnTo>
                    <a:lnTo>
                      <a:pt x="1530" y="1305"/>
                    </a:lnTo>
                    <a:lnTo>
                      <a:pt x="1530" y="1305"/>
                    </a:lnTo>
                    <a:lnTo>
                      <a:pt x="1528" y="1305"/>
                    </a:lnTo>
                    <a:lnTo>
                      <a:pt x="1528" y="1305"/>
                    </a:lnTo>
                    <a:lnTo>
                      <a:pt x="1527" y="1305"/>
                    </a:lnTo>
                    <a:lnTo>
                      <a:pt x="1527" y="1305"/>
                    </a:lnTo>
                    <a:lnTo>
                      <a:pt x="1527" y="1305"/>
                    </a:lnTo>
                    <a:lnTo>
                      <a:pt x="1527" y="1305"/>
                    </a:lnTo>
                    <a:lnTo>
                      <a:pt x="1527" y="1307"/>
                    </a:lnTo>
                    <a:lnTo>
                      <a:pt x="1527" y="1308"/>
                    </a:lnTo>
                    <a:lnTo>
                      <a:pt x="1525" y="1311"/>
                    </a:lnTo>
                    <a:lnTo>
                      <a:pt x="1525" y="1313"/>
                    </a:lnTo>
                    <a:lnTo>
                      <a:pt x="1524" y="1314"/>
                    </a:lnTo>
                    <a:lnTo>
                      <a:pt x="1522" y="1316"/>
                    </a:lnTo>
                    <a:lnTo>
                      <a:pt x="1519" y="1317"/>
                    </a:lnTo>
                    <a:lnTo>
                      <a:pt x="1519" y="1317"/>
                    </a:lnTo>
                    <a:lnTo>
                      <a:pt x="1518" y="1319"/>
                    </a:lnTo>
                    <a:lnTo>
                      <a:pt x="1516" y="1323"/>
                    </a:lnTo>
                    <a:lnTo>
                      <a:pt x="1516" y="1325"/>
                    </a:lnTo>
                    <a:lnTo>
                      <a:pt x="1515" y="1326"/>
                    </a:lnTo>
                    <a:lnTo>
                      <a:pt x="1515" y="1326"/>
                    </a:lnTo>
                    <a:lnTo>
                      <a:pt x="1515" y="1329"/>
                    </a:lnTo>
                    <a:lnTo>
                      <a:pt x="1513" y="1329"/>
                    </a:lnTo>
                    <a:lnTo>
                      <a:pt x="1513" y="1331"/>
                    </a:lnTo>
                    <a:lnTo>
                      <a:pt x="1515" y="1334"/>
                    </a:lnTo>
                    <a:lnTo>
                      <a:pt x="1515" y="1334"/>
                    </a:lnTo>
                    <a:lnTo>
                      <a:pt x="1516" y="1336"/>
                    </a:lnTo>
                    <a:lnTo>
                      <a:pt x="1516" y="1337"/>
                    </a:lnTo>
                    <a:lnTo>
                      <a:pt x="1516" y="1337"/>
                    </a:lnTo>
                    <a:lnTo>
                      <a:pt x="1519" y="1340"/>
                    </a:lnTo>
                    <a:lnTo>
                      <a:pt x="1519" y="1340"/>
                    </a:lnTo>
                    <a:lnTo>
                      <a:pt x="1521" y="1342"/>
                    </a:lnTo>
                    <a:lnTo>
                      <a:pt x="1522" y="1343"/>
                    </a:lnTo>
                    <a:lnTo>
                      <a:pt x="1524" y="1345"/>
                    </a:lnTo>
                    <a:lnTo>
                      <a:pt x="1524" y="1345"/>
                    </a:lnTo>
                    <a:lnTo>
                      <a:pt x="1524" y="1348"/>
                    </a:lnTo>
                    <a:lnTo>
                      <a:pt x="1522" y="1346"/>
                    </a:lnTo>
                    <a:lnTo>
                      <a:pt x="1522" y="1348"/>
                    </a:lnTo>
                    <a:lnTo>
                      <a:pt x="1524" y="1348"/>
                    </a:lnTo>
                    <a:lnTo>
                      <a:pt x="1527" y="1352"/>
                    </a:lnTo>
                    <a:lnTo>
                      <a:pt x="1530" y="1354"/>
                    </a:lnTo>
                    <a:lnTo>
                      <a:pt x="1531" y="1355"/>
                    </a:lnTo>
                    <a:lnTo>
                      <a:pt x="1533" y="1358"/>
                    </a:lnTo>
                    <a:lnTo>
                      <a:pt x="1534" y="1360"/>
                    </a:lnTo>
                    <a:lnTo>
                      <a:pt x="1537" y="1361"/>
                    </a:lnTo>
                    <a:lnTo>
                      <a:pt x="1537" y="1361"/>
                    </a:lnTo>
                    <a:lnTo>
                      <a:pt x="1537" y="1363"/>
                    </a:lnTo>
                    <a:lnTo>
                      <a:pt x="1539" y="1363"/>
                    </a:lnTo>
                    <a:lnTo>
                      <a:pt x="1540" y="1364"/>
                    </a:lnTo>
                    <a:lnTo>
                      <a:pt x="1540" y="1366"/>
                    </a:lnTo>
                    <a:lnTo>
                      <a:pt x="1540" y="1366"/>
                    </a:lnTo>
                    <a:lnTo>
                      <a:pt x="1542" y="1366"/>
                    </a:lnTo>
                    <a:lnTo>
                      <a:pt x="1542" y="1364"/>
                    </a:lnTo>
                    <a:lnTo>
                      <a:pt x="1543" y="1366"/>
                    </a:lnTo>
                    <a:lnTo>
                      <a:pt x="1543" y="1366"/>
                    </a:lnTo>
                    <a:lnTo>
                      <a:pt x="1545" y="1368"/>
                    </a:lnTo>
                    <a:lnTo>
                      <a:pt x="1545" y="1369"/>
                    </a:lnTo>
                    <a:lnTo>
                      <a:pt x="1545" y="1368"/>
                    </a:lnTo>
                    <a:lnTo>
                      <a:pt x="1545" y="1369"/>
                    </a:lnTo>
                    <a:lnTo>
                      <a:pt x="1545" y="1369"/>
                    </a:lnTo>
                    <a:lnTo>
                      <a:pt x="1546" y="1369"/>
                    </a:lnTo>
                    <a:lnTo>
                      <a:pt x="1546" y="1371"/>
                    </a:lnTo>
                    <a:lnTo>
                      <a:pt x="1548" y="1372"/>
                    </a:lnTo>
                    <a:lnTo>
                      <a:pt x="1550" y="1375"/>
                    </a:lnTo>
                    <a:lnTo>
                      <a:pt x="1551" y="1377"/>
                    </a:lnTo>
                    <a:lnTo>
                      <a:pt x="1551" y="1377"/>
                    </a:lnTo>
                    <a:lnTo>
                      <a:pt x="1553" y="1378"/>
                    </a:lnTo>
                    <a:lnTo>
                      <a:pt x="1554" y="1380"/>
                    </a:lnTo>
                    <a:lnTo>
                      <a:pt x="1554" y="1383"/>
                    </a:lnTo>
                    <a:lnTo>
                      <a:pt x="1556" y="1384"/>
                    </a:lnTo>
                    <a:lnTo>
                      <a:pt x="1556" y="1386"/>
                    </a:lnTo>
                    <a:lnTo>
                      <a:pt x="1556" y="1387"/>
                    </a:lnTo>
                    <a:lnTo>
                      <a:pt x="1556" y="1390"/>
                    </a:lnTo>
                    <a:lnTo>
                      <a:pt x="1557" y="1392"/>
                    </a:lnTo>
                    <a:lnTo>
                      <a:pt x="1557" y="1393"/>
                    </a:lnTo>
                    <a:lnTo>
                      <a:pt x="1557" y="1393"/>
                    </a:lnTo>
                    <a:lnTo>
                      <a:pt x="1557" y="1395"/>
                    </a:lnTo>
                    <a:lnTo>
                      <a:pt x="1559" y="1396"/>
                    </a:lnTo>
                    <a:lnTo>
                      <a:pt x="1559" y="1398"/>
                    </a:lnTo>
                    <a:lnTo>
                      <a:pt x="1557" y="1396"/>
                    </a:lnTo>
                    <a:lnTo>
                      <a:pt x="1557" y="1399"/>
                    </a:lnTo>
                    <a:lnTo>
                      <a:pt x="1559" y="1402"/>
                    </a:lnTo>
                    <a:lnTo>
                      <a:pt x="1559" y="1404"/>
                    </a:lnTo>
                    <a:lnTo>
                      <a:pt x="1559" y="1406"/>
                    </a:lnTo>
                    <a:lnTo>
                      <a:pt x="1559" y="1407"/>
                    </a:lnTo>
                    <a:lnTo>
                      <a:pt x="1560" y="1409"/>
                    </a:lnTo>
                    <a:lnTo>
                      <a:pt x="1560" y="1412"/>
                    </a:lnTo>
                    <a:lnTo>
                      <a:pt x="1560" y="1413"/>
                    </a:lnTo>
                    <a:lnTo>
                      <a:pt x="1559" y="1412"/>
                    </a:lnTo>
                    <a:lnTo>
                      <a:pt x="1559" y="1410"/>
                    </a:lnTo>
                    <a:lnTo>
                      <a:pt x="1559" y="1412"/>
                    </a:lnTo>
                    <a:lnTo>
                      <a:pt x="1557" y="1412"/>
                    </a:lnTo>
                    <a:lnTo>
                      <a:pt x="1559" y="1415"/>
                    </a:lnTo>
                    <a:lnTo>
                      <a:pt x="1557" y="1415"/>
                    </a:lnTo>
                    <a:lnTo>
                      <a:pt x="1557" y="1419"/>
                    </a:lnTo>
                    <a:lnTo>
                      <a:pt x="1557" y="1421"/>
                    </a:lnTo>
                    <a:lnTo>
                      <a:pt x="1557" y="1421"/>
                    </a:lnTo>
                    <a:lnTo>
                      <a:pt x="1557" y="1421"/>
                    </a:lnTo>
                    <a:lnTo>
                      <a:pt x="1557" y="1421"/>
                    </a:lnTo>
                    <a:lnTo>
                      <a:pt x="1557" y="1421"/>
                    </a:lnTo>
                    <a:lnTo>
                      <a:pt x="1557" y="1421"/>
                    </a:lnTo>
                    <a:lnTo>
                      <a:pt x="1557" y="1421"/>
                    </a:lnTo>
                    <a:lnTo>
                      <a:pt x="1557" y="1421"/>
                    </a:lnTo>
                    <a:lnTo>
                      <a:pt x="1557" y="1422"/>
                    </a:lnTo>
                    <a:lnTo>
                      <a:pt x="1557" y="1422"/>
                    </a:lnTo>
                    <a:lnTo>
                      <a:pt x="1557" y="1424"/>
                    </a:lnTo>
                    <a:lnTo>
                      <a:pt x="1557" y="1424"/>
                    </a:lnTo>
                    <a:lnTo>
                      <a:pt x="1556" y="1425"/>
                    </a:lnTo>
                    <a:lnTo>
                      <a:pt x="1556" y="1425"/>
                    </a:lnTo>
                    <a:lnTo>
                      <a:pt x="1556" y="1427"/>
                    </a:lnTo>
                    <a:lnTo>
                      <a:pt x="1554" y="1428"/>
                    </a:lnTo>
                    <a:lnTo>
                      <a:pt x="1553" y="1428"/>
                    </a:lnTo>
                    <a:lnTo>
                      <a:pt x="1551" y="1430"/>
                    </a:lnTo>
                    <a:lnTo>
                      <a:pt x="1550" y="1431"/>
                    </a:lnTo>
                    <a:lnTo>
                      <a:pt x="1548" y="1433"/>
                    </a:lnTo>
                    <a:lnTo>
                      <a:pt x="1545" y="1433"/>
                    </a:lnTo>
                    <a:lnTo>
                      <a:pt x="1545" y="1434"/>
                    </a:lnTo>
                    <a:lnTo>
                      <a:pt x="1543" y="1434"/>
                    </a:lnTo>
                    <a:lnTo>
                      <a:pt x="1542" y="1436"/>
                    </a:lnTo>
                    <a:lnTo>
                      <a:pt x="1540" y="1436"/>
                    </a:lnTo>
                    <a:lnTo>
                      <a:pt x="1537" y="1439"/>
                    </a:lnTo>
                    <a:lnTo>
                      <a:pt x="1536" y="1439"/>
                    </a:lnTo>
                    <a:lnTo>
                      <a:pt x="1534" y="1439"/>
                    </a:lnTo>
                    <a:lnTo>
                      <a:pt x="1533" y="1440"/>
                    </a:lnTo>
                    <a:lnTo>
                      <a:pt x="1533" y="1440"/>
                    </a:lnTo>
                    <a:lnTo>
                      <a:pt x="1533" y="1439"/>
                    </a:lnTo>
                    <a:lnTo>
                      <a:pt x="1531" y="1439"/>
                    </a:lnTo>
                    <a:lnTo>
                      <a:pt x="1530" y="1439"/>
                    </a:lnTo>
                    <a:lnTo>
                      <a:pt x="1530" y="1437"/>
                    </a:lnTo>
                    <a:lnTo>
                      <a:pt x="1530" y="1437"/>
                    </a:lnTo>
                    <a:lnTo>
                      <a:pt x="1530" y="1437"/>
                    </a:lnTo>
                    <a:lnTo>
                      <a:pt x="1530" y="1439"/>
                    </a:lnTo>
                    <a:lnTo>
                      <a:pt x="1530" y="1440"/>
                    </a:lnTo>
                    <a:lnTo>
                      <a:pt x="1528" y="1440"/>
                    </a:lnTo>
                    <a:lnTo>
                      <a:pt x="1528" y="1440"/>
                    </a:lnTo>
                    <a:lnTo>
                      <a:pt x="1527" y="1439"/>
                    </a:lnTo>
                    <a:lnTo>
                      <a:pt x="1525" y="1439"/>
                    </a:lnTo>
                    <a:lnTo>
                      <a:pt x="1525" y="1439"/>
                    </a:lnTo>
                    <a:lnTo>
                      <a:pt x="1527" y="1439"/>
                    </a:lnTo>
                    <a:lnTo>
                      <a:pt x="1527" y="1439"/>
                    </a:lnTo>
                    <a:lnTo>
                      <a:pt x="1527" y="1440"/>
                    </a:lnTo>
                    <a:lnTo>
                      <a:pt x="1527" y="1440"/>
                    </a:lnTo>
                    <a:lnTo>
                      <a:pt x="1527" y="1442"/>
                    </a:lnTo>
                    <a:lnTo>
                      <a:pt x="1525" y="1442"/>
                    </a:lnTo>
                    <a:lnTo>
                      <a:pt x="1524" y="1442"/>
                    </a:lnTo>
                    <a:lnTo>
                      <a:pt x="1524" y="1442"/>
                    </a:lnTo>
                    <a:lnTo>
                      <a:pt x="1525" y="1442"/>
                    </a:lnTo>
                    <a:lnTo>
                      <a:pt x="1527" y="1442"/>
                    </a:lnTo>
                    <a:lnTo>
                      <a:pt x="1527" y="1444"/>
                    </a:lnTo>
                    <a:lnTo>
                      <a:pt x="1527" y="1444"/>
                    </a:lnTo>
                    <a:lnTo>
                      <a:pt x="1527" y="1445"/>
                    </a:lnTo>
                    <a:lnTo>
                      <a:pt x="1525" y="1445"/>
                    </a:lnTo>
                    <a:lnTo>
                      <a:pt x="1525" y="1445"/>
                    </a:lnTo>
                    <a:lnTo>
                      <a:pt x="1525" y="1447"/>
                    </a:lnTo>
                    <a:lnTo>
                      <a:pt x="1525" y="1447"/>
                    </a:lnTo>
                    <a:lnTo>
                      <a:pt x="1525" y="1447"/>
                    </a:lnTo>
                    <a:lnTo>
                      <a:pt x="1524" y="1447"/>
                    </a:lnTo>
                    <a:lnTo>
                      <a:pt x="1519" y="1442"/>
                    </a:lnTo>
                    <a:lnTo>
                      <a:pt x="1521" y="1444"/>
                    </a:lnTo>
                    <a:lnTo>
                      <a:pt x="1524" y="1448"/>
                    </a:lnTo>
                    <a:lnTo>
                      <a:pt x="1525" y="1448"/>
                    </a:lnTo>
                    <a:lnTo>
                      <a:pt x="1525" y="1450"/>
                    </a:lnTo>
                    <a:lnTo>
                      <a:pt x="1524" y="1450"/>
                    </a:lnTo>
                    <a:lnTo>
                      <a:pt x="1524" y="1451"/>
                    </a:lnTo>
                    <a:lnTo>
                      <a:pt x="1522" y="1451"/>
                    </a:lnTo>
                    <a:lnTo>
                      <a:pt x="1521" y="1450"/>
                    </a:lnTo>
                    <a:lnTo>
                      <a:pt x="1518" y="1445"/>
                    </a:lnTo>
                    <a:lnTo>
                      <a:pt x="1516" y="1445"/>
                    </a:lnTo>
                    <a:lnTo>
                      <a:pt x="1519" y="1450"/>
                    </a:lnTo>
                    <a:lnTo>
                      <a:pt x="1519" y="1450"/>
                    </a:lnTo>
                    <a:lnTo>
                      <a:pt x="1521" y="1451"/>
                    </a:lnTo>
                    <a:lnTo>
                      <a:pt x="1521" y="1453"/>
                    </a:lnTo>
                    <a:lnTo>
                      <a:pt x="1519" y="1453"/>
                    </a:lnTo>
                    <a:lnTo>
                      <a:pt x="1512" y="1456"/>
                    </a:lnTo>
                    <a:lnTo>
                      <a:pt x="1510" y="1459"/>
                    </a:lnTo>
                    <a:lnTo>
                      <a:pt x="1510" y="1460"/>
                    </a:lnTo>
                    <a:lnTo>
                      <a:pt x="1508" y="1462"/>
                    </a:lnTo>
                    <a:lnTo>
                      <a:pt x="1507" y="1462"/>
                    </a:lnTo>
                    <a:lnTo>
                      <a:pt x="1504" y="1463"/>
                    </a:lnTo>
                    <a:lnTo>
                      <a:pt x="1502" y="1463"/>
                    </a:lnTo>
                    <a:lnTo>
                      <a:pt x="1504" y="1460"/>
                    </a:lnTo>
                    <a:lnTo>
                      <a:pt x="1504" y="1460"/>
                    </a:lnTo>
                    <a:lnTo>
                      <a:pt x="1504" y="1456"/>
                    </a:lnTo>
                    <a:lnTo>
                      <a:pt x="1504" y="1450"/>
                    </a:lnTo>
                    <a:lnTo>
                      <a:pt x="1504" y="1448"/>
                    </a:lnTo>
                    <a:lnTo>
                      <a:pt x="1505" y="1447"/>
                    </a:lnTo>
                    <a:lnTo>
                      <a:pt x="1507" y="1447"/>
                    </a:lnTo>
                    <a:lnTo>
                      <a:pt x="1507" y="1447"/>
                    </a:lnTo>
                    <a:lnTo>
                      <a:pt x="1507" y="1445"/>
                    </a:lnTo>
                    <a:lnTo>
                      <a:pt x="1505" y="1445"/>
                    </a:lnTo>
                    <a:lnTo>
                      <a:pt x="1505" y="1444"/>
                    </a:lnTo>
                    <a:lnTo>
                      <a:pt x="1504" y="1444"/>
                    </a:lnTo>
                    <a:lnTo>
                      <a:pt x="1502" y="1442"/>
                    </a:lnTo>
                    <a:lnTo>
                      <a:pt x="1502" y="1442"/>
                    </a:lnTo>
                    <a:lnTo>
                      <a:pt x="1501" y="1444"/>
                    </a:lnTo>
                    <a:lnTo>
                      <a:pt x="1501" y="1442"/>
                    </a:lnTo>
                    <a:lnTo>
                      <a:pt x="1501" y="1442"/>
                    </a:lnTo>
                    <a:lnTo>
                      <a:pt x="1499" y="1440"/>
                    </a:lnTo>
                    <a:lnTo>
                      <a:pt x="1498" y="1440"/>
                    </a:lnTo>
                    <a:lnTo>
                      <a:pt x="1496" y="1439"/>
                    </a:lnTo>
                    <a:lnTo>
                      <a:pt x="1492" y="1437"/>
                    </a:lnTo>
                    <a:lnTo>
                      <a:pt x="1492" y="1437"/>
                    </a:lnTo>
                    <a:lnTo>
                      <a:pt x="1492" y="1437"/>
                    </a:lnTo>
                    <a:lnTo>
                      <a:pt x="1492" y="1437"/>
                    </a:lnTo>
                    <a:lnTo>
                      <a:pt x="1489" y="1439"/>
                    </a:lnTo>
                    <a:lnTo>
                      <a:pt x="1489" y="1439"/>
                    </a:lnTo>
                    <a:lnTo>
                      <a:pt x="1487" y="1437"/>
                    </a:lnTo>
                    <a:lnTo>
                      <a:pt x="1487" y="1437"/>
                    </a:lnTo>
                    <a:lnTo>
                      <a:pt x="1489" y="1436"/>
                    </a:lnTo>
                    <a:lnTo>
                      <a:pt x="1489" y="1436"/>
                    </a:lnTo>
                    <a:lnTo>
                      <a:pt x="1490" y="1434"/>
                    </a:lnTo>
                    <a:lnTo>
                      <a:pt x="1489" y="1431"/>
                    </a:lnTo>
                    <a:lnTo>
                      <a:pt x="1489" y="1431"/>
                    </a:lnTo>
                    <a:lnTo>
                      <a:pt x="1487" y="1431"/>
                    </a:lnTo>
                    <a:lnTo>
                      <a:pt x="1487" y="1431"/>
                    </a:lnTo>
                    <a:lnTo>
                      <a:pt x="1486" y="1433"/>
                    </a:lnTo>
                    <a:lnTo>
                      <a:pt x="1486" y="1434"/>
                    </a:lnTo>
                    <a:lnTo>
                      <a:pt x="1484" y="1434"/>
                    </a:lnTo>
                    <a:lnTo>
                      <a:pt x="1483" y="1434"/>
                    </a:lnTo>
                    <a:lnTo>
                      <a:pt x="1483" y="1431"/>
                    </a:lnTo>
                    <a:lnTo>
                      <a:pt x="1483" y="1430"/>
                    </a:lnTo>
                    <a:lnTo>
                      <a:pt x="1483" y="1428"/>
                    </a:lnTo>
                    <a:lnTo>
                      <a:pt x="1483" y="1427"/>
                    </a:lnTo>
                    <a:lnTo>
                      <a:pt x="1481" y="1425"/>
                    </a:lnTo>
                    <a:lnTo>
                      <a:pt x="1481" y="1424"/>
                    </a:lnTo>
                    <a:lnTo>
                      <a:pt x="1480" y="1422"/>
                    </a:lnTo>
                    <a:lnTo>
                      <a:pt x="1480" y="1424"/>
                    </a:lnTo>
                    <a:lnTo>
                      <a:pt x="1480" y="1424"/>
                    </a:lnTo>
                    <a:lnTo>
                      <a:pt x="1480" y="1424"/>
                    </a:lnTo>
                    <a:lnTo>
                      <a:pt x="1480" y="1424"/>
                    </a:lnTo>
                    <a:lnTo>
                      <a:pt x="1478" y="1422"/>
                    </a:lnTo>
                    <a:lnTo>
                      <a:pt x="1478" y="1421"/>
                    </a:lnTo>
                    <a:lnTo>
                      <a:pt x="1477" y="1418"/>
                    </a:lnTo>
                    <a:lnTo>
                      <a:pt x="1477" y="1418"/>
                    </a:lnTo>
                    <a:lnTo>
                      <a:pt x="1475" y="1418"/>
                    </a:lnTo>
                    <a:lnTo>
                      <a:pt x="1475" y="1419"/>
                    </a:lnTo>
                    <a:lnTo>
                      <a:pt x="1474" y="1418"/>
                    </a:lnTo>
                    <a:lnTo>
                      <a:pt x="1474" y="1418"/>
                    </a:lnTo>
                    <a:lnTo>
                      <a:pt x="1472" y="1415"/>
                    </a:lnTo>
                    <a:lnTo>
                      <a:pt x="1472" y="1416"/>
                    </a:lnTo>
                    <a:lnTo>
                      <a:pt x="1472" y="1416"/>
                    </a:lnTo>
                    <a:lnTo>
                      <a:pt x="1471" y="1415"/>
                    </a:lnTo>
                    <a:lnTo>
                      <a:pt x="1469" y="1413"/>
                    </a:lnTo>
                    <a:lnTo>
                      <a:pt x="1467" y="1413"/>
                    </a:lnTo>
                    <a:lnTo>
                      <a:pt x="1467" y="1413"/>
                    </a:lnTo>
                    <a:lnTo>
                      <a:pt x="1466" y="1412"/>
                    </a:lnTo>
                    <a:lnTo>
                      <a:pt x="1466" y="1412"/>
                    </a:lnTo>
                    <a:lnTo>
                      <a:pt x="1461" y="1412"/>
                    </a:lnTo>
                    <a:lnTo>
                      <a:pt x="1457" y="1412"/>
                    </a:lnTo>
                    <a:lnTo>
                      <a:pt x="1455" y="1412"/>
                    </a:lnTo>
                    <a:lnTo>
                      <a:pt x="1455" y="1412"/>
                    </a:lnTo>
                    <a:lnTo>
                      <a:pt x="1455" y="1412"/>
                    </a:lnTo>
                    <a:lnTo>
                      <a:pt x="1455" y="1410"/>
                    </a:lnTo>
                    <a:lnTo>
                      <a:pt x="1455" y="1407"/>
                    </a:lnTo>
                    <a:lnTo>
                      <a:pt x="1455" y="1406"/>
                    </a:lnTo>
                    <a:lnTo>
                      <a:pt x="1455" y="1404"/>
                    </a:lnTo>
                    <a:lnTo>
                      <a:pt x="1455" y="1402"/>
                    </a:lnTo>
                    <a:lnTo>
                      <a:pt x="1455" y="1402"/>
                    </a:lnTo>
                    <a:lnTo>
                      <a:pt x="1455" y="1402"/>
                    </a:lnTo>
                    <a:lnTo>
                      <a:pt x="1452" y="1401"/>
                    </a:lnTo>
                    <a:lnTo>
                      <a:pt x="1452" y="1401"/>
                    </a:lnTo>
                    <a:lnTo>
                      <a:pt x="1451" y="1401"/>
                    </a:lnTo>
                    <a:lnTo>
                      <a:pt x="1448" y="1401"/>
                    </a:lnTo>
                    <a:lnTo>
                      <a:pt x="1446" y="1402"/>
                    </a:lnTo>
                    <a:lnTo>
                      <a:pt x="1445" y="1402"/>
                    </a:lnTo>
                    <a:lnTo>
                      <a:pt x="1445" y="1404"/>
                    </a:lnTo>
                    <a:lnTo>
                      <a:pt x="1445" y="1406"/>
                    </a:lnTo>
                    <a:lnTo>
                      <a:pt x="1445" y="1407"/>
                    </a:lnTo>
                    <a:lnTo>
                      <a:pt x="1445" y="1410"/>
                    </a:lnTo>
                    <a:lnTo>
                      <a:pt x="1443" y="1412"/>
                    </a:lnTo>
                    <a:lnTo>
                      <a:pt x="1445" y="1416"/>
                    </a:lnTo>
                    <a:lnTo>
                      <a:pt x="1445" y="1418"/>
                    </a:lnTo>
                    <a:lnTo>
                      <a:pt x="1443" y="1419"/>
                    </a:lnTo>
                    <a:lnTo>
                      <a:pt x="1442" y="1421"/>
                    </a:lnTo>
                    <a:lnTo>
                      <a:pt x="1442" y="1424"/>
                    </a:lnTo>
                    <a:lnTo>
                      <a:pt x="1440" y="1424"/>
                    </a:lnTo>
                    <a:lnTo>
                      <a:pt x="1440" y="1427"/>
                    </a:lnTo>
                    <a:lnTo>
                      <a:pt x="1439" y="1430"/>
                    </a:lnTo>
                    <a:lnTo>
                      <a:pt x="1439" y="1431"/>
                    </a:lnTo>
                    <a:lnTo>
                      <a:pt x="1439" y="1434"/>
                    </a:lnTo>
                    <a:lnTo>
                      <a:pt x="1436" y="1437"/>
                    </a:lnTo>
                    <a:lnTo>
                      <a:pt x="1436" y="1440"/>
                    </a:lnTo>
                    <a:lnTo>
                      <a:pt x="1434" y="1440"/>
                    </a:lnTo>
                    <a:lnTo>
                      <a:pt x="1434" y="1442"/>
                    </a:lnTo>
                    <a:lnTo>
                      <a:pt x="1434" y="1444"/>
                    </a:lnTo>
                    <a:lnTo>
                      <a:pt x="1434" y="1447"/>
                    </a:lnTo>
                    <a:lnTo>
                      <a:pt x="1434" y="1448"/>
                    </a:lnTo>
                    <a:lnTo>
                      <a:pt x="1434" y="1450"/>
                    </a:lnTo>
                    <a:lnTo>
                      <a:pt x="1436" y="1453"/>
                    </a:lnTo>
                    <a:lnTo>
                      <a:pt x="1436" y="1453"/>
                    </a:lnTo>
                    <a:lnTo>
                      <a:pt x="1436" y="1454"/>
                    </a:lnTo>
                    <a:lnTo>
                      <a:pt x="1436" y="1454"/>
                    </a:lnTo>
                    <a:lnTo>
                      <a:pt x="1437" y="1456"/>
                    </a:lnTo>
                    <a:lnTo>
                      <a:pt x="1440" y="1454"/>
                    </a:lnTo>
                    <a:lnTo>
                      <a:pt x="1442" y="1454"/>
                    </a:lnTo>
                    <a:lnTo>
                      <a:pt x="1443" y="1456"/>
                    </a:lnTo>
                    <a:lnTo>
                      <a:pt x="1443" y="1456"/>
                    </a:lnTo>
                    <a:lnTo>
                      <a:pt x="1443" y="1462"/>
                    </a:lnTo>
                    <a:lnTo>
                      <a:pt x="1445" y="1463"/>
                    </a:lnTo>
                    <a:lnTo>
                      <a:pt x="1445" y="1463"/>
                    </a:lnTo>
                    <a:lnTo>
                      <a:pt x="1446" y="1465"/>
                    </a:lnTo>
                    <a:lnTo>
                      <a:pt x="1446" y="1465"/>
                    </a:lnTo>
                    <a:lnTo>
                      <a:pt x="1446" y="1465"/>
                    </a:lnTo>
                    <a:lnTo>
                      <a:pt x="1446" y="1463"/>
                    </a:lnTo>
                    <a:lnTo>
                      <a:pt x="1448" y="1465"/>
                    </a:lnTo>
                    <a:lnTo>
                      <a:pt x="1448" y="1466"/>
                    </a:lnTo>
                    <a:lnTo>
                      <a:pt x="1449" y="1477"/>
                    </a:lnTo>
                    <a:lnTo>
                      <a:pt x="1451" y="1478"/>
                    </a:lnTo>
                    <a:lnTo>
                      <a:pt x="1451" y="1480"/>
                    </a:lnTo>
                    <a:lnTo>
                      <a:pt x="1449" y="1478"/>
                    </a:lnTo>
                    <a:lnTo>
                      <a:pt x="1449" y="1477"/>
                    </a:lnTo>
                    <a:lnTo>
                      <a:pt x="1449" y="1475"/>
                    </a:lnTo>
                    <a:lnTo>
                      <a:pt x="1448" y="1475"/>
                    </a:lnTo>
                    <a:lnTo>
                      <a:pt x="1448" y="1475"/>
                    </a:lnTo>
                    <a:lnTo>
                      <a:pt x="1448" y="1475"/>
                    </a:lnTo>
                    <a:lnTo>
                      <a:pt x="1448" y="1474"/>
                    </a:lnTo>
                    <a:lnTo>
                      <a:pt x="1448" y="1474"/>
                    </a:lnTo>
                    <a:lnTo>
                      <a:pt x="1448" y="1472"/>
                    </a:lnTo>
                    <a:lnTo>
                      <a:pt x="1446" y="1474"/>
                    </a:lnTo>
                    <a:lnTo>
                      <a:pt x="1446" y="1475"/>
                    </a:lnTo>
                    <a:lnTo>
                      <a:pt x="1446" y="1477"/>
                    </a:lnTo>
                    <a:lnTo>
                      <a:pt x="1449" y="1478"/>
                    </a:lnTo>
                    <a:lnTo>
                      <a:pt x="1449" y="1480"/>
                    </a:lnTo>
                    <a:lnTo>
                      <a:pt x="1451" y="1480"/>
                    </a:lnTo>
                    <a:lnTo>
                      <a:pt x="1451" y="1480"/>
                    </a:lnTo>
                    <a:lnTo>
                      <a:pt x="1452" y="1481"/>
                    </a:lnTo>
                    <a:lnTo>
                      <a:pt x="1454" y="1483"/>
                    </a:lnTo>
                    <a:lnTo>
                      <a:pt x="1457" y="1484"/>
                    </a:lnTo>
                    <a:lnTo>
                      <a:pt x="1458" y="1484"/>
                    </a:lnTo>
                    <a:lnTo>
                      <a:pt x="1460" y="1483"/>
                    </a:lnTo>
                    <a:lnTo>
                      <a:pt x="1461" y="1483"/>
                    </a:lnTo>
                    <a:lnTo>
                      <a:pt x="1463" y="1484"/>
                    </a:lnTo>
                    <a:lnTo>
                      <a:pt x="1464" y="1486"/>
                    </a:lnTo>
                    <a:lnTo>
                      <a:pt x="1466" y="1489"/>
                    </a:lnTo>
                    <a:lnTo>
                      <a:pt x="1471" y="1492"/>
                    </a:lnTo>
                    <a:lnTo>
                      <a:pt x="1472" y="1492"/>
                    </a:lnTo>
                    <a:lnTo>
                      <a:pt x="1474" y="1492"/>
                    </a:lnTo>
                    <a:lnTo>
                      <a:pt x="1475" y="1497"/>
                    </a:lnTo>
                    <a:lnTo>
                      <a:pt x="1478" y="1500"/>
                    </a:lnTo>
                    <a:lnTo>
                      <a:pt x="1480" y="1500"/>
                    </a:lnTo>
                    <a:lnTo>
                      <a:pt x="1481" y="1501"/>
                    </a:lnTo>
                    <a:lnTo>
                      <a:pt x="1483" y="1503"/>
                    </a:lnTo>
                    <a:lnTo>
                      <a:pt x="1483" y="1504"/>
                    </a:lnTo>
                    <a:lnTo>
                      <a:pt x="1486" y="1509"/>
                    </a:lnTo>
                    <a:lnTo>
                      <a:pt x="1487" y="1512"/>
                    </a:lnTo>
                    <a:lnTo>
                      <a:pt x="1487" y="1515"/>
                    </a:lnTo>
                    <a:lnTo>
                      <a:pt x="1486" y="1519"/>
                    </a:lnTo>
                    <a:lnTo>
                      <a:pt x="1486" y="1522"/>
                    </a:lnTo>
                    <a:lnTo>
                      <a:pt x="1486" y="1524"/>
                    </a:lnTo>
                    <a:lnTo>
                      <a:pt x="1487" y="1525"/>
                    </a:lnTo>
                    <a:lnTo>
                      <a:pt x="1486" y="1527"/>
                    </a:lnTo>
                    <a:lnTo>
                      <a:pt x="1486" y="1528"/>
                    </a:lnTo>
                    <a:lnTo>
                      <a:pt x="1486" y="1533"/>
                    </a:lnTo>
                    <a:lnTo>
                      <a:pt x="1487" y="1533"/>
                    </a:lnTo>
                    <a:lnTo>
                      <a:pt x="1487" y="1534"/>
                    </a:lnTo>
                    <a:lnTo>
                      <a:pt x="1490" y="1536"/>
                    </a:lnTo>
                    <a:lnTo>
                      <a:pt x="1492" y="1537"/>
                    </a:lnTo>
                    <a:lnTo>
                      <a:pt x="1493" y="1540"/>
                    </a:lnTo>
                    <a:lnTo>
                      <a:pt x="1496" y="1546"/>
                    </a:lnTo>
                    <a:lnTo>
                      <a:pt x="1496" y="1549"/>
                    </a:lnTo>
                    <a:lnTo>
                      <a:pt x="1496" y="1551"/>
                    </a:lnTo>
                    <a:lnTo>
                      <a:pt x="1496" y="1551"/>
                    </a:lnTo>
                    <a:lnTo>
                      <a:pt x="1495" y="1551"/>
                    </a:lnTo>
                    <a:lnTo>
                      <a:pt x="1495" y="1551"/>
                    </a:lnTo>
                    <a:lnTo>
                      <a:pt x="1495" y="1551"/>
                    </a:lnTo>
                    <a:lnTo>
                      <a:pt x="1495" y="1549"/>
                    </a:lnTo>
                    <a:lnTo>
                      <a:pt x="1495" y="1549"/>
                    </a:lnTo>
                    <a:lnTo>
                      <a:pt x="1493" y="1548"/>
                    </a:lnTo>
                    <a:lnTo>
                      <a:pt x="1493" y="1548"/>
                    </a:lnTo>
                    <a:lnTo>
                      <a:pt x="1493" y="1549"/>
                    </a:lnTo>
                    <a:lnTo>
                      <a:pt x="1493" y="1549"/>
                    </a:lnTo>
                    <a:lnTo>
                      <a:pt x="1492" y="1551"/>
                    </a:lnTo>
                    <a:lnTo>
                      <a:pt x="1492" y="1549"/>
                    </a:lnTo>
                    <a:lnTo>
                      <a:pt x="1490" y="1551"/>
                    </a:lnTo>
                    <a:lnTo>
                      <a:pt x="1487" y="1551"/>
                    </a:lnTo>
                    <a:lnTo>
                      <a:pt x="1487" y="1552"/>
                    </a:lnTo>
                    <a:lnTo>
                      <a:pt x="1486" y="1551"/>
                    </a:lnTo>
                    <a:lnTo>
                      <a:pt x="1486" y="1549"/>
                    </a:lnTo>
                    <a:lnTo>
                      <a:pt x="1486" y="1549"/>
                    </a:lnTo>
                    <a:lnTo>
                      <a:pt x="1480" y="1546"/>
                    </a:lnTo>
                    <a:lnTo>
                      <a:pt x="1478" y="1545"/>
                    </a:lnTo>
                    <a:lnTo>
                      <a:pt x="1475" y="1543"/>
                    </a:lnTo>
                    <a:lnTo>
                      <a:pt x="1471" y="1540"/>
                    </a:lnTo>
                    <a:lnTo>
                      <a:pt x="1467" y="1537"/>
                    </a:lnTo>
                    <a:lnTo>
                      <a:pt x="1466" y="1536"/>
                    </a:lnTo>
                    <a:lnTo>
                      <a:pt x="1463" y="1536"/>
                    </a:lnTo>
                    <a:lnTo>
                      <a:pt x="1461" y="1534"/>
                    </a:lnTo>
                    <a:lnTo>
                      <a:pt x="1461" y="1533"/>
                    </a:lnTo>
                    <a:lnTo>
                      <a:pt x="1460" y="1533"/>
                    </a:lnTo>
                    <a:lnTo>
                      <a:pt x="1461" y="1531"/>
                    </a:lnTo>
                    <a:lnTo>
                      <a:pt x="1460" y="1530"/>
                    </a:lnTo>
                    <a:lnTo>
                      <a:pt x="1460" y="1528"/>
                    </a:lnTo>
                    <a:lnTo>
                      <a:pt x="1458" y="1525"/>
                    </a:lnTo>
                    <a:lnTo>
                      <a:pt x="1457" y="1524"/>
                    </a:lnTo>
                    <a:lnTo>
                      <a:pt x="1455" y="1522"/>
                    </a:lnTo>
                    <a:lnTo>
                      <a:pt x="1454" y="1521"/>
                    </a:lnTo>
                    <a:lnTo>
                      <a:pt x="1452" y="1519"/>
                    </a:lnTo>
                    <a:lnTo>
                      <a:pt x="1454" y="1519"/>
                    </a:lnTo>
                    <a:lnTo>
                      <a:pt x="1454" y="1519"/>
                    </a:lnTo>
                    <a:lnTo>
                      <a:pt x="1454" y="1518"/>
                    </a:lnTo>
                    <a:lnTo>
                      <a:pt x="1452" y="1516"/>
                    </a:lnTo>
                    <a:lnTo>
                      <a:pt x="1452" y="1515"/>
                    </a:lnTo>
                    <a:lnTo>
                      <a:pt x="1452" y="1512"/>
                    </a:lnTo>
                    <a:lnTo>
                      <a:pt x="1449" y="1506"/>
                    </a:lnTo>
                    <a:lnTo>
                      <a:pt x="1449" y="1500"/>
                    </a:lnTo>
                    <a:lnTo>
                      <a:pt x="1449" y="1498"/>
                    </a:lnTo>
                    <a:lnTo>
                      <a:pt x="1448" y="1493"/>
                    </a:lnTo>
                    <a:lnTo>
                      <a:pt x="1448" y="1492"/>
                    </a:lnTo>
                    <a:lnTo>
                      <a:pt x="1446" y="1490"/>
                    </a:lnTo>
                    <a:lnTo>
                      <a:pt x="1446" y="1489"/>
                    </a:lnTo>
                    <a:lnTo>
                      <a:pt x="1443" y="1486"/>
                    </a:lnTo>
                    <a:lnTo>
                      <a:pt x="1440" y="1484"/>
                    </a:lnTo>
                    <a:lnTo>
                      <a:pt x="1440" y="1481"/>
                    </a:lnTo>
                    <a:lnTo>
                      <a:pt x="1440" y="1480"/>
                    </a:lnTo>
                    <a:lnTo>
                      <a:pt x="1439" y="1480"/>
                    </a:lnTo>
                    <a:lnTo>
                      <a:pt x="1439" y="1480"/>
                    </a:lnTo>
                    <a:lnTo>
                      <a:pt x="1439" y="1478"/>
                    </a:lnTo>
                    <a:lnTo>
                      <a:pt x="1439" y="1478"/>
                    </a:lnTo>
                    <a:lnTo>
                      <a:pt x="1437" y="1478"/>
                    </a:lnTo>
                    <a:lnTo>
                      <a:pt x="1436" y="1478"/>
                    </a:lnTo>
                    <a:lnTo>
                      <a:pt x="1436" y="1475"/>
                    </a:lnTo>
                    <a:lnTo>
                      <a:pt x="1436" y="1475"/>
                    </a:lnTo>
                    <a:lnTo>
                      <a:pt x="1434" y="1474"/>
                    </a:lnTo>
                    <a:lnTo>
                      <a:pt x="1433" y="1474"/>
                    </a:lnTo>
                    <a:lnTo>
                      <a:pt x="1433" y="1472"/>
                    </a:lnTo>
                    <a:lnTo>
                      <a:pt x="1433" y="1471"/>
                    </a:lnTo>
                    <a:lnTo>
                      <a:pt x="1431" y="1471"/>
                    </a:lnTo>
                    <a:lnTo>
                      <a:pt x="1431" y="1469"/>
                    </a:lnTo>
                    <a:lnTo>
                      <a:pt x="1429" y="1469"/>
                    </a:lnTo>
                    <a:lnTo>
                      <a:pt x="1428" y="1466"/>
                    </a:lnTo>
                    <a:lnTo>
                      <a:pt x="1428" y="1466"/>
                    </a:lnTo>
                    <a:lnTo>
                      <a:pt x="1426" y="1466"/>
                    </a:lnTo>
                    <a:lnTo>
                      <a:pt x="1426" y="1466"/>
                    </a:lnTo>
                    <a:lnTo>
                      <a:pt x="1425" y="1466"/>
                    </a:lnTo>
                    <a:lnTo>
                      <a:pt x="1425" y="1468"/>
                    </a:lnTo>
                    <a:lnTo>
                      <a:pt x="1423" y="1468"/>
                    </a:lnTo>
                    <a:lnTo>
                      <a:pt x="1423" y="1468"/>
                    </a:lnTo>
                    <a:lnTo>
                      <a:pt x="1422" y="1465"/>
                    </a:lnTo>
                    <a:lnTo>
                      <a:pt x="1422" y="1463"/>
                    </a:lnTo>
                    <a:lnTo>
                      <a:pt x="1422" y="1460"/>
                    </a:lnTo>
                    <a:lnTo>
                      <a:pt x="1423" y="1459"/>
                    </a:lnTo>
                    <a:lnTo>
                      <a:pt x="1425" y="1454"/>
                    </a:lnTo>
                    <a:lnTo>
                      <a:pt x="1425" y="1451"/>
                    </a:lnTo>
                    <a:lnTo>
                      <a:pt x="1425" y="1451"/>
                    </a:lnTo>
                    <a:lnTo>
                      <a:pt x="1426" y="1447"/>
                    </a:lnTo>
                    <a:lnTo>
                      <a:pt x="1428" y="1444"/>
                    </a:lnTo>
                    <a:lnTo>
                      <a:pt x="1428" y="1444"/>
                    </a:lnTo>
                    <a:lnTo>
                      <a:pt x="1426" y="1445"/>
                    </a:lnTo>
                    <a:lnTo>
                      <a:pt x="1426" y="1444"/>
                    </a:lnTo>
                    <a:lnTo>
                      <a:pt x="1426" y="1444"/>
                    </a:lnTo>
                    <a:lnTo>
                      <a:pt x="1426" y="1440"/>
                    </a:lnTo>
                    <a:lnTo>
                      <a:pt x="1425" y="1437"/>
                    </a:lnTo>
                    <a:lnTo>
                      <a:pt x="1426" y="1436"/>
                    </a:lnTo>
                    <a:lnTo>
                      <a:pt x="1426" y="1436"/>
                    </a:lnTo>
                    <a:lnTo>
                      <a:pt x="1426" y="1434"/>
                    </a:lnTo>
                    <a:lnTo>
                      <a:pt x="1428" y="1433"/>
                    </a:lnTo>
                    <a:lnTo>
                      <a:pt x="1428" y="1431"/>
                    </a:lnTo>
                    <a:lnTo>
                      <a:pt x="1429" y="1430"/>
                    </a:lnTo>
                    <a:lnTo>
                      <a:pt x="1428" y="1428"/>
                    </a:lnTo>
                    <a:lnTo>
                      <a:pt x="1428" y="1427"/>
                    </a:lnTo>
                    <a:lnTo>
                      <a:pt x="1429" y="1427"/>
                    </a:lnTo>
                    <a:lnTo>
                      <a:pt x="1429" y="1425"/>
                    </a:lnTo>
                    <a:lnTo>
                      <a:pt x="1429" y="1424"/>
                    </a:lnTo>
                    <a:lnTo>
                      <a:pt x="1431" y="1424"/>
                    </a:lnTo>
                    <a:lnTo>
                      <a:pt x="1429" y="1424"/>
                    </a:lnTo>
                    <a:lnTo>
                      <a:pt x="1429" y="1422"/>
                    </a:lnTo>
                    <a:lnTo>
                      <a:pt x="1428" y="1424"/>
                    </a:lnTo>
                    <a:lnTo>
                      <a:pt x="1428" y="1424"/>
                    </a:lnTo>
                    <a:lnTo>
                      <a:pt x="1428" y="1422"/>
                    </a:lnTo>
                    <a:lnTo>
                      <a:pt x="1428" y="1422"/>
                    </a:lnTo>
                    <a:lnTo>
                      <a:pt x="1428" y="1421"/>
                    </a:lnTo>
                    <a:lnTo>
                      <a:pt x="1428" y="1421"/>
                    </a:lnTo>
                    <a:lnTo>
                      <a:pt x="1428" y="1419"/>
                    </a:lnTo>
                    <a:lnTo>
                      <a:pt x="1428" y="1419"/>
                    </a:lnTo>
                    <a:lnTo>
                      <a:pt x="1428" y="1418"/>
                    </a:lnTo>
                    <a:lnTo>
                      <a:pt x="1428" y="1418"/>
                    </a:lnTo>
                    <a:lnTo>
                      <a:pt x="1426" y="1418"/>
                    </a:lnTo>
                    <a:lnTo>
                      <a:pt x="1428" y="1416"/>
                    </a:lnTo>
                    <a:lnTo>
                      <a:pt x="1428" y="1416"/>
                    </a:lnTo>
                    <a:lnTo>
                      <a:pt x="1428" y="1415"/>
                    </a:lnTo>
                    <a:lnTo>
                      <a:pt x="1428" y="1413"/>
                    </a:lnTo>
                    <a:lnTo>
                      <a:pt x="1428" y="1412"/>
                    </a:lnTo>
                    <a:lnTo>
                      <a:pt x="1428" y="1410"/>
                    </a:lnTo>
                    <a:lnTo>
                      <a:pt x="1428" y="1410"/>
                    </a:lnTo>
                    <a:lnTo>
                      <a:pt x="1426" y="1407"/>
                    </a:lnTo>
                    <a:lnTo>
                      <a:pt x="1426" y="1406"/>
                    </a:lnTo>
                    <a:lnTo>
                      <a:pt x="1425" y="1404"/>
                    </a:lnTo>
                    <a:lnTo>
                      <a:pt x="1425" y="1401"/>
                    </a:lnTo>
                    <a:lnTo>
                      <a:pt x="1422" y="1398"/>
                    </a:lnTo>
                    <a:lnTo>
                      <a:pt x="1423" y="1396"/>
                    </a:lnTo>
                    <a:lnTo>
                      <a:pt x="1422" y="1396"/>
                    </a:lnTo>
                    <a:lnTo>
                      <a:pt x="1422" y="1395"/>
                    </a:lnTo>
                    <a:lnTo>
                      <a:pt x="1422" y="1399"/>
                    </a:lnTo>
                    <a:lnTo>
                      <a:pt x="1420" y="1398"/>
                    </a:lnTo>
                    <a:lnTo>
                      <a:pt x="1420" y="1396"/>
                    </a:lnTo>
                    <a:lnTo>
                      <a:pt x="1420" y="1395"/>
                    </a:lnTo>
                    <a:lnTo>
                      <a:pt x="1420" y="1393"/>
                    </a:lnTo>
                    <a:lnTo>
                      <a:pt x="1419" y="1390"/>
                    </a:lnTo>
                    <a:lnTo>
                      <a:pt x="1419" y="1389"/>
                    </a:lnTo>
                    <a:lnTo>
                      <a:pt x="1419" y="1387"/>
                    </a:lnTo>
                    <a:lnTo>
                      <a:pt x="1419" y="1386"/>
                    </a:lnTo>
                    <a:lnTo>
                      <a:pt x="1420" y="1387"/>
                    </a:lnTo>
                    <a:lnTo>
                      <a:pt x="1419" y="1386"/>
                    </a:lnTo>
                    <a:lnTo>
                      <a:pt x="1417" y="1386"/>
                    </a:lnTo>
                    <a:lnTo>
                      <a:pt x="1417" y="1384"/>
                    </a:lnTo>
                    <a:lnTo>
                      <a:pt x="1417" y="1380"/>
                    </a:lnTo>
                    <a:lnTo>
                      <a:pt x="1416" y="1378"/>
                    </a:lnTo>
                    <a:lnTo>
                      <a:pt x="1417" y="1377"/>
                    </a:lnTo>
                    <a:lnTo>
                      <a:pt x="1416" y="1371"/>
                    </a:lnTo>
                    <a:lnTo>
                      <a:pt x="1414" y="1369"/>
                    </a:lnTo>
                    <a:lnTo>
                      <a:pt x="1414" y="1368"/>
                    </a:lnTo>
                    <a:lnTo>
                      <a:pt x="1416" y="1366"/>
                    </a:lnTo>
                    <a:lnTo>
                      <a:pt x="1416" y="1363"/>
                    </a:lnTo>
                    <a:lnTo>
                      <a:pt x="1416" y="1363"/>
                    </a:lnTo>
                    <a:lnTo>
                      <a:pt x="1416" y="1363"/>
                    </a:lnTo>
                    <a:lnTo>
                      <a:pt x="1416" y="1363"/>
                    </a:lnTo>
                    <a:lnTo>
                      <a:pt x="1414" y="1363"/>
                    </a:lnTo>
                    <a:lnTo>
                      <a:pt x="1414" y="1363"/>
                    </a:lnTo>
                    <a:lnTo>
                      <a:pt x="1411" y="1363"/>
                    </a:lnTo>
                    <a:lnTo>
                      <a:pt x="1411" y="1361"/>
                    </a:lnTo>
                    <a:lnTo>
                      <a:pt x="1411" y="1360"/>
                    </a:lnTo>
                    <a:lnTo>
                      <a:pt x="1410" y="1358"/>
                    </a:lnTo>
                    <a:lnTo>
                      <a:pt x="1410" y="1355"/>
                    </a:lnTo>
                    <a:lnTo>
                      <a:pt x="1410" y="1355"/>
                    </a:lnTo>
                    <a:lnTo>
                      <a:pt x="1408" y="1354"/>
                    </a:lnTo>
                    <a:lnTo>
                      <a:pt x="1408" y="1354"/>
                    </a:lnTo>
                    <a:lnTo>
                      <a:pt x="1407" y="1352"/>
                    </a:lnTo>
                    <a:lnTo>
                      <a:pt x="1405" y="1351"/>
                    </a:lnTo>
                    <a:lnTo>
                      <a:pt x="1405" y="1352"/>
                    </a:lnTo>
                    <a:lnTo>
                      <a:pt x="1407" y="1352"/>
                    </a:lnTo>
                    <a:lnTo>
                      <a:pt x="1405" y="1354"/>
                    </a:lnTo>
                    <a:lnTo>
                      <a:pt x="1407" y="1357"/>
                    </a:lnTo>
                    <a:lnTo>
                      <a:pt x="1405" y="1358"/>
                    </a:lnTo>
                    <a:lnTo>
                      <a:pt x="1405" y="1360"/>
                    </a:lnTo>
                    <a:lnTo>
                      <a:pt x="1405" y="1360"/>
                    </a:lnTo>
                    <a:lnTo>
                      <a:pt x="1402" y="1363"/>
                    </a:lnTo>
                    <a:lnTo>
                      <a:pt x="1401" y="1363"/>
                    </a:lnTo>
                    <a:lnTo>
                      <a:pt x="1401" y="1363"/>
                    </a:lnTo>
                    <a:lnTo>
                      <a:pt x="1399" y="1363"/>
                    </a:lnTo>
                    <a:lnTo>
                      <a:pt x="1399" y="1361"/>
                    </a:lnTo>
                    <a:lnTo>
                      <a:pt x="1398" y="1361"/>
                    </a:lnTo>
                    <a:lnTo>
                      <a:pt x="1398" y="1360"/>
                    </a:lnTo>
                    <a:lnTo>
                      <a:pt x="1398" y="1360"/>
                    </a:lnTo>
                    <a:lnTo>
                      <a:pt x="1398" y="1360"/>
                    </a:lnTo>
                    <a:lnTo>
                      <a:pt x="1398" y="1361"/>
                    </a:lnTo>
                    <a:lnTo>
                      <a:pt x="1398" y="1363"/>
                    </a:lnTo>
                    <a:lnTo>
                      <a:pt x="1399" y="1364"/>
                    </a:lnTo>
                    <a:lnTo>
                      <a:pt x="1399" y="1364"/>
                    </a:lnTo>
                    <a:lnTo>
                      <a:pt x="1396" y="1364"/>
                    </a:lnTo>
                    <a:lnTo>
                      <a:pt x="1396" y="1364"/>
                    </a:lnTo>
                    <a:lnTo>
                      <a:pt x="1396" y="1364"/>
                    </a:lnTo>
                    <a:lnTo>
                      <a:pt x="1396" y="1366"/>
                    </a:lnTo>
                    <a:lnTo>
                      <a:pt x="1395" y="1366"/>
                    </a:lnTo>
                    <a:lnTo>
                      <a:pt x="1391" y="1368"/>
                    </a:lnTo>
                    <a:lnTo>
                      <a:pt x="1391" y="1369"/>
                    </a:lnTo>
                    <a:lnTo>
                      <a:pt x="1391" y="1371"/>
                    </a:lnTo>
                    <a:lnTo>
                      <a:pt x="1390" y="1372"/>
                    </a:lnTo>
                    <a:lnTo>
                      <a:pt x="1387" y="1374"/>
                    </a:lnTo>
                    <a:lnTo>
                      <a:pt x="1387" y="1374"/>
                    </a:lnTo>
                    <a:lnTo>
                      <a:pt x="1387" y="1372"/>
                    </a:lnTo>
                    <a:lnTo>
                      <a:pt x="1387" y="1371"/>
                    </a:lnTo>
                    <a:lnTo>
                      <a:pt x="1387" y="1369"/>
                    </a:lnTo>
                    <a:lnTo>
                      <a:pt x="1387" y="1368"/>
                    </a:lnTo>
                    <a:lnTo>
                      <a:pt x="1387" y="1369"/>
                    </a:lnTo>
                    <a:lnTo>
                      <a:pt x="1385" y="1371"/>
                    </a:lnTo>
                    <a:lnTo>
                      <a:pt x="1385" y="1372"/>
                    </a:lnTo>
                    <a:lnTo>
                      <a:pt x="1384" y="1372"/>
                    </a:lnTo>
                    <a:lnTo>
                      <a:pt x="1382" y="1372"/>
                    </a:lnTo>
                    <a:lnTo>
                      <a:pt x="1381" y="1369"/>
                    </a:lnTo>
                    <a:lnTo>
                      <a:pt x="1381" y="1369"/>
                    </a:lnTo>
                    <a:lnTo>
                      <a:pt x="1381" y="1369"/>
                    </a:lnTo>
                    <a:lnTo>
                      <a:pt x="1381" y="1368"/>
                    </a:lnTo>
                    <a:lnTo>
                      <a:pt x="1381" y="1368"/>
                    </a:lnTo>
                    <a:lnTo>
                      <a:pt x="1381" y="1368"/>
                    </a:lnTo>
                    <a:lnTo>
                      <a:pt x="1381" y="1369"/>
                    </a:lnTo>
                    <a:lnTo>
                      <a:pt x="1381" y="1371"/>
                    </a:lnTo>
                    <a:lnTo>
                      <a:pt x="1379" y="1371"/>
                    </a:lnTo>
                    <a:lnTo>
                      <a:pt x="1379" y="1369"/>
                    </a:lnTo>
                    <a:lnTo>
                      <a:pt x="1378" y="1369"/>
                    </a:lnTo>
                    <a:lnTo>
                      <a:pt x="1379" y="1368"/>
                    </a:lnTo>
                    <a:lnTo>
                      <a:pt x="1379" y="1366"/>
                    </a:lnTo>
                    <a:lnTo>
                      <a:pt x="1379" y="1364"/>
                    </a:lnTo>
                    <a:lnTo>
                      <a:pt x="1379" y="1364"/>
                    </a:lnTo>
                    <a:lnTo>
                      <a:pt x="1379" y="1363"/>
                    </a:lnTo>
                    <a:lnTo>
                      <a:pt x="1379" y="1364"/>
                    </a:lnTo>
                    <a:lnTo>
                      <a:pt x="1379" y="1364"/>
                    </a:lnTo>
                    <a:lnTo>
                      <a:pt x="1378" y="1366"/>
                    </a:lnTo>
                    <a:lnTo>
                      <a:pt x="1378" y="1366"/>
                    </a:lnTo>
                    <a:lnTo>
                      <a:pt x="1376" y="1368"/>
                    </a:lnTo>
                    <a:lnTo>
                      <a:pt x="1376" y="1369"/>
                    </a:lnTo>
                    <a:lnTo>
                      <a:pt x="1375" y="1369"/>
                    </a:lnTo>
                    <a:lnTo>
                      <a:pt x="1373" y="1369"/>
                    </a:lnTo>
                    <a:lnTo>
                      <a:pt x="1373" y="1368"/>
                    </a:lnTo>
                    <a:lnTo>
                      <a:pt x="1373" y="1363"/>
                    </a:lnTo>
                    <a:lnTo>
                      <a:pt x="1375" y="1363"/>
                    </a:lnTo>
                    <a:lnTo>
                      <a:pt x="1375" y="1361"/>
                    </a:lnTo>
                    <a:lnTo>
                      <a:pt x="1375" y="1358"/>
                    </a:lnTo>
                    <a:lnTo>
                      <a:pt x="1376" y="1357"/>
                    </a:lnTo>
                    <a:lnTo>
                      <a:pt x="1376" y="1355"/>
                    </a:lnTo>
                    <a:lnTo>
                      <a:pt x="1376" y="1354"/>
                    </a:lnTo>
                    <a:lnTo>
                      <a:pt x="1378" y="1352"/>
                    </a:lnTo>
                    <a:lnTo>
                      <a:pt x="1378" y="1349"/>
                    </a:lnTo>
                    <a:lnTo>
                      <a:pt x="1378" y="1348"/>
                    </a:lnTo>
                    <a:lnTo>
                      <a:pt x="1376" y="1346"/>
                    </a:lnTo>
                    <a:lnTo>
                      <a:pt x="1376" y="1342"/>
                    </a:lnTo>
                    <a:lnTo>
                      <a:pt x="1373" y="1337"/>
                    </a:lnTo>
                    <a:lnTo>
                      <a:pt x="1373" y="1336"/>
                    </a:lnTo>
                    <a:lnTo>
                      <a:pt x="1373" y="1334"/>
                    </a:lnTo>
                    <a:lnTo>
                      <a:pt x="1373" y="1334"/>
                    </a:lnTo>
                    <a:lnTo>
                      <a:pt x="1372" y="1333"/>
                    </a:lnTo>
                    <a:lnTo>
                      <a:pt x="1372" y="1333"/>
                    </a:lnTo>
                    <a:lnTo>
                      <a:pt x="1372" y="1329"/>
                    </a:lnTo>
                    <a:lnTo>
                      <a:pt x="1372" y="1326"/>
                    </a:lnTo>
                    <a:lnTo>
                      <a:pt x="1370" y="1328"/>
                    </a:lnTo>
                    <a:lnTo>
                      <a:pt x="1370" y="1328"/>
                    </a:lnTo>
                    <a:lnTo>
                      <a:pt x="1370" y="1329"/>
                    </a:lnTo>
                    <a:lnTo>
                      <a:pt x="1370" y="1331"/>
                    </a:lnTo>
                    <a:lnTo>
                      <a:pt x="1370" y="1331"/>
                    </a:lnTo>
                    <a:lnTo>
                      <a:pt x="1370" y="1333"/>
                    </a:lnTo>
                    <a:lnTo>
                      <a:pt x="1369" y="1331"/>
                    </a:lnTo>
                    <a:lnTo>
                      <a:pt x="1367" y="1331"/>
                    </a:lnTo>
                    <a:lnTo>
                      <a:pt x="1366" y="1328"/>
                    </a:lnTo>
                    <a:lnTo>
                      <a:pt x="1364" y="1326"/>
                    </a:lnTo>
                    <a:lnTo>
                      <a:pt x="1364" y="1326"/>
                    </a:lnTo>
                    <a:lnTo>
                      <a:pt x="1366" y="1325"/>
                    </a:lnTo>
                    <a:lnTo>
                      <a:pt x="1367" y="1328"/>
                    </a:lnTo>
                    <a:lnTo>
                      <a:pt x="1369" y="1328"/>
                    </a:lnTo>
                    <a:lnTo>
                      <a:pt x="1369" y="1328"/>
                    </a:lnTo>
                    <a:lnTo>
                      <a:pt x="1370" y="1326"/>
                    </a:lnTo>
                    <a:lnTo>
                      <a:pt x="1370" y="1325"/>
                    </a:lnTo>
                    <a:lnTo>
                      <a:pt x="1370" y="1325"/>
                    </a:lnTo>
                    <a:lnTo>
                      <a:pt x="1369" y="1325"/>
                    </a:lnTo>
                    <a:lnTo>
                      <a:pt x="1369" y="1323"/>
                    </a:lnTo>
                    <a:lnTo>
                      <a:pt x="1367" y="1323"/>
                    </a:lnTo>
                    <a:lnTo>
                      <a:pt x="1367" y="1322"/>
                    </a:lnTo>
                    <a:lnTo>
                      <a:pt x="1367" y="1322"/>
                    </a:lnTo>
                    <a:lnTo>
                      <a:pt x="1367" y="1322"/>
                    </a:lnTo>
                    <a:lnTo>
                      <a:pt x="1366" y="1320"/>
                    </a:lnTo>
                    <a:lnTo>
                      <a:pt x="1366" y="1320"/>
                    </a:lnTo>
                    <a:lnTo>
                      <a:pt x="1367" y="1319"/>
                    </a:lnTo>
                    <a:lnTo>
                      <a:pt x="1366" y="1319"/>
                    </a:lnTo>
                    <a:lnTo>
                      <a:pt x="1364" y="1317"/>
                    </a:lnTo>
                    <a:lnTo>
                      <a:pt x="1363" y="1317"/>
                    </a:lnTo>
                    <a:lnTo>
                      <a:pt x="1363" y="1317"/>
                    </a:lnTo>
                    <a:lnTo>
                      <a:pt x="1361" y="1317"/>
                    </a:lnTo>
                    <a:lnTo>
                      <a:pt x="1360" y="1317"/>
                    </a:lnTo>
                    <a:lnTo>
                      <a:pt x="1361" y="1319"/>
                    </a:lnTo>
                    <a:lnTo>
                      <a:pt x="1361" y="1320"/>
                    </a:lnTo>
                    <a:lnTo>
                      <a:pt x="1360" y="1320"/>
                    </a:lnTo>
                    <a:lnTo>
                      <a:pt x="1358" y="1317"/>
                    </a:lnTo>
                    <a:lnTo>
                      <a:pt x="1358" y="1316"/>
                    </a:lnTo>
                    <a:lnTo>
                      <a:pt x="1360" y="1316"/>
                    </a:lnTo>
                    <a:lnTo>
                      <a:pt x="1360" y="1316"/>
                    </a:lnTo>
                    <a:lnTo>
                      <a:pt x="1358" y="1316"/>
                    </a:lnTo>
                    <a:lnTo>
                      <a:pt x="1360" y="1313"/>
                    </a:lnTo>
                    <a:lnTo>
                      <a:pt x="1358" y="1313"/>
                    </a:lnTo>
                    <a:lnTo>
                      <a:pt x="1358" y="1313"/>
                    </a:lnTo>
                    <a:lnTo>
                      <a:pt x="1358" y="1314"/>
                    </a:lnTo>
                    <a:lnTo>
                      <a:pt x="1357" y="1316"/>
                    </a:lnTo>
                    <a:lnTo>
                      <a:pt x="1357" y="1316"/>
                    </a:lnTo>
                    <a:lnTo>
                      <a:pt x="1355" y="1316"/>
                    </a:lnTo>
                    <a:lnTo>
                      <a:pt x="1357" y="1314"/>
                    </a:lnTo>
                    <a:lnTo>
                      <a:pt x="1357" y="1314"/>
                    </a:lnTo>
                    <a:lnTo>
                      <a:pt x="1357" y="1313"/>
                    </a:lnTo>
                    <a:lnTo>
                      <a:pt x="1357" y="1313"/>
                    </a:lnTo>
                    <a:lnTo>
                      <a:pt x="1355" y="1311"/>
                    </a:lnTo>
                    <a:lnTo>
                      <a:pt x="1355" y="1310"/>
                    </a:lnTo>
                    <a:lnTo>
                      <a:pt x="1355" y="1310"/>
                    </a:lnTo>
                    <a:lnTo>
                      <a:pt x="1355" y="1311"/>
                    </a:lnTo>
                    <a:lnTo>
                      <a:pt x="1355" y="1314"/>
                    </a:lnTo>
                    <a:lnTo>
                      <a:pt x="1354" y="1311"/>
                    </a:lnTo>
                    <a:lnTo>
                      <a:pt x="1350" y="1308"/>
                    </a:lnTo>
                    <a:lnTo>
                      <a:pt x="1350" y="1308"/>
                    </a:lnTo>
                    <a:lnTo>
                      <a:pt x="1350" y="1308"/>
                    </a:lnTo>
                    <a:lnTo>
                      <a:pt x="1349" y="1307"/>
                    </a:lnTo>
                    <a:lnTo>
                      <a:pt x="1349" y="1305"/>
                    </a:lnTo>
                    <a:lnTo>
                      <a:pt x="1347" y="1302"/>
                    </a:lnTo>
                    <a:lnTo>
                      <a:pt x="1346" y="1298"/>
                    </a:lnTo>
                    <a:lnTo>
                      <a:pt x="1346" y="1296"/>
                    </a:lnTo>
                    <a:lnTo>
                      <a:pt x="1344" y="1293"/>
                    </a:lnTo>
                    <a:lnTo>
                      <a:pt x="1344" y="1290"/>
                    </a:lnTo>
                    <a:lnTo>
                      <a:pt x="1344" y="1288"/>
                    </a:lnTo>
                    <a:lnTo>
                      <a:pt x="1344" y="1287"/>
                    </a:lnTo>
                    <a:lnTo>
                      <a:pt x="1344" y="1287"/>
                    </a:lnTo>
                    <a:lnTo>
                      <a:pt x="1344" y="1287"/>
                    </a:lnTo>
                    <a:lnTo>
                      <a:pt x="1343" y="1287"/>
                    </a:lnTo>
                    <a:lnTo>
                      <a:pt x="1343" y="1285"/>
                    </a:lnTo>
                    <a:lnTo>
                      <a:pt x="1343" y="1285"/>
                    </a:lnTo>
                    <a:lnTo>
                      <a:pt x="1340" y="1282"/>
                    </a:lnTo>
                    <a:lnTo>
                      <a:pt x="1340" y="1281"/>
                    </a:lnTo>
                    <a:lnTo>
                      <a:pt x="1340" y="1279"/>
                    </a:lnTo>
                    <a:lnTo>
                      <a:pt x="1338" y="1281"/>
                    </a:lnTo>
                    <a:lnTo>
                      <a:pt x="1338" y="1282"/>
                    </a:lnTo>
                    <a:lnTo>
                      <a:pt x="1337" y="1282"/>
                    </a:lnTo>
                    <a:lnTo>
                      <a:pt x="1335" y="1284"/>
                    </a:lnTo>
                    <a:lnTo>
                      <a:pt x="1334" y="1284"/>
                    </a:lnTo>
                    <a:lnTo>
                      <a:pt x="1332" y="1282"/>
                    </a:lnTo>
                    <a:lnTo>
                      <a:pt x="1329" y="1278"/>
                    </a:lnTo>
                    <a:lnTo>
                      <a:pt x="1329" y="1276"/>
                    </a:lnTo>
                    <a:lnTo>
                      <a:pt x="1329" y="1275"/>
                    </a:lnTo>
                    <a:lnTo>
                      <a:pt x="1329" y="1272"/>
                    </a:lnTo>
                    <a:lnTo>
                      <a:pt x="1329" y="1272"/>
                    </a:lnTo>
                    <a:lnTo>
                      <a:pt x="1329" y="1270"/>
                    </a:lnTo>
                    <a:lnTo>
                      <a:pt x="1329" y="1270"/>
                    </a:lnTo>
                    <a:lnTo>
                      <a:pt x="1328" y="1272"/>
                    </a:lnTo>
                    <a:lnTo>
                      <a:pt x="1328" y="1272"/>
                    </a:lnTo>
                    <a:lnTo>
                      <a:pt x="1328" y="1273"/>
                    </a:lnTo>
                    <a:lnTo>
                      <a:pt x="1326" y="1272"/>
                    </a:lnTo>
                    <a:lnTo>
                      <a:pt x="1325" y="1272"/>
                    </a:lnTo>
                    <a:lnTo>
                      <a:pt x="1326" y="1273"/>
                    </a:lnTo>
                    <a:lnTo>
                      <a:pt x="1328" y="1273"/>
                    </a:lnTo>
                    <a:lnTo>
                      <a:pt x="1329" y="1275"/>
                    </a:lnTo>
                    <a:lnTo>
                      <a:pt x="1329" y="1275"/>
                    </a:lnTo>
                    <a:lnTo>
                      <a:pt x="1329" y="1276"/>
                    </a:lnTo>
                    <a:lnTo>
                      <a:pt x="1328" y="1278"/>
                    </a:lnTo>
                    <a:lnTo>
                      <a:pt x="1328" y="1278"/>
                    </a:lnTo>
                    <a:lnTo>
                      <a:pt x="1328" y="1278"/>
                    </a:lnTo>
                    <a:lnTo>
                      <a:pt x="1328" y="1279"/>
                    </a:lnTo>
                    <a:lnTo>
                      <a:pt x="1328" y="1279"/>
                    </a:lnTo>
                    <a:lnTo>
                      <a:pt x="1326" y="1281"/>
                    </a:lnTo>
                    <a:lnTo>
                      <a:pt x="1326" y="1281"/>
                    </a:lnTo>
                    <a:lnTo>
                      <a:pt x="1328" y="1282"/>
                    </a:lnTo>
                    <a:lnTo>
                      <a:pt x="1328" y="1282"/>
                    </a:lnTo>
                    <a:lnTo>
                      <a:pt x="1328" y="1284"/>
                    </a:lnTo>
                    <a:lnTo>
                      <a:pt x="1328" y="1284"/>
                    </a:lnTo>
                    <a:lnTo>
                      <a:pt x="1329" y="1285"/>
                    </a:lnTo>
                    <a:lnTo>
                      <a:pt x="1329" y="1287"/>
                    </a:lnTo>
                    <a:lnTo>
                      <a:pt x="1329" y="1288"/>
                    </a:lnTo>
                    <a:lnTo>
                      <a:pt x="1328" y="1288"/>
                    </a:lnTo>
                    <a:lnTo>
                      <a:pt x="1328" y="1288"/>
                    </a:lnTo>
                    <a:lnTo>
                      <a:pt x="1326" y="1291"/>
                    </a:lnTo>
                    <a:lnTo>
                      <a:pt x="1325" y="1293"/>
                    </a:lnTo>
                    <a:lnTo>
                      <a:pt x="1325" y="1295"/>
                    </a:lnTo>
                    <a:lnTo>
                      <a:pt x="1323" y="1295"/>
                    </a:lnTo>
                    <a:lnTo>
                      <a:pt x="1323" y="1293"/>
                    </a:lnTo>
                    <a:lnTo>
                      <a:pt x="1322" y="1293"/>
                    </a:lnTo>
                    <a:lnTo>
                      <a:pt x="1322" y="1291"/>
                    </a:lnTo>
                    <a:lnTo>
                      <a:pt x="1323" y="1291"/>
                    </a:lnTo>
                    <a:lnTo>
                      <a:pt x="1325" y="1290"/>
                    </a:lnTo>
                    <a:lnTo>
                      <a:pt x="1323" y="1290"/>
                    </a:lnTo>
                    <a:lnTo>
                      <a:pt x="1322" y="1290"/>
                    </a:lnTo>
                    <a:lnTo>
                      <a:pt x="1322" y="1291"/>
                    </a:lnTo>
                    <a:lnTo>
                      <a:pt x="1320" y="1290"/>
                    </a:lnTo>
                    <a:lnTo>
                      <a:pt x="1320" y="1288"/>
                    </a:lnTo>
                    <a:lnTo>
                      <a:pt x="1320" y="1287"/>
                    </a:lnTo>
                    <a:lnTo>
                      <a:pt x="1322" y="1285"/>
                    </a:lnTo>
                    <a:lnTo>
                      <a:pt x="1320" y="1287"/>
                    </a:lnTo>
                    <a:lnTo>
                      <a:pt x="1320" y="1288"/>
                    </a:lnTo>
                    <a:lnTo>
                      <a:pt x="1320" y="1290"/>
                    </a:lnTo>
                    <a:lnTo>
                      <a:pt x="1320" y="1290"/>
                    </a:lnTo>
                    <a:lnTo>
                      <a:pt x="1319" y="1291"/>
                    </a:lnTo>
                    <a:lnTo>
                      <a:pt x="1319" y="1293"/>
                    </a:lnTo>
                    <a:lnTo>
                      <a:pt x="1317" y="1293"/>
                    </a:lnTo>
                    <a:lnTo>
                      <a:pt x="1317" y="1295"/>
                    </a:lnTo>
                    <a:lnTo>
                      <a:pt x="1316" y="1295"/>
                    </a:lnTo>
                    <a:lnTo>
                      <a:pt x="1316" y="1293"/>
                    </a:lnTo>
                    <a:lnTo>
                      <a:pt x="1316" y="1291"/>
                    </a:lnTo>
                    <a:lnTo>
                      <a:pt x="1316" y="1288"/>
                    </a:lnTo>
                    <a:lnTo>
                      <a:pt x="1316" y="1288"/>
                    </a:lnTo>
                    <a:lnTo>
                      <a:pt x="1316" y="1291"/>
                    </a:lnTo>
                    <a:lnTo>
                      <a:pt x="1316" y="1293"/>
                    </a:lnTo>
                    <a:lnTo>
                      <a:pt x="1314" y="1295"/>
                    </a:lnTo>
                    <a:lnTo>
                      <a:pt x="1314" y="1295"/>
                    </a:lnTo>
                    <a:lnTo>
                      <a:pt x="1312" y="1296"/>
                    </a:lnTo>
                    <a:lnTo>
                      <a:pt x="1312" y="1295"/>
                    </a:lnTo>
                    <a:lnTo>
                      <a:pt x="1311" y="1295"/>
                    </a:lnTo>
                    <a:lnTo>
                      <a:pt x="1311" y="1293"/>
                    </a:lnTo>
                    <a:lnTo>
                      <a:pt x="1309" y="1291"/>
                    </a:lnTo>
                    <a:lnTo>
                      <a:pt x="1309" y="1290"/>
                    </a:lnTo>
                    <a:lnTo>
                      <a:pt x="1309" y="1293"/>
                    </a:lnTo>
                    <a:lnTo>
                      <a:pt x="1308" y="1293"/>
                    </a:lnTo>
                    <a:lnTo>
                      <a:pt x="1309" y="1293"/>
                    </a:lnTo>
                    <a:lnTo>
                      <a:pt x="1309" y="1295"/>
                    </a:lnTo>
                    <a:lnTo>
                      <a:pt x="1309" y="1296"/>
                    </a:lnTo>
                    <a:lnTo>
                      <a:pt x="1309" y="1296"/>
                    </a:lnTo>
                    <a:lnTo>
                      <a:pt x="1308" y="1296"/>
                    </a:lnTo>
                    <a:lnTo>
                      <a:pt x="1308" y="1295"/>
                    </a:lnTo>
                    <a:lnTo>
                      <a:pt x="1306" y="1296"/>
                    </a:lnTo>
                    <a:lnTo>
                      <a:pt x="1306" y="1298"/>
                    </a:lnTo>
                    <a:lnTo>
                      <a:pt x="1306" y="1296"/>
                    </a:lnTo>
                    <a:lnTo>
                      <a:pt x="1305" y="1296"/>
                    </a:lnTo>
                    <a:lnTo>
                      <a:pt x="1305" y="1295"/>
                    </a:lnTo>
                    <a:lnTo>
                      <a:pt x="1306" y="1291"/>
                    </a:lnTo>
                    <a:lnTo>
                      <a:pt x="1306" y="1291"/>
                    </a:lnTo>
                    <a:lnTo>
                      <a:pt x="1305" y="1291"/>
                    </a:lnTo>
                    <a:lnTo>
                      <a:pt x="1305" y="1290"/>
                    </a:lnTo>
                    <a:lnTo>
                      <a:pt x="1305" y="1290"/>
                    </a:lnTo>
                    <a:lnTo>
                      <a:pt x="1303" y="1295"/>
                    </a:lnTo>
                    <a:lnTo>
                      <a:pt x="1305" y="1296"/>
                    </a:lnTo>
                    <a:lnTo>
                      <a:pt x="1303" y="1296"/>
                    </a:lnTo>
                    <a:lnTo>
                      <a:pt x="1302" y="1296"/>
                    </a:lnTo>
                    <a:lnTo>
                      <a:pt x="1300" y="1295"/>
                    </a:lnTo>
                    <a:lnTo>
                      <a:pt x="1300" y="1295"/>
                    </a:lnTo>
                    <a:lnTo>
                      <a:pt x="1300" y="1296"/>
                    </a:lnTo>
                    <a:lnTo>
                      <a:pt x="1300" y="1296"/>
                    </a:lnTo>
                    <a:lnTo>
                      <a:pt x="1299" y="1296"/>
                    </a:lnTo>
                    <a:lnTo>
                      <a:pt x="1297" y="1296"/>
                    </a:lnTo>
                    <a:lnTo>
                      <a:pt x="1299" y="1295"/>
                    </a:lnTo>
                    <a:lnTo>
                      <a:pt x="1299" y="1291"/>
                    </a:lnTo>
                    <a:lnTo>
                      <a:pt x="1299" y="1290"/>
                    </a:lnTo>
                    <a:lnTo>
                      <a:pt x="1297" y="1288"/>
                    </a:lnTo>
                    <a:lnTo>
                      <a:pt x="1297" y="1288"/>
                    </a:lnTo>
                    <a:lnTo>
                      <a:pt x="1296" y="1287"/>
                    </a:lnTo>
                    <a:lnTo>
                      <a:pt x="1296" y="1288"/>
                    </a:lnTo>
                    <a:lnTo>
                      <a:pt x="1297" y="1288"/>
                    </a:lnTo>
                    <a:lnTo>
                      <a:pt x="1297" y="1288"/>
                    </a:lnTo>
                    <a:lnTo>
                      <a:pt x="1299" y="1290"/>
                    </a:lnTo>
                    <a:lnTo>
                      <a:pt x="1299" y="1291"/>
                    </a:lnTo>
                    <a:lnTo>
                      <a:pt x="1297" y="1291"/>
                    </a:lnTo>
                    <a:lnTo>
                      <a:pt x="1296" y="1295"/>
                    </a:lnTo>
                    <a:lnTo>
                      <a:pt x="1294" y="1295"/>
                    </a:lnTo>
                    <a:lnTo>
                      <a:pt x="1293" y="1296"/>
                    </a:lnTo>
                    <a:lnTo>
                      <a:pt x="1287" y="1298"/>
                    </a:lnTo>
                    <a:lnTo>
                      <a:pt x="1285" y="1298"/>
                    </a:lnTo>
                    <a:lnTo>
                      <a:pt x="1284" y="1301"/>
                    </a:lnTo>
                    <a:lnTo>
                      <a:pt x="1284" y="1302"/>
                    </a:lnTo>
                    <a:lnTo>
                      <a:pt x="1282" y="1304"/>
                    </a:lnTo>
                    <a:lnTo>
                      <a:pt x="1284" y="1305"/>
                    </a:lnTo>
                    <a:lnTo>
                      <a:pt x="1284" y="1308"/>
                    </a:lnTo>
                    <a:lnTo>
                      <a:pt x="1284" y="1308"/>
                    </a:lnTo>
                    <a:lnTo>
                      <a:pt x="1284" y="1310"/>
                    </a:lnTo>
                    <a:lnTo>
                      <a:pt x="1282" y="1311"/>
                    </a:lnTo>
                    <a:lnTo>
                      <a:pt x="1282" y="1313"/>
                    </a:lnTo>
                    <a:lnTo>
                      <a:pt x="1282" y="1313"/>
                    </a:lnTo>
                    <a:lnTo>
                      <a:pt x="1282" y="1314"/>
                    </a:lnTo>
                    <a:lnTo>
                      <a:pt x="1279" y="1316"/>
                    </a:lnTo>
                    <a:lnTo>
                      <a:pt x="1278" y="1317"/>
                    </a:lnTo>
                    <a:lnTo>
                      <a:pt x="1278" y="1317"/>
                    </a:lnTo>
                    <a:lnTo>
                      <a:pt x="1276" y="1317"/>
                    </a:lnTo>
                    <a:lnTo>
                      <a:pt x="1276" y="1317"/>
                    </a:lnTo>
                    <a:lnTo>
                      <a:pt x="1276" y="1317"/>
                    </a:lnTo>
                    <a:lnTo>
                      <a:pt x="1276" y="1319"/>
                    </a:lnTo>
                    <a:lnTo>
                      <a:pt x="1276" y="1319"/>
                    </a:lnTo>
                    <a:lnTo>
                      <a:pt x="1274" y="1319"/>
                    </a:lnTo>
                    <a:lnTo>
                      <a:pt x="1270" y="1320"/>
                    </a:lnTo>
                    <a:lnTo>
                      <a:pt x="1267" y="1322"/>
                    </a:lnTo>
                    <a:lnTo>
                      <a:pt x="1267" y="1322"/>
                    </a:lnTo>
                    <a:lnTo>
                      <a:pt x="1267" y="1322"/>
                    </a:lnTo>
                    <a:lnTo>
                      <a:pt x="1267" y="1320"/>
                    </a:lnTo>
                    <a:lnTo>
                      <a:pt x="1267" y="1319"/>
                    </a:lnTo>
                    <a:lnTo>
                      <a:pt x="1267" y="1319"/>
                    </a:lnTo>
                    <a:lnTo>
                      <a:pt x="1265" y="1319"/>
                    </a:lnTo>
                    <a:lnTo>
                      <a:pt x="1264" y="1320"/>
                    </a:lnTo>
                    <a:lnTo>
                      <a:pt x="1262" y="1323"/>
                    </a:lnTo>
                    <a:lnTo>
                      <a:pt x="1262" y="1323"/>
                    </a:lnTo>
                    <a:lnTo>
                      <a:pt x="1262" y="1323"/>
                    </a:lnTo>
                    <a:lnTo>
                      <a:pt x="1265" y="1322"/>
                    </a:lnTo>
                    <a:lnTo>
                      <a:pt x="1265" y="1322"/>
                    </a:lnTo>
                    <a:lnTo>
                      <a:pt x="1265" y="1323"/>
                    </a:lnTo>
                    <a:lnTo>
                      <a:pt x="1262" y="1325"/>
                    </a:lnTo>
                    <a:lnTo>
                      <a:pt x="1258" y="1329"/>
                    </a:lnTo>
                    <a:lnTo>
                      <a:pt x="1256" y="1329"/>
                    </a:lnTo>
                    <a:lnTo>
                      <a:pt x="1256" y="1331"/>
                    </a:lnTo>
                    <a:lnTo>
                      <a:pt x="1255" y="1333"/>
                    </a:lnTo>
                    <a:lnTo>
                      <a:pt x="1253" y="1336"/>
                    </a:lnTo>
                    <a:lnTo>
                      <a:pt x="1250" y="1339"/>
                    </a:lnTo>
                    <a:lnTo>
                      <a:pt x="1249" y="1340"/>
                    </a:lnTo>
                    <a:lnTo>
                      <a:pt x="1244" y="1343"/>
                    </a:lnTo>
                    <a:lnTo>
                      <a:pt x="1243" y="1343"/>
                    </a:lnTo>
                    <a:lnTo>
                      <a:pt x="1240" y="1346"/>
                    </a:lnTo>
                    <a:lnTo>
                      <a:pt x="1238" y="1349"/>
                    </a:lnTo>
                    <a:lnTo>
                      <a:pt x="1235" y="1351"/>
                    </a:lnTo>
                    <a:lnTo>
                      <a:pt x="1230" y="1354"/>
                    </a:lnTo>
                    <a:lnTo>
                      <a:pt x="1227" y="1355"/>
                    </a:lnTo>
                    <a:lnTo>
                      <a:pt x="1227" y="1357"/>
                    </a:lnTo>
                    <a:lnTo>
                      <a:pt x="1227" y="1357"/>
                    </a:lnTo>
                    <a:lnTo>
                      <a:pt x="1227" y="1358"/>
                    </a:lnTo>
                    <a:lnTo>
                      <a:pt x="1227" y="1358"/>
                    </a:lnTo>
                    <a:lnTo>
                      <a:pt x="1227" y="1360"/>
                    </a:lnTo>
                    <a:lnTo>
                      <a:pt x="1227" y="1360"/>
                    </a:lnTo>
                    <a:lnTo>
                      <a:pt x="1227" y="1361"/>
                    </a:lnTo>
                    <a:lnTo>
                      <a:pt x="1226" y="1363"/>
                    </a:lnTo>
                    <a:lnTo>
                      <a:pt x="1224" y="1363"/>
                    </a:lnTo>
                    <a:lnTo>
                      <a:pt x="1220" y="1366"/>
                    </a:lnTo>
                    <a:lnTo>
                      <a:pt x="1220" y="1364"/>
                    </a:lnTo>
                    <a:lnTo>
                      <a:pt x="1215" y="1364"/>
                    </a:lnTo>
                    <a:lnTo>
                      <a:pt x="1215" y="1364"/>
                    </a:lnTo>
                    <a:lnTo>
                      <a:pt x="1214" y="1366"/>
                    </a:lnTo>
                    <a:lnTo>
                      <a:pt x="1212" y="1371"/>
                    </a:lnTo>
                    <a:lnTo>
                      <a:pt x="1211" y="1371"/>
                    </a:lnTo>
                    <a:lnTo>
                      <a:pt x="1211" y="1372"/>
                    </a:lnTo>
                    <a:lnTo>
                      <a:pt x="1211" y="1372"/>
                    </a:lnTo>
                    <a:lnTo>
                      <a:pt x="1211" y="1372"/>
                    </a:lnTo>
                    <a:lnTo>
                      <a:pt x="1209" y="1372"/>
                    </a:lnTo>
                    <a:lnTo>
                      <a:pt x="1209" y="1372"/>
                    </a:lnTo>
                    <a:lnTo>
                      <a:pt x="1208" y="1371"/>
                    </a:lnTo>
                    <a:lnTo>
                      <a:pt x="1208" y="1371"/>
                    </a:lnTo>
                    <a:lnTo>
                      <a:pt x="1206" y="1371"/>
                    </a:lnTo>
                    <a:lnTo>
                      <a:pt x="1203" y="1372"/>
                    </a:lnTo>
                    <a:lnTo>
                      <a:pt x="1202" y="1374"/>
                    </a:lnTo>
                    <a:lnTo>
                      <a:pt x="1200" y="1378"/>
                    </a:lnTo>
                    <a:lnTo>
                      <a:pt x="1200" y="1381"/>
                    </a:lnTo>
                    <a:lnTo>
                      <a:pt x="1200" y="1384"/>
                    </a:lnTo>
                    <a:lnTo>
                      <a:pt x="1200" y="1387"/>
                    </a:lnTo>
                    <a:lnTo>
                      <a:pt x="1202" y="1389"/>
                    </a:lnTo>
                    <a:lnTo>
                      <a:pt x="1202" y="1390"/>
                    </a:lnTo>
                    <a:lnTo>
                      <a:pt x="1200" y="1392"/>
                    </a:lnTo>
                    <a:lnTo>
                      <a:pt x="1200" y="1392"/>
                    </a:lnTo>
                    <a:lnTo>
                      <a:pt x="1200" y="1395"/>
                    </a:lnTo>
                    <a:lnTo>
                      <a:pt x="1202" y="1396"/>
                    </a:lnTo>
                    <a:lnTo>
                      <a:pt x="1202" y="1398"/>
                    </a:lnTo>
                    <a:lnTo>
                      <a:pt x="1202" y="1399"/>
                    </a:lnTo>
                    <a:lnTo>
                      <a:pt x="1203" y="1401"/>
                    </a:lnTo>
                    <a:lnTo>
                      <a:pt x="1202" y="1401"/>
                    </a:lnTo>
                    <a:lnTo>
                      <a:pt x="1202" y="1399"/>
                    </a:lnTo>
                    <a:lnTo>
                      <a:pt x="1200" y="1398"/>
                    </a:lnTo>
                    <a:lnTo>
                      <a:pt x="1200" y="1399"/>
                    </a:lnTo>
                    <a:lnTo>
                      <a:pt x="1200" y="1401"/>
                    </a:lnTo>
                    <a:lnTo>
                      <a:pt x="1202" y="1402"/>
                    </a:lnTo>
                    <a:lnTo>
                      <a:pt x="1203" y="1402"/>
                    </a:lnTo>
                    <a:lnTo>
                      <a:pt x="1202" y="1412"/>
                    </a:lnTo>
                    <a:lnTo>
                      <a:pt x="1200" y="1415"/>
                    </a:lnTo>
                    <a:lnTo>
                      <a:pt x="1199" y="1416"/>
                    </a:lnTo>
                    <a:lnTo>
                      <a:pt x="1199" y="1418"/>
                    </a:lnTo>
                    <a:lnTo>
                      <a:pt x="1197" y="1421"/>
                    </a:lnTo>
                    <a:lnTo>
                      <a:pt x="1195" y="1424"/>
                    </a:lnTo>
                    <a:lnTo>
                      <a:pt x="1195" y="1425"/>
                    </a:lnTo>
                    <a:lnTo>
                      <a:pt x="1195" y="1427"/>
                    </a:lnTo>
                    <a:lnTo>
                      <a:pt x="1195" y="1428"/>
                    </a:lnTo>
                    <a:lnTo>
                      <a:pt x="1195" y="1428"/>
                    </a:lnTo>
                    <a:lnTo>
                      <a:pt x="1197" y="1428"/>
                    </a:lnTo>
                    <a:lnTo>
                      <a:pt x="1197" y="1430"/>
                    </a:lnTo>
                    <a:lnTo>
                      <a:pt x="1197" y="1430"/>
                    </a:lnTo>
                    <a:lnTo>
                      <a:pt x="1197" y="1436"/>
                    </a:lnTo>
                    <a:lnTo>
                      <a:pt x="1197" y="1440"/>
                    </a:lnTo>
                    <a:lnTo>
                      <a:pt x="1195" y="1442"/>
                    </a:lnTo>
                    <a:lnTo>
                      <a:pt x="1194" y="1442"/>
                    </a:lnTo>
                    <a:lnTo>
                      <a:pt x="1194" y="1442"/>
                    </a:lnTo>
                    <a:lnTo>
                      <a:pt x="1192" y="1440"/>
                    </a:lnTo>
                    <a:lnTo>
                      <a:pt x="1191" y="1442"/>
                    </a:lnTo>
                    <a:lnTo>
                      <a:pt x="1191" y="1442"/>
                    </a:lnTo>
                    <a:lnTo>
                      <a:pt x="1189" y="1444"/>
                    </a:lnTo>
                    <a:lnTo>
                      <a:pt x="1189" y="1445"/>
                    </a:lnTo>
                    <a:lnTo>
                      <a:pt x="1186" y="1450"/>
                    </a:lnTo>
                    <a:lnTo>
                      <a:pt x="1186" y="1451"/>
                    </a:lnTo>
                    <a:lnTo>
                      <a:pt x="1185" y="1453"/>
                    </a:lnTo>
                    <a:lnTo>
                      <a:pt x="1186" y="1453"/>
                    </a:lnTo>
                    <a:lnTo>
                      <a:pt x="1186" y="1454"/>
                    </a:lnTo>
                    <a:lnTo>
                      <a:pt x="1188" y="1454"/>
                    </a:lnTo>
                    <a:lnTo>
                      <a:pt x="1189" y="1454"/>
                    </a:lnTo>
                    <a:lnTo>
                      <a:pt x="1191" y="1454"/>
                    </a:lnTo>
                    <a:lnTo>
                      <a:pt x="1191" y="1456"/>
                    </a:lnTo>
                    <a:lnTo>
                      <a:pt x="1189" y="1454"/>
                    </a:lnTo>
                    <a:lnTo>
                      <a:pt x="1186" y="1454"/>
                    </a:lnTo>
                    <a:lnTo>
                      <a:pt x="1179" y="1456"/>
                    </a:lnTo>
                    <a:lnTo>
                      <a:pt x="1177" y="1457"/>
                    </a:lnTo>
                    <a:lnTo>
                      <a:pt x="1177" y="1459"/>
                    </a:lnTo>
                    <a:lnTo>
                      <a:pt x="1176" y="1462"/>
                    </a:lnTo>
                    <a:lnTo>
                      <a:pt x="1176" y="1463"/>
                    </a:lnTo>
                    <a:lnTo>
                      <a:pt x="1174" y="1465"/>
                    </a:lnTo>
                    <a:lnTo>
                      <a:pt x="1171" y="1468"/>
                    </a:lnTo>
                    <a:lnTo>
                      <a:pt x="1170" y="1468"/>
                    </a:lnTo>
                    <a:lnTo>
                      <a:pt x="1168" y="1469"/>
                    </a:lnTo>
                    <a:lnTo>
                      <a:pt x="1165" y="1468"/>
                    </a:lnTo>
                    <a:lnTo>
                      <a:pt x="1162" y="1466"/>
                    </a:lnTo>
                    <a:lnTo>
                      <a:pt x="1162" y="1465"/>
                    </a:lnTo>
                    <a:lnTo>
                      <a:pt x="1158" y="1460"/>
                    </a:lnTo>
                    <a:lnTo>
                      <a:pt x="1156" y="1459"/>
                    </a:lnTo>
                    <a:lnTo>
                      <a:pt x="1156" y="1457"/>
                    </a:lnTo>
                    <a:lnTo>
                      <a:pt x="1156" y="1456"/>
                    </a:lnTo>
                    <a:lnTo>
                      <a:pt x="1154" y="1456"/>
                    </a:lnTo>
                    <a:lnTo>
                      <a:pt x="1154" y="1456"/>
                    </a:lnTo>
                    <a:lnTo>
                      <a:pt x="1154" y="1454"/>
                    </a:lnTo>
                    <a:lnTo>
                      <a:pt x="1153" y="1453"/>
                    </a:lnTo>
                    <a:lnTo>
                      <a:pt x="1153" y="1450"/>
                    </a:lnTo>
                    <a:lnTo>
                      <a:pt x="1153" y="1447"/>
                    </a:lnTo>
                    <a:lnTo>
                      <a:pt x="1153" y="1447"/>
                    </a:lnTo>
                    <a:lnTo>
                      <a:pt x="1154" y="1447"/>
                    </a:lnTo>
                    <a:lnTo>
                      <a:pt x="1154" y="1448"/>
                    </a:lnTo>
                    <a:lnTo>
                      <a:pt x="1154" y="1451"/>
                    </a:lnTo>
                    <a:lnTo>
                      <a:pt x="1154" y="1451"/>
                    </a:lnTo>
                    <a:lnTo>
                      <a:pt x="1156" y="1451"/>
                    </a:lnTo>
                    <a:lnTo>
                      <a:pt x="1154" y="1447"/>
                    </a:lnTo>
                    <a:lnTo>
                      <a:pt x="1153" y="1445"/>
                    </a:lnTo>
                    <a:lnTo>
                      <a:pt x="1153" y="1445"/>
                    </a:lnTo>
                    <a:lnTo>
                      <a:pt x="1151" y="1444"/>
                    </a:lnTo>
                    <a:lnTo>
                      <a:pt x="1151" y="1444"/>
                    </a:lnTo>
                    <a:lnTo>
                      <a:pt x="1151" y="1442"/>
                    </a:lnTo>
                    <a:lnTo>
                      <a:pt x="1151" y="1440"/>
                    </a:lnTo>
                    <a:lnTo>
                      <a:pt x="1151" y="1440"/>
                    </a:lnTo>
                    <a:lnTo>
                      <a:pt x="1148" y="1436"/>
                    </a:lnTo>
                    <a:lnTo>
                      <a:pt x="1148" y="1431"/>
                    </a:lnTo>
                    <a:lnTo>
                      <a:pt x="1147" y="1428"/>
                    </a:lnTo>
                    <a:lnTo>
                      <a:pt x="1145" y="1427"/>
                    </a:lnTo>
                    <a:lnTo>
                      <a:pt x="1144" y="1424"/>
                    </a:lnTo>
                    <a:lnTo>
                      <a:pt x="1142" y="1422"/>
                    </a:lnTo>
                    <a:lnTo>
                      <a:pt x="1141" y="1421"/>
                    </a:lnTo>
                    <a:lnTo>
                      <a:pt x="1141" y="1419"/>
                    </a:lnTo>
                    <a:lnTo>
                      <a:pt x="1139" y="1419"/>
                    </a:lnTo>
                    <a:lnTo>
                      <a:pt x="1136" y="1413"/>
                    </a:lnTo>
                    <a:lnTo>
                      <a:pt x="1136" y="1410"/>
                    </a:lnTo>
                    <a:lnTo>
                      <a:pt x="1135" y="1409"/>
                    </a:lnTo>
                    <a:lnTo>
                      <a:pt x="1135" y="1407"/>
                    </a:lnTo>
                    <a:lnTo>
                      <a:pt x="1133" y="1401"/>
                    </a:lnTo>
                    <a:lnTo>
                      <a:pt x="1133" y="1399"/>
                    </a:lnTo>
                    <a:lnTo>
                      <a:pt x="1133" y="1399"/>
                    </a:lnTo>
                    <a:lnTo>
                      <a:pt x="1133" y="1396"/>
                    </a:lnTo>
                    <a:lnTo>
                      <a:pt x="1132" y="1395"/>
                    </a:lnTo>
                    <a:lnTo>
                      <a:pt x="1130" y="1393"/>
                    </a:lnTo>
                    <a:lnTo>
                      <a:pt x="1130" y="1392"/>
                    </a:lnTo>
                    <a:lnTo>
                      <a:pt x="1130" y="1390"/>
                    </a:lnTo>
                    <a:lnTo>
                      <a:pt x="1130" y="1389"/>
                    </a:lnTo>
                    <a:lnTo>
                      <a:pt x="1129" y="1387"/>
                    </a:lnTo>
                    <a:lnTo>
                      <a:pt x="1129" y="1387"/>
                    </a:lnTo>
                    <a:lnTo>
                      <a:pt x="1127" y="1386"/>
                    </a:lnTo>
                    <a:lnTo>
                      <a:pt x="1126" y="1384"/>
                    </a:lnTo>
                    <a:lnTo>
                      <a:pt x="1126" y="1383"/>
                    </a:lnTo>
                    <a:lnTo>
                      <a:pt x="1124" y="1381"/>
                    </a:lnTo>
                    <a:lnTo>
                      <a:pt x="1124" y="1378"/>
                    </a:lnTo>
                    <a:lnTo>
                      <a:pt x="1123" y="1377"/>
                    </a:lnTo>
                    <a:lnTo>
                      <a:pt x="1124" y="1377"/>
                    </a:lnTo>
                    <a:lnTo>
                      <a:pt x="1123" y="1377"/>
                    </a:lnTo>
                    <a:lnTo>
                      <a:pt x="1123" y="1375"/>
                    </a:lnTo>
                    <a:lnTo>
                      <a:pt x="1123" y="1375"/>
                    </a:lnTo>
                    <a:lnTo>
                      <a:pt x="1123" y="1374"/>
                    </a:lnTo>
                    <a:lnTo>
                      <a:pt x="1123" y="1374"/>
                    </a:lnTo>
                    <a:lnTo>
                      <a:pt x="1121" y="1374"/>
                    </a:lnTo>
                    <a:lnTo>
                      <a:pt x="1121" y="1371"/>
                    </a:lnTo>
                    <a:lnTo>
                      <a:pt x="1118" y="1369"/>
                    </a:lnTo>
                    <a:lnTo>
                      <a:pt x="1118" y="1368"/>
                    </a:lnTo>
                    <a:lnTo>
                      <a:pt x="1116" y="1363"/>
                    </a:lnTo>
                    <a:lnTo>
                      <a:pt x="1116" y="1354"/>
                    </a:lnTo>
                    <a:lnTo>
                      <a:pt x="1115" y="1349"/>
                    </a:lnTo>
                    <a:lnTo>
                      <a:pt x="1115" y="1349"/>
                    </a:lnTo>
                    <a:lnTo>
                      <a:pt x="1113" y="1345"/>
                    </a:lnTo>
                    <a:lnTo>
                      <a:pt x="1113" y="1343"/>
                    </a:lnTo>
                    <a:lnTo>
                      <a:pt x="1112" y="1340"/>
                    </a:lnTo>
                    <a:lnTo>
                      <a:pt x="1112" y="1339"/>
                    </a:lnTo>
                    <a:lnTo>
                      <a:pt x="1112" y="1337"/>
                    </a:lnTo>
                    <a:lnTo>
                      <a:pt x="1112" y="1336"/>
                    </a:lnTo>
                    <a:lnTo>
                      <a:pt x="1112" y="1336"/>
                    </a:lnTo>
                    <a:lnTo>
                      <a:pt x="1112" y="1334"/>
                    </a:lnTo>
                    <a:lnTo>
                      <a:pt x="1112" y="1333"/>
                    </a:lnTo>
                    <a:lnTo>
                      <a:pt x="1113" y="1331"/>
                    </a:lnTo>
                    <a:lnTo>
                      <a:pt x="1112" y="1329"/>
                    </a:lnTo>
                    <a:lnTo>
                      <a:pt x="1112" y="1331"/>
                    </a:lnTo>
                    <a:lnTo>
                      <a:pt x="1110" y="1331"/>
                    </a:lnTo>
                    <a:lnTo>
                      <a:pt x="1110" y="1329"/>
                    </a:lnTo>
                    <a:lnTo>
                      <a:pt x="1110" y="1328"/>
                    </a:lnTo>
                    <a:lnTo>
                      <a:pt x="1110" y="1328"/>
                    </a:lnTo>
                    <a:lnTo>
                      <a:pt x="1110" y="1326"/>
                    </a:lnTo>
                    <a:lnTo>
                      <a:pt x="1112" y="1328"/>
                    </a:lnTo>
                    <a:lnTo>
                      <a:pt x="1110" y="1326"/>
                    </a:lnTo>
                    <a:lnTo>
                      <a:pt x="1110" y="1325"/>
                    </a:lnTo>
                    <a:lnTo>
                      <a:pt x="1110" y="1325"/>
                    </a:lnTo>
                    <a:lnTo>
                      <a:pt x="1110" y="1323"/>
                    </a:lnTo>
                    <a:lnTo>
                      <a:pt x="1109" y="1323"/>
                    </a:lnTo>
                    <a:lnTo>
                      <a:pt x="1109" y="1320"/>
                    </a:lnTo>
                    <a:lnTo>
                      <a:pt x="1109" y="1320"/>
                    </a:lnTo>
                    <a:lnTo>
                      <a:pt x="1109" y="1320"/>
                    </a:lnTo>
                    <a:lnTo>
                      <a:pt x="1109" y="1317"/>
                    </a:lnTo>
                    <a:lnTo>
                      <a:pt x="1112" y="1310"/>
                    </a:lnTo>
                    <a:lnTo>
                      <a:pt x="1112" y="1310"/>
                    </a:lnTo>
                    <a:lnTo>
                      <a:pt x="1112" y="1307"/>
                    </a:lnTo>
                    <a:lnTo>
                      <a:pt x="1110" y="1305"/>
                    </a:lnTo>
                    <a:lnTo>
                      <a:pt x="1110" y="1304"/>
                    </a:lnTo>
                    <a:lnTo>
                      <a:pt x="1110" y="1304"/>
                    </a:lnTo>
                    <a:lnTo>
                      <a:pt x="1110" y="1304"/>
                    </a:lnTo>
                    <a:lnTo>
                      <a:pt x="1109" y="1302"/>
                    </a:lnTo>
                    <a:lnTo>
                      <a:pt x="1109" y="1299"/>
                    </a:lnTo>
                    <a:lnTo>
                      <a:pt x="1109" y="1299"/>
                    </a:lnTo>
                    <a:lnTo>
                      <a:pt x="1109" y="1299"/>
                    </a:lnTo>
                    <a:lnTo>
                      <a:pt x="1109" y="1299"/>
                    </a:lnTo>
                    <a:lnTo>
                      <a:pt x="1107" y="1299"/>
                    </a:lnTo>
                    <a:lnTo>
                      <a:pt x="1109" y="1298"/>
                    </a:lnTo>
                    <a:lnTo>
                      <a:pt x="1110" y="1296"/>
                    </a:lnTo>
                    <a:lnTo>
                      <a:pt x="1113" y="1296"/>
                    </a:lnTo>
                    <a:lnTo>
                      <a:pt x="1113" y="1295"/>
                    </a:lnTo>
                    <a:lnTo>
                      <a:pt x="1112" y="1296"/>
                    </a:lnTo>
                    <a:lnTo>
                      <a:pt x="1110" y="1296"/>
                    </a:lnTo>
                    <a:lnTo>
                      <a:pt x="1107" y="1296"/>
                    </a:lnTo>
                    <a:lnTo>
                      <a:pt x="1107" y="1293"/>
                    </a:lnTo>
                    <a:lnTo>
                      <a:pt x="1109" y="1293"/>
                    </a:lnTo>
                    <a:lnTo>
                      <a:pt x="1109" y="1291"/>
                    </a:lnTo>
                    <a:lnTo>
                      <a:pt x="1109" y="1291"/>
                    </a:lnTo>
                    <a:lnTo>
                      <a:pt x="1107" y="1291"/>
                    </a:lnTo>
                    <a:lnTo>
                      <a:pt x="1107" y="1290"/>
                    </a:lnTo>
                    <a:lnTo>
                      <a:pt x="1109" y="1288"/>
                    </a:lnTo>
                    <a:lnTo>
                      <a:pt x="1109" y="1288"/>
                    </a:lnTo>
                    <a:lnTo>
                      <a:pt x="1110" y="1288"/>
                    </a:lnTo>
                    <a:lnTo>
                      <a:pt x="1109" y="1288"/>
                    </a:lnTo>
                    <a:lnTo>
                      <a:pt x="1107" y="1288"/>
                    </a:lnTo>
                    <a:lnTo>
                      <a:pt x="1106" y="1288"/>
                    </a:lnTo>
                    <a:lnTo>
                      <a:pt x="1104" y="1288"/>
                    </a:lnTo>
                    <a:lnTo>
                      <a:pt x="1103" y="1288"/>
                    </a:lnTo>
                    <a:lnTo>
                      <a:pt x="1103" y="1288"/>
                    </a:lnTo>
                    <a:lnTo>
                      <a:pt x="1104" y="1288"/>
                    </a:lnTo>
                    <a:lnTo>
                      <a:pt x="1104" y="1290"/>
                    </a:lnTo>
                    <a:lnTo>
                      <a:pt x="1103" y="1291"/>
                    </a:lnTo>
                    <a:lnTo>
                      <a:pt x="1103" y="1291"/>
                    </a:lnTo>
                    <a:lnTo>
                      <a:pt x="1101" y="1293"/>
                    </a:lnTo>
                    <a:lnTo>
                      <a:pt x="1101" y="1293"/>
                    </a:lnTo>
                    <a:lnTo>
                      <a:pt x="1101" y="1295"/>
                    </a:lnTo>
                    <a:lnTo>
                      <a:pt x="1101" y="1295"/>
                    </a:lnTo>
                    <a:lnTo>
                      <a:pt x="1103" y="1295"/>
                    </a:lnTo>
                    <a:lnTo>
                      <a:pt x="1103" y="1295"/>
                    </a:lnTo>
                    <a:lnTo>
                      <a:pt x="1104" y="1296"/>
                    </a:lnTo>
                    <a:lnTo>
                      <a:pt x="1104" y="1298"/>
                    </a:lnTo>
                    <a:lnTo>
                      <a:pt x="1101" y="1302"/>
                    </a:lnTo>
                    <a:lnTo>
                      <a:pt x="1101" y="1302"/>
                    </a:lnTo>
                    <a:lnTo>
                      <a:pt x="1095" y="1305"/>
                    </a:lnTo>
                    <a:lnTo>
                      <a:pt x="1094" y="1307"/>
                    </a:lnTo>
                    <a:lnTo>
                      <a:pt x="1089" y="1308"/>
                    </a:lnTo>
                    <a:lnTo>
                      <a:pt x="1086" y="1308"/>
                    </a:lnTo>
                    <a:lnTo>
                      <a:pt x="1085" y="1308"/>
                    </a:lnTo>
                    <a:lnTo>
                      <a:pt x="1082" y="1307"/>
                    </a:lnTo>
                    <a:lnTo>
                      <a:pt x="1077" y="1304"/>
                    </a:lnTo>
                    <a:lnTo>
                      <a:pt x="1077" y="1302"/>
                    </a:lnTo>
                    <a:lnTo>
                      <a:pt x="1072" y="1298"/>
                    </a:lnTo>
                    <a:lnTo>
                      <a:pt x="1071" y="1296"/>
                    </a:lnTo>
                    <a:lnTo>
                      <a:pt x="1068" y="1293"/>
                    </a:lnTo>
                    <a:lnTo>
                      <a:pt x="1066" y="1291"/>
                    </a:lnTo>
                    <a:lnTo>
                      <a:pt x="1063" y="1288"/>
                    </a:lnTo>
                    <a:lnTo>
                      <a:pt x="1063" y="1288"/>
                    </a:lnTo>
                    <a:lnTo>
                      <a:pt x="1063" y="1287"/>
                    </a:lnTo>
                    <a:lnTo>
                      <a:pt x="1065" y="1285"/>
                    </a:lnTo>
                    <a:lnTo>
                      <a:pt x="1065" y="1285"/>
                    </a:lnTo>
                    <a:lnTo>
                      <a:pt x="1066" y="1287"/>
                    </a:lnTo>
                    <a:lnTo>
                      <a:pt x="1066" y="1287"/>
                    </a:lnTo>
                    <a:lnTo>
                      <a:pt x="1068" y="1288"/>
                    </a:lnTo>
                    <a:lnTo>
                      <a:pt x="1071" y="1285"/>
                    </a:lnTo>
                    <a:lnTo>
                      <a:pt x="1072" y="1287"/>
                    </a:lnTo>
                    <a:lnTo>
                      <a:pt x="1072" y="1285"/>
                    </a:lnTo>
                    <a:lnTo>
                      <a:pt x="1074" y="1285"/>
                    </a:lnTo>
                    <a:lnTo>
                      <a:pt x="1075" y="1284"/>
                    </a:lnTo>
                    <a:lnTo>
                      <a:pt x="1077" y="1284"/>
                    </a:lnTo>
                    <a:lnTo>
                      <a:pt x="1078" y="1284"/>
                    </a:lnTo>
                    <a:lnTo>
                      <a:pt x="1080" y="1281"/>
                    </a:lnTo>
                    <a:lnTo>
                      <a:pt x="1082" y="1279"/>
                    </a:lnTo>
                    <a:lnTo>
                      <a:pt x="1083" y="1278"/>
                    </a:lnTo>
                    <a:lnTo>
                      <a:pt x="1082" y="1278"/>
                    </a:lnTo>
                    <a:lnTo>
                      <a:pt x="1082" y="1276"/>
                    </a:lnTo>
                    <a:lnTo>
                      <a:pt x="1082" y="1278"/>
                    </a:lnTo>
                    <a:lnTo>
                      <a:pt x="1082" y="1278"/>
                    </a:lnTo>
                    <a:lnTo>
                      <a:pt x="1080" y="1279"/>
                    </a:lnTo>
                    <a:lnTo>
                      <a:pt x="1080" y="1279"/>
                    </a:lnTo>
                    <a:lnTo>
                      <a:pt x="1078" y="1279"/>
                    </a:lnTo>
                    <a:lnTo>
                      <a:pt x="1078" y="1279"/>
                    </a:lnTo>
                    <a:lnTo>
                      <a:pt x="1077" y="1279"/>
                    </a:lnTo>
                    <a:lnTo>
                      <a:pt x="1074" y="1281"/>
                    </a:lnTo>
                    <a:lnTo>
                      <a:pt x="1072" y="1281"/>
                    </a:lnTo>
                    <a:lnTo>
                      <a:pt x="1072" y="1281"/>
                    </a:lnTo>
                    <a:lnTo>
                      <a:pt x="1066" y="1281"/>
                    </a:lnTo>
                    <a:lnTo>
                      <a:pt x="1062" y="1278"/>
                    </a:lnTo>
                    <a:lnTo>
                      <a:pt x="1059" y="1276"/>
                    </a:lnTo>
                    <a:lnTo>
                      <a:pt x="1057" y="1273"/>
                    </a:lnTo>
                    <a:lnTo>
                      <a:pt x="1057" y="1270"/>
                    </a:lnTo>
                    <a:lnTo>
                      <a:pt x="1057" y="1270"/>
                    </a:lnTo>
                    <a:lnTo>
                      <a:pt x="1059" y="1269"/>
                    </a:lnTo>
                    <a:lnTo>
                      <a:pt x="1060" y="1267"/>
                    </a:lnTo>
                    <a:lnTo>
                      <a:pt x="1059" y="1267"/>
                    </a:lnTo>
                    <a:lnTo>
                      <a:pt x="1057" y="1269"/>
                    </a:lnTo>
                    <a:lnTo>
                      <a:pt x="1057" y="1269"/>
                    </a:lnTo>
                    <a:lnTo>
                      <a:pt x="1056" y="1270"/>
                    </a:lnTo>
                    <a:lnTo>
                      <a:pt x="1054" y="1270"/>
                    </a:lnTo>
                    <a:lnTo>
                      <a:pt x="1054" y="1269"/>
                    </a:lnTo>
                    <a:lnTo>
                      <a:pt x="1054" y="1267"/>
                    </a:lnTo>
                    <a:lnTo>
                      <a:pt x="1053" y="1267"/>
                    </a:lnTo>
                    <a:lnTo>
                      <a:pt x="1053" y="1269"/>
                    </a:lnTo>
                    <a:lnTo>
                      <a:pt x="1053" y="1267"/>
                    </a:lnTo>
                    <a:lnTo>
                      <a:pt x="1053" y="1267"/>
                    </a:lnTo>
                    <a:lnTo>
                      <a:pt x="1051" y="1267"/>
                    </a:lnTo>
                    <a:lnTo>
                      <a:pt x="1051" y="1267"/>
                    </a:lnTo>
                    <a:lnTo>
                      <a:pt x="1050" y="1266"/>
                    </a:lnTo>
                    <a:lnTo>
                      <a:pt x="1050" y="1267"/>
                    </a:lnTo>
                    <a:lnTo>
                      <a:pt x="1048" y="1267"/>
                    </a:lnTo>
                    <a:lnTo>
                      <a:pt x="1047" y="1267"/>
                    </a:lnTo>
                    <a:lnTo>
                      <a:pt x="1047" y="1266"/>
                    </a:lnTo>
                    <a:lnTo>
                      <a:pt x="1047" y="1267"/>
                    </a:lnTo>
                    <a:lnTo>
                      <a:pt x="1045" y="1266"/>
                    </a:lnTo>
                    <a:lnTo>
                      <a:pt x="1045" y="1264"/>
                    </a:lnTo>
                    <a:lnTo>
                      <a:pt x="1045" y="1264"/>
                    </a:lnTo>
                    <a:lnTo>
                      <a:pt x="1045" y="1264"/>
                    </a:lnTo>
                    <a:lnTo>
                      <a:pt x="1044" y="1264"/>
                    </a:lnTo>
                    <a:lnTo>
                      <a:pt x="1044" y="1263"/>
                    </a:lnTo>
                    <a:lnTo>
                      <a:pt x="1044" y="1261"/>
                    </a:lnTo>
                    <a:lnTo>
                      <a:pt x="1042" y="1260"/>
                    </a:lnTo>
                    <a:lnTo>
                      <a:pt x="1042" y="1255"/>
                    </a:lnTo>
                    <a:lnTo>
                      <a:pt x="1041" y="1253"/>
                    </a:lnTo>
                    <a:lnTo>
                      <a:pt x="1036" y="1253"/>
                    </a:lnTo>
                    <a:lnTo>
                      <a:pt x="1036" y="1252"/>
                    </a:lnTo>
                    <a:lnTo>
                      <a:pt x="1036" y="1250"/>
                    </a:lnTo>
                    <a:lnTo>
                      <a:pt x="1036" y="1249"/>
                    </a:lnTo>
                    <a:lnTo>
                      <a:pt x="1034" y="1246"/>
                    </a:lnTo>
                    <a:lnTo>
                      <a:pt x="1033" y="1244"/>
                    </a:lnTo>
                    <a:lnTo>
                      <a:pt x="1033" y="1243"/>
                    </a:lnTo>
                    <a:lnTo>
                      <a:pt x="1031" y="1243"/>
                    </a:lnTo>
                    <a:lnTo>
                      <a:pt x="1030" y="1243"/>
                    </a:lnTo>
                    <a:lnTo>
                      <a:pt x="1028" y="1244"/>
                    </a:lnTo>
                    <a:lnTo>
                      <a:pt x="1028" y="1244"/>
                    </a:lnTo>
                    <a:lnTo>
                      <a:pt x="1031" y="1244"/>
                    </a:lnTo>
                    <a:lnTo>
                      <a:pt x="1031" y="1244"/>
                    </a:lnTo>
                    <a:lnTo>
                      <a:pt x="1033" y="1246"/>
                    </a:lnTo>
                    <a:lnTo>
                      <a:pt x="1031" y="1246"/>
                    </a:lnTo>
                    <a:lnTo>
                      <a:pt x="1031" y="1244"/>
                    </a:lnTo>
                    <a:lnTo>
                      <a:pt x="1030" y="1244"/>
                    </a:lnTo>
                    <a:lnTo>
                      <a:pt x="1025" y="1246"/>
                    </a:lnTo>
                    <a:lnTo>
                      <a:pt x="1022" y="1246"/>
                    </a:lnTo>
                    <a:lnTo>
                      <a:pt x="1019" y="1246"/>
                    </a:lnTo>
                    <a:lnTo>
                      <a:pt x="1015" y="1247"/>
                    </a:lnTo>
                    <a:lnTo>
                      <a:pt x="1012" y="1247"/>
                    </a:lnTo>
                    <a:lnTo>
                      <a:pt x="1010" y="1249"/>
                    </a:lnTo>
                    <a:lnTo>
                      <a:pt x="1010" y="1249"/>
                    </a:lnTo>
                    <a:lnTo>
                      <a:pt x="1009" y="1247"/>
                    </a:lnTo>
                    <a:lnTo>
                      <a:pt x="1004" y="1247"/>
                    </a:lnTo>
                    <a:lnTo>
                      <a:pt x="1004" y="1246"/>
                    </a:lnTo>
                    <a:lnTo>
                      <a:pt x="1003" y="1246"/>
                    </a:lnTo>
                    <a:lnTo>
                      <a:pt x="1003" y="1246"/>
                    </a:lnTo>
                    <a:lnTo>
                      <a:pt x="1001" y="1247"/>
                    </a:lnTo>
                    <a:lnTo>
                      <a:pt x="999" y="1246"/>
                    </a:lnTo>
                    <a:lnTo>
                      <a:pt x="996" y="1246"/>
                    </a:lnTo>
                    <a:lnTo>
                      <a:pt x="996" y="1247"/>
                    </a:lnTo>
                    <a:lnTo>
                      <a:pt x="996" y="1249"/>
                    </a:lnTo>
                    <a:lnTo>
                      <a:pt x="993" y="1249"/>
                    </a:lnTo>
                    <a:lnTo>
                      <a:pt x="992" y="1247"/>
                    </a:lnTo>
                    <a:lnTo>
                      <a:pt x="990" y="1249"/>
                    </a:lnTo>
                    <a:lnTo>
                      <a:pt x="986" y="1247"/>
                    </a:lnTo>
                    <a:lnTo>
                      <a:pt x="984" y="1247"/>
                    </a:lnTo>
                    <a:lnTo>
                      <a:pt x="983" y="1249"/>
                    </a:lnTo>
                    <a:lnTo>
                      <a:pt x="983" y="1249"/>
                    </a:lnTo>
                    <a:lnTo>
                      <a:pt x="981" y="1249"/>
                    </a:lnTo>
                    <a:lnTo>
                      <a:pt x="981" y="1249"/>
                    </a:lnTo>
                    <a:lnTo>
                      <a:pt x="980" y="1249"/>
                    </a:lnTo>
                    <a:lnTo>
                      <a:pt x="980" y="1249"/>
                    </a:lnTo>
                    <a:lnTo>
                      <a:pt x="978" y="1249"/>
                    </a:lnTo>
                    <a:lnTo>
                      <a:pt x="977" y="1249"/>
                    </a:lnTo>
                    <a:lnTo>
                      <a:pt x="975" y="1249"/>
                    </a:lnTo>
                    <a:lnTo>
                      <a:pt x="972" y="1249"/>
                    </a:lnTo>
                    <a:lnTo>
                      <a:pt x="972" y="1249"/>
                    </a:lnTo>
                    <a:lnTo>
                      <a:pt x="971" y="1250"/>
                    </a:lnTo>
                    <a:lnTo>
                      <a:pt x="969" y="1249"/>
                    </a:lnTo>
                    <a:lnTo>
                      <a:pt x="968" y="1249"/>
                    </a:lnTo>
                    <a:lnTo>
                      <a:pt x="962" y="1247"/>
                    </a:lnTo>
                    <a:lnTo>
                      <a:pt x="962" y="1247"/>
                    </a:lnTo>
                    <a:lnTo>
                      <a:pt x="960" y="1246"/>
                    </a:lnTo>
                    <a:lnTo>
                      <a:pt x="960" y="1246"/>
                    </a:lnTo>
                    <a:lnTo>
                      <a:pt x="958" y="1247"/>
                    </a:lnTo>
                    <a:lnTo>
                      <a:pt x="954" y="1246"/>
                    </a:lnTo>
                    <a:lnTo>
                      <a:pt x="952" y="1246"/>
                    </a:lnTo>
                    <a:lnTo>
                      <a:pt x="951" y="1246"/>
                    </a:lnTo>
                    <a:lnTo>
                      <a:pt x="949" y="1246"/>
                    </a:lnTo>
                    <a:lnTo>
                      <a:pt x="946" y="1244"/>
                    </a:lnTo>
                    <a:lnTo>
                      <a:pt x="943" y="1246"/>
                    </a:lnTo>
                    <a:lnTo>
                      <a:pt x="942" y="1246"/>
                    </a:lnTo>
                    <a:lnTo>
                      <a:pt x="939" y="1244"/>
                    </a:lnTo>
                    <a:lnTo>
                      <a:pt x="936" y="1243"/>
                    </a:lnTo>
                    <a:lnTo>
                      <a:pt x="933" y="1243"/>
                    </a:lnTo>
                    <a:lnTo>
                      <a:pt x="931" y="1243"/>
                    </a:lnTo>
                    <a:lnTo>
                      <a:pt x="930" y="1243"/>
                    </a:lnTo>
                    <a:lnTo>
                      <a:pt x="928" y="1241"/>
                    </a:lnTo>
                    <a:lnTo>
                      <a:pt x="927" y="1243"/>
                    </a:lnTo>
                    <a:lnTo>
                      <a:pt x="925" y="1241"/>
                    </a:lnTo>
                    <a:lnTo>
                      <a:pt x="920" y="1241"/>
                    </a:lnTo>
                    <a:lnTo>
                      <a:pt x="919" y="1238"/>
                    </a:lnTo>
                    <a:lnTo>
                      <a:pt x="919" y="1237"/>
                    </a:lnTo>
                    <a:lnTo>
                      <a:pt x="919" y="1235"/>
                    </a:lnTo>
                    <a:lnTo>
                      <a:pt x="917" y="1232"/>
                    </a:lnTo>
                    <a:lnTo>
                      <a:pt x="917" y="1229"/>
                    </a:lnTo>
                    <a:lnTo>
                      <a:pt x="917" y="1226"/>
                    </a:lnTo>
                    <a:lnTo>
                      <a:pt x="916" y="1225"/>
                    </a:lnTo>
                    <a:lnTo>
                      <a:pt x="916" y="1225"/>
                    </a:lnTo>
                    <a:lnTo>
                      <a:pt x="914" y="1223"/>
                    </a:lnTo>
                    <a:lnTo>
                      <a:pt x="913" y="1222"/>
                    </a:lnTo>
                    <a:lnTo>
                      <a:pt x="908" y="1222"/>
                    </a:lnTo>
                    <a:lnTo>
                      <a:pt x="908" y="1222"/>
                    </a:lnTo>
                    <a:lnTo>
                      <a:pt x="905" y="1222"/>
                    </a:lnTo>
                    <a:lnTo>
                      <a:pt x="904" y="1223"/>
                    </a:lnTo>
                    <a:lnTo>
                      <a:pt x="899" y="1225"/>
                    </a:lnTo>
                    <a:lnTo>
                      <a:pt x="899" y="1225"/>
                    </a:lnTo>
                    <a:lnTo>
                      <a:pt x="898" y="1226"/>
                    </a:lnTo>
                    <a:lnTo>
                      <a:pt x="898" y="1228"/>
                    </a:lnTo>
                    <a:lnTo>
                      <a:pt x="896" y="1228"/>
                    </a:lnTo>
                    <a:lnTo>
                      <a:pt x="893" y="1228"/>
                    </a:lnTo>
                    <a:lnTo>
                      <a:pt x="890" y="1231"/>
                    </a:lnTo>
                    <a:lnTo>
                      <a:pt x="889" y="1231"/>
                    </a:lnTo>
                    <a:lnTo>
                      <a:pt x="887" y="1231"/>
                    </a:lnTo>
                    <a:lnTo>
                      <a:pt x="886" y="1229"/>
                    </a:lnTo>
                    <a:lnTo>
                      <a:pt x="882" y="1228"/>
                    </a:lnTo>
                    <a:lnTo>
                      <a:pt x="881" y="1228"/>
                    </a:lnTo>
                    <a:lnTo>
                      <a:pt x="878" y="1228"/>
                    </a:lnTo>
                    <a:lnTo>
                      <a:pt x="876" y="1228"/>
                    </a:lnTo>
                    <a:lnTo>
                      <a:pt x="873" y="1226"/>
                    </a:lnTo>
                    <a:lnTo>
                      <a:pt x="873" y="1225"/>
                    </a:lnTo>
                    <a:lnTo>
                      <a:pt x="872" y="1225"/>
                    </a:lnTo>
                    <a:lnTo>
                      <a:pt x="867" y="1222"/>
                    </a:lnTo>
                    <a:lnTo>
                      <a:pt x="864" y="1220"/>
                    </a:lnTo>
                    <a:lnTo>
                      <a:pt x="863" y="1218"/>
                    </a:lnTo>
                    <a:lnTo>
                      <a:pt x="863" y="1217"/>
                    </a:lnTo>
                    <a:lnTo>
                      <a:pt x="861" y="1215"/>
                    </a:lnTo>
                    <a:lnTo>
                      <a:pt x="858" y="1214"/>
                    </a:lnTo>
                    <a:lnTo>
                      <a:pt x="855" y="1212"/>
                    </a:lnTo>
                    <a:lnTo>
                      <a:pt x="854" y="1212"/>
                    </a:lnTo>
                    <a:lnTo>
                      <a:pt x="851" y="1212"/>
                    </a:lnTo>
                    <a:lnTo>
                      <a:pt x="851" y="1212"/>
                    </a:lnTo>
                    <a:lnTo>
                      <a:pt x="849" y="1211"/>
                    </a:lnTo>
                    <a:lnTo>
                      <a:pt x="846" y="1208"/>
                    </a:lnTo>
                    <a:lnTo>
                      <a:pt x="846" y="1208"/>
                    </a:lnTo>
                    <a:lnTo>
                      <a:pt x="845" y="1205"/>
                    </a:lnTo>
                    <a:lnTo>
                      <a:pt x="845" y="1203"/>
                    </a:lnTo>
                    <a:lnTo>
                      <a:pt x="843" y="1200"/>
                    </a:lnTo>
                    <a:lnTo>
                      <a:pt x="843" y="1199"/>
                    </a:lnTo>
                    <a:lnTo>
                      <a:pt x="841" y="1199"/>
                    </a:lnTo>
                    <a:lnTo>
                      <a:pt x="841" y="1197"/>
                    </a:lnTo>
                    <a:lnTo>
                      <a:pt x="841" y="1196"/>
                    </a:lnTo>
                    <a:lnTo>
                      <a:pt x="841" y="1196"/>
                    </a:lnTo>
                    <a:lnTo>
                      <a:pt x="840" y="1194"/>
                    </a:lnTo>
                    <a:lnTo>
                      <a:pt x="838" y="1194"/>
                    </a:lnTo>
                    <a:lnTo>
                      <a:pt x="838" y="1193"/>
                    </a:lnTo>
                    <a:lnTo>
                      <a:pt x="838" y="1191"/>
                    </a:lnTo>
                    <a:lnTo>
                      <a:pt x="838" y="1190"/>
                    </a:lnTo>
                    <a:lnTo>
                      <a:pt x="837" y="1188"/>
                    </a:lnTo>
                    <a:lnTo>
                      <a:pt x="835" y="1187"/>
                    </a:lnTo>
                    <a:lnTo>
                      <a:pt x="834" y="1184"/>
                    </a:lnTo>
                    <a:lnTo>
                      <a:pt x="832" y="1184"/>
                    </a:lnTo>
                    <a:lnTo>
                      <a:pt x="832" y="1182"/>
                    </a:lnTo>
                    <a:lnTo>
                      <a:pt x="831" y="1179"/>
                    </a:lnTo>
                    <a:lnTo>
                      <a:pt x="831" y="1179"/>
                    </a:lnTo>
                    <a:lnTo>
                      <a:pt x="825" y="1182"/>
                    </a:lnTo>
                    <a:lnTo>
                      <a:pt x="823" y="1180"/>
                    </a:lnTo>
                    <a:lnTo>
                      <a:pt x="819" y="1177"/>
                    </a:lnTo>
                    <a:lnTo>
                      <a:pt x="819" y="1177"/>
                    </a:lnTo>
                    <a:lnTo>
                      <a:pt x="819" y="1177"/>
                    </a:lnTo>
                    <a:lnTo>
                      <a:pt x="819" y="1176"/>
                    </a:lnTo>
                    <a:lnTo>
                      <a:pt x="820" y="1176"/>
                    </a:lnTo>
                    <a:lnTo>
                      <a:pt x="820" y="1177"/>
                    </a:lnTo>
                    <a:lnTo>
                      <a:pt x="822" y="1176"/>
                    </a:lnTo>
                    <a:lnTo>
                      <a:pt x="822" y="1176"/>
                    </a:lnTo>
                    <a:lnTo>
                      <a:pt x="820" y="1174"/>
                    </a:lnTo>
                    <a:lnTo>
                      <a:pt x="819" y="1174"/>
                    </a:lnTo>
                    <a:lnTo>
                      <a:pt x="819" y="1176"/>
                    </a:lnTo>
                    <a:lnTo>
                      <a:pt x="817" y="1176"/>
                    </a:lnTo>
                    <a:lnTo>
                      <a:pt x="817" y="1177"/>
                    </a:lnTo>
                    <a:lnTo>
                      <a:pt x="817" y="1179"/>
                    </a:lnTo>
                    <a:lnTo>
                      <a:pt x="817" y="1180"/>
                    </a:lnTo>
                    <a:lnTo>
                      <a:pt x="817" y="1180"/>
                    </a:lnTo>
                    <a:lnTo>
                      <a:pt x="816" y="1182"/>
                    </a:lnTo>
                    <a:lnTo>
                      <a:pt x="814" y="1182"/>
                    </a:lnTo>
                    <a:lnTo>
                      <a:pt x="813" y="1182"/>
                    </a:lnTo>
                    <a:lnTo>
                      <a:pt x="813" y="1182"/>
                    </a:lnTo>
                    <a:lnTo>
                      <a:pt x="811" y="1184"/>
                    </a:lnTo>
                    <a:lnTo>
                      <a:pt x="811" y="1182"/>
                    </a:lnTo>
                    <a:lnTo>
                      <a:pt x="808" y="1182"/>
                    </a:lnTo>
                    <a:lnTo>
                      <a:pt x="807" y="1182"/>
                    </a:lnTo>
                    <a:lnTo>
                      <a:pt x="807" y="1182"/>
                    </a:lnTo>
                    <a:lnTo>
                      <a:pt x="807" y="1182"/>
                    </a:lnTo>
                    <a:lnTo>
                      <a:pt x="805" y="1184"/>
                    </a:lnTo>
                    <a:lnTo>
                      <a:pt x="807" y="1185"/>
                    </a:lnTo>
                    <a:lnTo>
                      <a:pt x="807" y="1187"/>
                    </a:lnTo>
                    <a:lnTo>
                      <a:pt x="808" y="1188"/>
                    </a:lnTo>
                    <a:lnTo>
                      <a:pt x="808" y="1188"/>
                    </a:lnTo>
                    <a:lnTo>
                      <a:pt x="807" y="1188"/>
                    </a:lnTo>
                    <a:lnTo>
                      <a:pt x="807" y="1188"/>
                    </a:lnTo>
                    <a:lnTo>
                      <a:pt x="805" y="1188"/>
                    </a:lnTo>
                    <a:lnTo>
                      <a:pt x="803" y="1190"/>
                    </a:lnTo>
                    <a:lnTo>
                      <a:pt x="802" y="1190"/>
                    </a:lnTo>
                    <a:lnTo>
                      <a:pt x="802" y="1191"/>
                    </a:lnTo>
                    <a:lnTo>
                      <a:pt x="803" y="1191"/>
                    </a:lnTo>
                    <a:lnTo>
                      <a:pt x="805" y="1191"/>
                    </a:lnTo>
                    <a:lnTo>
                      <a:pt x="807" y="1191"/>
                    </a:lnTo>
                    <a:lnTo>
                      <a:pt x="807" y="1191"/>
                    </a:lnTo>
                    <a:lnTo>
                      <a:pt x="807" y="1193"/>
                    </a:lnTo>
                    <a:lnTo>
                      <a:pt x="807" y="1193"/>
                    </a:lnTo>
                    <a:lnTo>
                      <a:pt x="808" y="1197"/>
                    </a:lnTo>
                    <a:lnTo>
                      <a:pt x="810" y="1197"/>
                    </a:lnTo>
                    <a:lnTo>
                      <a:pt x="810" y="1200"/>
                    </a:lnTo>
                    <a:lnTo>
                      <a:pt x="811" y="1200"/>
                    </a:lnTo>
                    <a:lnTo>
                      <a:pt x="811" y="1202"/>
                    </a:lnTo>
                    <a:lnTo>
                      <a:pt x="811" y="1203"/>
                    </a:lnTo>
                    <a:lnTo>
                      <a:pt x="813" y="1203"/>
                    </a:lnTo>
                    <a:lnTo>
                      <a:pt x="813" y="1205"/>
                    </a:lnTo>
                    <a:lnTo>
                      <a:pt x="814" y="1208"/>
                    </a:lnTo>
                    <a:lnTo>
                      <a:pt x="816" y="1211"/>
                    </a:lnTo>
                    <a:lnTo>
                      <a:pt x="816" y="1211"/>
                    </a:lnTo>
                    <a:lnTo>
                      <a:pt x="816" y="1212"/>
                    </a:lnTo>
                    <a:lnTo>
                      <a:pt x="816" y="1214"/>
                    </a:lnTo>
                    <a:lnTo>
                      <a:pt x="816" y="1214"/>
                    </a:lnTo>
                    <a:lnTo>
                      <a:pt x="817" y="1215"/>
                    </a:lnTo>
                    <a:lnTo>
                      <a:pt x="819" y="1217"/>
                    </a:lnTo>
                    <a:lnTo>
                      <a:pt x="820" y="1217"/>
                    </a:lnTo>
                    <a:lnTo>
                      <a:pt x="822" y="1217"/>
                    </a:lnTo>
                    <a:lnTo>
                      <a:pt x="820" y="1218"/>
                    </a:lnTo>
                    <a:lnTo>
                      <a:pt x="822" y="1220"/>
                    </a:lnTo>
                    <a:lnTo>
                      <a:pt x="823" y="1222"/>
                    </a:lnTo>
                    <a:lnTo>
                      <a:pt x="825" y="1222"/>
                    </a:lnTo>
                    <a:lnTo>
                      <a:pt x="828" y="1225"/>
                    </a:lnTo>
                    <a:lnTo>
                      <a:pt x="831" y="1226"/>
                    </a:lnTo>
                    <a:lnTo>
                      <a:pt x="832" y="1229"/>
                    </a:lnTo>
                    <a:lnTo>
                      <a:pt x="832" y="1229"/>
                    </a:lnTo>
                    <a:lnTo>
                      <a:pt x="832" y="1229"/>
                    </a:lnTo>
                    <a:lnTo>
                      <a:pt x="831" y="1228"/>
                    </a:lnTo>
                    <a:lnTo>
                      <a:pt x="831" y="1229"/>
                    </a:lnTo>
                    <a:lnTo>
                      <a:pt x="831" y="1229"/>
                    </a:lnTo>
                    <a:lnTo>
                      <a:pt x="831" y="1231"/>
                    </a:lnTo>
                    <a:lnTo>
                      <a:pt x="832" y="1232"/>
                    </a:lnTo>
                    <a:lnTo>
                      <a:pt x="832" y="1232"/>
                    </a:lnTo>
                    <a:lnTo>
                      <a:pt x="834" y="1234"/>
                    </a:lnTo>
                    <a:lnTo>
                      <a:pt x="832" y="1237"/>
                    </a:lnTo>
                    <a:lnTo>
                      <a:pt x="832" y="1237"/>
                    </a:lnTo>
                    <a:lnTo>
                      <a:pt x="832" y="1237"/>
                    </a:lnTo>
                    <a:lnTo>
                      <a:pt x="831" y="1237"/>
                    </a:lnTo>
                    <a:lnTo>
                      <a:pt x="831" y="1237"/>
                    </a:lnTo>
                    <a:lnTo>
                      <a:pt x="831" y="1238"/>
                    </a:lnTo>
                    <a:lnTo>
                      <a:pt x="832" y="1240"/>
                    </a:lnTo>
                    <a:lnTo>
                      <a:pt x="832" y="1241"/>
                    </a:lnTo>
                    <a:lnTo>
                      <a:pt x="834" y="1243"/>
                    </a:lnTo>
                    <a:lnTo>
                      <a:pt x="834" y="1244"/>
                    </a:lnTo>
                    <a:lnTo>
                      <a:pt x="837" y="1246"/>
                    </a:lnTo>
                    <a:lnTo>
                      <a:pt x="837" y="1247"/>
                    </a:lnTo>
                    <a:lnTo>
                      <a:pt x="837" y="1250"/>
                    </a:lnTo>
                    <a:lnTo>
                      <a:pt x="838" y="1252"/>
                    </a:lnTo>
                    <a:lnTo>
                      <a:pt x="840" y="1253"/>
                    </a:lnTo>
                    <a:lnTo>
                      <a:pt x="840" y="1253"/>
                    </a:lnTo>
                    <a:lnTo>
                      <a:pt x="841" y="1253"/>
                    </a:lnTo>
                    <a:lnTo>
                      <a:pt x="841" y="1253"/>
                    </a:lnTo>
                    <a:lnTo>
                      <a:pt x="840" y="1249"/>
                    </a:lnTo>
                    <a:lnTo>
                      <a:pt x="840" y="1246"/>
                    </a:lnTo>
                    <a:lnTo>
                      <a:pt x="840" y="1246"/>
                    </a:lnTo>
                    <a:lnTo>
                      <a:pt x="840" y="1244"/>
                    </a:lnTo>
                    <a:lnTo>
                      <a:pt x="841" y="1243"/>
                    </a:lnTo>
                    <a:lnTo>
                      <a:pt x="841" y="1241"/>
                    </a:lnTo>
                    <a:lnTo>
                      <a:pt x="843" y="1238"/>
                    </a:lnTo>
                    <a:lnTo>
                      <a:pt x="845" y="1237"/>
                    </a:lnTo>
                    <a:lnTo>
                      <a:pt x="846" y="1235"/>
                    </a:lnTo>
                    <a:lnTo>
                      <a:pt x="848" y="1238"/>
                    </a:lnTo>
                    <a:lnTo>
                      <a:pt x="849" y="1240"/>
                    </a:lnTo>
                    <a:lnTo>
                      <a:pt x="851" y="1241"/>
                    </a:lnTo>
                    <a:lnTo>
                      <a:pt x="849" y="1243"/>
                    </a:lnTo>
                    <a:lnTo>
                      <a:pt x="849" y="1244"/>
                    </a:lnTo>
                    <a:lnTo>
                      <a:pt x="849" y="1246"/>
                    </a:lnTo>
                    <a:lnTo>
                      <a:pt x="849" y="1246"/>
                    </a:lnTo>
                    <a:lnTo>
                      <a:pt x="849" y="1247"/>
                    </a:lnTo>
                    <a:lnTo>
                      <a:pt x="851" y="1249"/>
                    </a:lnTo>
                    <a:lnTo>
                      <a:pt x="851" y="1250"/>
                    </a:lnTo>
                    <a:lnTo>
                      <a:pt x="851" y="1252"/>
                    </a:lnTo>
                    <a:lnTo>
                      <a:pt x="849" y="1253"/>
                    </a:lnTo>
                    <a:lnTo>
                      <a:pt x="848" y="1257"/>
                    </a:lnTo>
                    <a:lnTo>
                      <a:pt x="848" y="1257"/>
                    </a:lnTo>
                    <a:lnTo>
                      <a:pt x="846" y="1257"/>
                    </a:lnTo>
                    <a:lnTo>
                      <a:pt x="848" y="1257"/>
                    </a:lnTo>
                    <a:lnTo>
                      <a:pt x="848" y="1257"/>
                    </a:lnTo>
                    <a:lnTo>
                      <a:pt x="848" y="1258"/>
                    </a:lnTo>
                    <a:lnTo>
                      <a:pt x="848" y="1258"/>
                    </a:lnTo>
                    <a:lnTo>
                      <a:pt x="846" y="1260"/>
                    </a:lnTo>
                    <a:lnTo>
                      <a:pt x="848" y="1261"/>
                    </a:lnTo>
                    <a:lnTo>
                      <a:pt x="849" y="1261"/>
                    </a:lnTo>
                    <a:lnTo>
                      <a:pt x="849" y="1261"/>
                    </a:lnTo>
                    <a:lnTo>
                      <a:pt x="849" y="1261"/>
                    </a:lnTo>
                    <a:lnTo>
                      <a:pt x="851" y="1260"/>
                    </a:lnTo>
                    <a:lnTo>
                      <a:pt x="851" y="1261"/>
                    </a:lnTo>
                    <a:lnTo>
                      <a:pt x="851" y="1261"/>
                    </a:lnTo>
                    <a:lnTo>
                      <a:pt x="852" y="1261"/>
                    </a:lnTo>
                    <a:lnTo>
                      <a:pt x="852" y="1261"/>
                    </a:lnTo>
                    <a:lnTo>
                      <a:pt x="852" y="1264"/>
                    </a:lnTo>
                    <a:lnTo>
                      <a:pt x="854" y="1264"/>
                    </a:lnTo>
                    <a:lnTo>
                      <a:pt x="854" y="1266"/>
                    </a:lnTo>
                    <a:lnTo>
                      <a:pt x="857" y="1266"/>
                    </a:lnTo>
                    <a:lnTo>
                      <a:pt x="858" y="1266"/>
                    </a:lnTo>
                    <a:lnTo>
                      <a:pt x="861" y="1263"/>
                    </a:lnTo>
                    <a:lnTo>
                      <a:pt x="863" y="1263"/>
                    </a:lnTo>
                    <a:lnTo>
                      <a:pt x="867" y="1263"/>
                    </a:lnTo>
                    <a:lnTo>
                      <a:pt x="872" y="1264"/>
                    </a:lnTo>
                    <a:lnTo>
                      <a:pt x="878" y="1264"/>
                    </a:lnTo>
                    <a:lnTo>
                      <a:pt x="878" y="1264"/>
                    </a:lnTo>
                    <a:lnTo>
                      <a:pt x="881" y="1263"/>
                    </a:lnTo>
                    <a:lnTo>
                      <a:pt x="884" y="1261"/>
                    </a:lnTo>
                    <a:lnTo>
                      <a:pt x="884" y="1261"/>
                    </a:lnTo>
                    <a:lnTo>
                      <a:pt x="886" y="1260"/>
                    </a:lnTo>
                    <a:lnTo>
                      <a:pt x="886" y="1258"/>
                    </a:lnTo>
                    <a:lnTo>
                      <a:pt x="886" y="1258"/>
                    </a:lnTo>
                    <a:lnTo>
                      <a:pt x="887" y="1257"/>
                    </a:lnTo>
                    <a:lnTo>
                      <a:pt x="887" y="1257"/>
                    </a:lnTo>
                    <a:lnTo>
                      <a:pt x="887" y="1255"/>
                    </a:lnTo>
                    <a:lnTo>
                      <a:pt x="889" y="1253"/>
                    </a:lnTo>
                    <a:lnTo>
                      <a:pt x="893" y="1250"/>
                    </a:lnTo>
                    <a:lnTo>
                      <a:pt x="896" y="1247"/>
                    </a:lnTo>
                    <a:lnTo>
                      <a:pt x="896" y="1247"/>
                    </a:lnTo>
                    <a:lnTo>
                      <a:pt x="898" y="1246"/>
                    </a:lnTo>
                    <a:lnTo>
                      <a:pt x="898" y="1244"/>
                    </a:lnTo>
                    <a:lnTo>
                      <a:pt x="904" y="1241"/>
                    </a:lnTo>
                    <a:lnTo>
                      <a:pt x="904" y="1238"/>
                    </a:lnTo>
                    <a:lnTo>
                      <a:pt x="905" y="1237"/>
                    </a:lnTo>
                    <a:lnTo>
                      <a:pt x="905" y="1237"/>
                    </a:lnTo>
                    <a:lnTo>
                      <a:pt x="907" y="1235"/>
                    </a:lnTo>
                    <a:lnTo>
                      <a:pt x="907" y="1235"/>
                    </a:lnTo>
                    <a:lnTo>
                      <a:pt x="907" y="1235"/>
                    </a:lnTo>
                    <a:lnTo>
                      <a:pt x="908" y="1235"/>
                    </a:lnTo>
                    <a:lnTo>
                      <a:pt x="908" y="1234"/>
                    </a:lnTo>
                    <a:lnTo>
                      <a:pt x="908" y="1232"/>
                    </a:lnTo>
                    <a:lnTo>
                      <a:pt x="910" y="1234"/>
                    </a:lnTo>
                    <a:lnTo>
                      <a:pt x="910" y="1234"/>
                    </a:lnTo>
                    <a:lnTo>
                      <a:pt x="910" y="1235"/>
                    </a:lnTo>
                    <a:lnTo>
                      <a:pt x="910" y="1237"/>
                    </a:lnTo>
                    <a:lnTo>
                      <a:pt x="908" y="1240"/>
                    </a:lnTo>
                    <a:lnTo>
                      <a:pt x="908" y="1241"/>
                    </a:lnTo>
                    <a:lnTo>
                      <a:pt x="908" y="1241"/>
                    </a:lnTo>
                    <a:lnTo>
                      <a:pt x="908" y="1243"/>
                    </a:lnTo>
                    <a:lnTo>
                      <a:pt x="908" y="1244"/>
                    </a:lnTo>
                    <a:lnTo>
                      <a:pt x="908" y="1250"/>
                    </a:lnTo>
                    <a:lnTo>
                      <a:pt x="908" y="1252"/>
                    </a:lnTo>
                    <a:lnTo>
                      <a:pt x="910" y="1255"/>
                    </a:lnTo>
                    <a:lnTo>
                      <a:pt x="911" y="1258"/>
                    </a:lnTo>
                    <a:lnTo>
                      <a:pt x="914" y="1261"/>
                    </a:lnTo>
                    <a:lnTo>
                      <a:pt x="916" y="1263"/>
                    </a:lnTo>
                    <a:lnTo>
                      <a:pt x="917" y="1266"/>
                    </a:lnTo>
                    <a:lnTo>
                      <a:pt x="919" y="1266"/>
                    </a:lnTo>
                    <a:lnTo>
                      <a:pt x="924" y="1267"/>
                    </a:lnTo>
                    <a:lnTo>
                      <a:pt x="927" y="1269"/>
                    </a:lnTo>
                    <a:lnTo>
                      <a:pt x="930" y="1269"/>
                    </a:lnTo>
                    <a:lnTo>
                      <a:pt x="933" y="1270"/>
                    </a:lnTo>
                    <a:lnTo>
                      <a:pt x="934" y="1270"/>
                    </a:lnTo>
                    <a:lnTo>
                      <a:pt x="934" y="1270"/>
                    </a:lnTo>
                    <a:lnTo>
                      <a:pt x="936" y="1270"/>
                    </a:lnTo>
                    <a:lnTo>
                      <a:pt x="939" y="1272"/>
                    </a:lnTo>
                    <a:lnTo>
                      <a:pt x="939" y="1273"/>
                    </a:lnTo>
                    <a:lnTo>
                      <a:pt x="940" y="1273"/>
                    </a:lnTo>
                    <a:lnTo>
                      <a:pt x="940" y="1275"/>
                    </a:lnTo>
                    <a:lnTo>
                      <a:pt x="942" y="1276"/>
                    </a:lnTo>
                    <a:lnTo>
                      <a:pt x="943" y="1279"/>
                    </a:lnTo>
                    <a:lnTo>
                      <a:pt x="945" y="1281"/>
                    </a:lnTo>
                    <a:lnTo>
                      <a:pt x="946" y="1282"/>
                    </a:lnTo>
                    <a:lnTo>
                      <a:pt x="948" y="1284"/>
                    </a:lnTo>
                    <a:lnTo>
                      <a:pt x="949" y="1284"/>
                    </a:lnTo>
                    <a:lnTo>
                      <a:pt x="951" y="1285"/>
                    </a:lnTo>
                    <a:lnTo>
                      <a:pt x="951" y="1285"/>
                    </a:lnTo>
                    <a:lnTo>
                      <a:pt x="951" y="1287"/>
                    </a:lnTo>
                    <a:lnTo>
                      <a:pt x="951" y="1288"/>
                    </a:lnTo>
                    <a:lnTo>
                      <a:pt x="949" y="1291"/>
                    </a:lnTo>
                    <a:lnTo>
                      <a:pt x="949" y="1291"/>
                    </a:lnTo>
                    <a:lnTo>
                      <a:pt x="948" y="1295"/>
                    </a:lnTo>
                    <a:lnTo>
                      <a:pt x="946" y="1298"/>
                    </a:lnTo>
                    <a:lnTo>
                      <a:pt x="945" y="1299"/>
                    </a:lnTo>
                    <a:lnTo>
                      <a:pt x="942" y="1301"/>
                    </a:lnTo>
                    <a:lnTo>
                      <a:pt x="940" y="1304"/>
                    </a:lnTo>
                    <a:lnTo>
                      <a:pt x="937" y="1307"/>
                    </a:lnTo>
                    <a:lnTo>
                      <a:pt x="936" y="1311"/>
                    </a:lnTo>
                    <a:lnTo>
                      <a:pt x="934" y="1313"/>
                    </a:lnTo>
                    <a:lnTo>
                      <a:pt x="933" y="1313"/>
                    </a:lnTo>
                    <a:lnTo>
                      <a:pt x="933" y="1313"/>
                    </a:lnTo>
                    <a:lnTo>
                      <a:pt x="931" y="1313"/>
                    </a:lnTo>
                    <a:lnTo>
                      <a:pt x="931" y="1311"/>
                    </a:lnTo>
                    <a:lnTo>
                      <a:pt x="931" y="1310"/>
                    </a:lnTo>
                    <a:lnTo>
                      <a:pt x="931" y="1310"/>
                    </a:lnTo>
                    <a:lnTo>
                      <a:pt x="930" y="1310"/>
                    </a:lnTo>
                    <a:lnTo>
                      <a:pt x="928" y="1313"/>
                    </a:lnTo>
                    <a:lnTo>
                      <a:pt x="927" y="1314"/>
                    </a:lnTo>
                    <a:lnTo>
                      <a:pt x="927" y="1316"/>
                    </a:lnTo>
                    <a:lnTo>
                      <a:pt x="927" y="1319"/>
                    </a:lnTo>
                    <a:lnTo>
                      <a:pt x="925" y="1320"/>
                    </a:lnTo>
                    <a:lnTo>
                      <a:pt x="925" y="1322"/>
                    </a:lnTo>
                    <a:lnTo>
                      <a:pt x="925" y="1323"/>
                    </a:lnTo>
                    <a:lnTo>
                      <a:pt x="927" y="1325"/>
                    </a:lnTo>
                    <a:lnTo>
                      <a:pt x="927" y="1328"/>
                    </a:lnTo>
                    <a:lnTo>
                      <a:pt x="927" y="1329"/>
                    </a:lnTo>
                    <a:lnTo>
                      <a:pt x="927" y="1331"/>
                    </a:lnTo>
                    <a:lnTo>
                      <a:pt x="925" y="1331"/>
                    </a:lnTo>
                    <a:lnTo>
                      <a:pt x="925" y="1331"/>
                    </a:lnTo>
                    <a:lnTo>
                      <a:pt x="922" y="1331"/>
                    </a:lnTo>
                    <a:lnTo>
                      <a:pt x="919" y="1333"/>
                    </a:lnTo>
                    <a:lnTo>
                      <a:pt x="916" y="1333"/>
                    </a:lnTo>
                    <a:lnTo>
                      <a:pt x="914" y="1334"/>
                    </a:lnTo>
                    <a:lnTo>
                      <a:pt x="913" y="1336"/>
                    </a:lnTo>
                    <a:lnTo>
                      <a:pt x="911" y="1342"/>
                    </a:lnTo>
                    <a:lnTo>
                      <a:pt x="908" y="1345"/>
                    </a:lnTo>
                    <a:lnTo>
                      <a:pt x="907" y="1345"/>
                    </a:lnTo>
                    <a:lnTo>
                      <a:pt x="904" y="1345"/>
                    </a:lnTo>
                    <a:lnTo>
                      <a:pt x="899" y="1345"/>
                    </a:lnTo>
                    <a:lnTo>
                      <a:pt x="898" y="1346"/>
                    </a:lnTo>
                    <a:lnTo>
                      <a:pt x="895" y="1349"/>
                    </a:lnTo>
                    <a:lnTo>
                      <a:pt x="895" y="1351"/>
                    </a:lnTo>
                    <a:lnTo>
                      <a:pt x="895" y="1351"/>
                    </a:lnTo>
                    <a:lnTo>
                      <a:pt x="896" y="1352"/>
                    </a:lnTo>
                    <a:lnTo>
                      <a:pt x="895" y="1352"/>
                    </a:lnTo>
                    <a:lnTo>
                      <a:pt x="895" y="1355"/>
                    </a:lnTo>
                    <a:lnTo>
                      <a:pt x="893" y="1357"/>
                    </a:lnTo>
                    <a:lnTo>
                      <a:pt x="889" y="1357"/>
                    </a:lnTo>
                    <a:lnTo>
                      <a:pt x="889" y="1357"/>
                    </a:lnTo>
                    <a:lnTo>
                      <a:pt x="887" y="1357"/>
                    </a:lnTo>
                    <a:lnTo>
                      <a:pt x="884" y="1357"/>
                    </a:lnTo>
                    <a:lnTo>
                      <a:pt x="881" y="1357"/>
                    </a:lnTo>
                    <a:lnTo>
                      <a:pt x="879" y="1358"/>
                    </a:lnTo>
                    <a:lnTo>
                      <a:pt x="876" y="1358"/>
                    </a:lnTo>
                    <a:lnTo>
                      <a:pt x="875" y="1360"/>
                    </a:lnTo>
                    <a:lnTo>
                      <a:pt x="870" y="1360"/>
                    </a:lnTo>
                    <a:lnTo>
                      <a:pt x="869" y="1361"/>
                    </a:lnTo>
                    <a:lnTo>
                      <a:pt x="863" y="1363"/>
                    </a:lnTo>
                    <a:lnTo>
                      <a:pt x="861" y="1364"/>
                    </a:lnTo>
                    <a:lnTo>
                      <a:pt x="860" y="1366"/>
                    </a:lnTo>
                    <a:lnTo>
                      <a:pt x="858" y="1368"/>
                    </a:lnTo>
                    <a:lnTo>
                      <a:pt x="857" y="1371"/>
                    </a:lnTo>
                    <a:lnTo>
                      <a:pt x="858" y="1372"/>
                    </a:lnTo>
                    <a:lnTo>
                      <a:pt x="858" y="1374"/>
                    </a:lnTo>
                    <a:lnTo>
                      <a:pt x="857" y="1375"/>
                    </a:lnTo>
                    <a:lnTo>
                      <a:pt x="855" y="1375"/>
                    </a:lnTo>
                    <a:lnTo>
                      <a:pt x="854" y="1377"/>
                    </a:lnTo>
                    <a:lnTo>
                      <a:pt x="852" y="1377"/>
                    </a:lnTo>
                    <a:lnTo>
                      <a:pt x="851" y="1378"/>
                    </a:lnTo>
                    <a:lnTo>
                      <a:pt x="851" y="1378"/>
                    </a:lnTo>
                    <a:lnTo>
                      <a:pt x="848" y="1380"/>
                    </a:lnTo>
                    <a:lnTo>
                      <a:pt x="843" y="1381"/>
                    </a:lnTo>
                    <a:lnTo>
                      <a:pt x="837" y="1381"/>
                    </a:lnTo>
                    <a:lnTo>
                      <a:pt x="835" y="1383"/>
                    </a:lnTo>
                    <a:lnTo>
                      <a:pt x="832" y="1384"/>
                    </a:lnTo>
                    <a:lnTo>
                      <a:pt x="829" y="1384"/>
                    </a:lnTo>
                    <a:lnTo>
                      <a:pt x="825" y="1386"/>
                    </a:lnTo>
                    <a:lnTo>
                      <a:pt x="823" y="1387"/>
                    </a:lnTo>
                    <a:lnTo>
                      <a:pt x="820" y="1389"/>
                    </a:lnTo>
                    <a:lnTo>
                      <a:pt x="819" y="1389"/>
                    </a:lnTo>
                    <a:lnTo>
                      <a:pt x="819" y="1390"/>
                    </a:lnTo>
                    <a:lnTo>
                      <a:pt x="817" y="1392"/>
                    </a:lnTo>
                    <a:lnTo>
                      <a:pt x="816" y="1393"/>
                    </a:lnTo>
                    <a:lnTo>
                      <a:pt x="814" y="1395"/>
                    </a:lnTo>
                    <a:lnTo>
                      <a:pt x="813" y="1395"/>
                    </a:lnTo>
                    <a:lnTo>
                      <a:pt x="811" y="1395"/>
                    </a:lnTo>
                    <a:lnTo>
                      <a:pt x="810" y="1395"/>
                    </a:lnTo>
                    <a:lnTo>
                      <a:pt x="807" y="1395"/>
                    </a:lnTo>
                    <a:lnTo>
                      <a:pt x="805" y="1395"/>
                    </a:lnTo>
                    <a:lnTo>
                      <a:pt x="805" y="1395"/>
                    </a:lnTo>
                    <a:lnTo>
                      <a:pt x="802" y="1396"/>
                    </a:lnTo>
                    <a:lnTo>
                      <a:pt x="799" y="1399"/>
                    </a:lnTo>
                    <a:lnTo>
                      <a:pt x="797" y="1399"/>
                    </a:lnTo>
                    <a:lnTo>
                      <a:pt x="793" y="1401"/>
                    </a:lnTo>
                    <a:lnTo>
                      <a:pt x="791" y="1401"/>
                    </a:lnTo>
                    <a:lnTo>
                      <a:pt x="790" y="1402"/>
                    </a:lnTo>
                    <a:lnTo>
                      <a:pt x="788" y="1402"/>
                    </a:lnTo>
                    <a:lnTo>
                      <a:pt x="784" y="1402"/>
                    </a:lnTo>
                    <a:lnTo>
                      <a:pt x="781" y="1402"/>
                    </a:lnTo>
                    <a:lnTo>
                      <a:pt x="778" y="1404"/>
                    </a:lnTo>
                    <a:lnTo>
                      <a:pt x="776" y="1404"/>
                    </a:lnTo>
                    <a:lnTo>
                      <a:pt x="775" y="1407"/>
                    </a:lnTo>
                    <a:lnTo>
                      <a:pt x="772" y="1407"/>
                    </a:lnTo>
                    <a:lnTo>
                      <a:pt x="770" y="1409"/>
                    </a:lnTo>
                    <a:lnTo>
                      <a:pt x="770" y="1410"/>
                    </a:lnTo>
                    <a:lnTo>
                      <a:pt x="769" y="1410"/>
                    </a:lnTo>
                    <a:lnTo>
                      <a:pt x="766" y="1410"/>
                    </a:lnTo>
                    <a:lnTo>
                      <a:pt x="764" y="1410"/>
                    </a:lnTo>
                    <a:lnTo>
                      <a:pt x="761" y="1412"/>
                    </a:lnTo>
                    <a:lnTo>
                      <a:pt x="759" y="1412"/>
                    </a:lnTo>
                    <a:lnTo>
                      <a:pt x="758" y="1412"/>
                    </a:lnTo>
                    <a:lnTo>
                      <a:pt x="756" y="1413"/>
                    </a:lnTo>
                    <a:lnTo>
                      <a:pt x="756" y="1413"/>
                    </a:lnTo>
                    <a:lnTo>
                      <a:pt x="755" y="1412"/>
                    </a:lnTo>
                    <a:lnTo>
                      <a:pt x="752" y="1410"/>
                    </a:lnTo>
                    <a:lnTo>
                      <a:pt x="750" y="1412"/>
                    </a:lnTo>
                    <a:lnTo>
                      <a:pt x="750" y="1410"/>
                    </a:lnTo>
                    <a:lnTo>
                      <a:pt x="747" y="1404"/>
                    </a:lnTo>
                    <a:lnTo>
                      <a:pt x="749" y="1399"/>
                    </a:lnTo>
                    <a:lnTo>
                      <a:pt x="749" y="1399"/>
                    </a:lnTo>
                    <a:lnTo>
                      <a:pt x="747" y="1396"/>
                    </a:lnTo>
                    <a:lnTo>
                      <a:pt x="746" y="1395"/>
                    </a:lnTo>
                    <a:lnTo>
                      <a:pt x="746" y="1392"/>
                    </a:lnTo>
                    <a:lnTo>
                      <a:pt x="746" y="1390"/>
                    </a:lnTo>
                    <a:lnTo>
                      <a:pt x="744" y="1389"/>
                    </a:lnTo>
                    <a:lnTo>
                      <a:pt x="744" y="1389"/>
                    </a:lnTo>
                    <a:lnTo>
                      <a:pt x="744" y="1387"/>
                    </a:lnTo>
                    <a:lnTo>
                      <a:pt x="744" y="1386"/>
                    </a:lnTo>
                    <a:lnTo>
                      <a:pt x="744" y="1384"/>
                    </a:lnTo>
                    <a:lnTo>
                      <a:pt x="744" y="1384"/>
                    </a:lnTo>
                    <a:lnTo>
                      <a:pt x="744" y="1384"/>
                    </a:lnTo>
                    <a:lnTo>
                      <a:pt x="744" y="1383"/>
                    </a:lnTo>
                    <a:lnTo>
                      <a:pt x="743" y="1383"/>
                    </a:lnTo>
                    <a:lnTo>
                      <a:pt x="743" y="1381"/>
                    </a:lnTo>
                    <a:lnTo>
                      <a:pt x="741" y="1380"/>
                    </a:lnTo>
                    <a:lnTo>
                      <a:pt x="741" y="1378"/>
                    </a:lnTo>
                    <a:lnTo>
                      <a:pt x="741" y="1378"/>
                    </a:lnTo>
                    <a:lnTo>
                      <a:pt x="743" y="1378"/>
                    </a:lnTo>
                    <a:lnTo>
                      <a:pt x="743" y="1378"/>
                    </a:lnTo>
                    <a:lnTo>
                      <a:pt x="743" y="1378"/>
                    </a:lnTo>
                    <a:lnTo>
                      <a:pt x="741" y="1374"/>
                    </a:lnTo>
                    <a:lnTo>
                      <a:pt x="743" y="1369"/>
                    </a:lnTo>
                    <a:lnTo>
                      <a:pt x="743" y="1364"/>
                    </a:lnTo>
                    <a:lnTo>
                      <a:pt x="743" y="1364"/>
                    </a:lnTo>
                    <a:lnTo>
                      <a:pt x="741" y="1363"/>
                    </a:lnTo>
                    <a:lnTo>
                      <a:pt x="741" y="1361"/>
                    </a:lnTo>
                    <a:lnTo>
                      <a:pt x="741" y="1360"/>
                    </a:lnTo>
                    <a:lnTo>
                      <a:pt x="740" y="1360"/>
                    </a:lnTo>
                    <a:lnTo>
                      <a:pt x="740" y="1358"/>
                    </a:lnTo>
                    <a:lnTo>
                      <a:pt x="740" y="1357"/>
                    </a:lnTo>
                    <a:lnTo>
                      <a:pt x="738" y="1355"/>
                    </a:lnTo>
                    <a:lnTo>
                      <a:pt x="737" y="1355"/>
                    </a:lnTo>
                    <a:lnTo>
                      <a:pt x="737" y="1354"/>
                    </a:lnTo>
                    <a:lnTo>
                      <a:pt x="737" y="1351"/>
                    </a:lnTo>
                    <a:lnTo>
                      <a:pt x="734" y="1348"/>
                    </a:lnTo>
                    <a:lnTo>
                      <a:pt x="729" y="1345"/>
                    </a:lnTo>
                    <a:lnTo>
                      <a:pt x="728" y="1343"/>
                    </a:lnTo>
                    <a:lnTo>
                      <a:pt x="726" y="1340"/>
                    </a:lnTo>
                    <a:lnTo>
                      <a:pt x="726" y="1339"/>
                    </a:lnTo>
                    <a:lnTo>
                      <a:pt x="723" y="1336"/>
                    </a:lnTo>
                    <a:lnTo>
                      <a:pt x="723" y="1334"/>
                    </a:lnTo>
                    <a:lnTo>
                      <a:pt x="723" y="1333"/>
                    </a:lnTo>
                    <a:lnTo>
                      <a:pt x="721" y="1331"/>
                    </a:lnTo>
                    <a:lnTo>
                      <a:pt x="721" y="1329"/>
                    </a:lnTo>
                    <a:lnTo>
                      <a:pt x="718" y="1325"/>
                    </a:lnTo>
                    <a:lnTo>
                      <a:pt x="718" y="1323"/>
                    </a:lnTo>
                    <a:lnTo>
                      <a:pt x="717" y="1322"/>
                    </a:lnTo>
                    <a:lnTo>
                      <a:pt x="717" y="1322"/>
                    </a:lnTo>
                    <a:lnTo>
                      <a:pt x="717" y="1320"/>
                    </a:lnTo>
                    <a:lnTo>
                      <a:pt x="715" y="1320"/>
                    </a:lnTo>
                    <a:lnTo>
                      <a:pt x="714" y="1317"/>
                    </a:lnTo>
                    <a:lnTo>
                      <a:pt x="709" y="1314"/>
                    </a:lnTo>
                    <a:lnTo>
                      <a:pt x="706" y="1314"/>
                    </a:lnTo>
                    <a:lnTo>
                      <a:pt x="705" y="1313"/>
                    </a:lnTo>
                    <a:lnTo>
                      <a:pt x="703" y="1311"/>
                    </a:lnTo>
                    <a:lnTo>
                      <a:pt x="702" y="1308"/>
                    </a:lnTo>
                    <a:lnTo>
                      <a:pt x="699" y="1305"/>
                    </a:lnTo>
                    <a:lnTo>
                      <a:pt x="697" y="1301"/>
                    </a:lnTo>
                    <a:lnTo>
                      <a:pt x="697" y="1299"/>
                    </a:lnTo>
                    <a:lnTo>
                      <a:pt x="697" y="1298"/>
                    </a:lnTo>
                    <a:lnTo>
                      <a:pt x="697" y="1296"/>
                    </a:lnTo>
                    <a:lnTo>
                      <a:pt x="696" y="1295"/>
                    </a:lnTo>
                    <a:lnTo>
                      <a:pt x="696" y="1293"/>
                    </a:lnTo>
                    <a:lnTo>
                      <a:pt x="696" y="1291"/>
                    </a:lnTo>
                    <a:lnTo>
                      <a:pt x="696" y="1288"/>
                    </a:lnTo>
                    <a:lnTo>
                      <a:pt x="697" y="1287"/>
                    </a:lnTo>
                    <a:lnTo>
                      <a:pt x="697" y="1287"/>
                    </a:lnTo>
                    <a:lnTo>
                      <a:pt x="696" y="1284"/>
                    </a:lnTo>
                    <a:lnTo>
                      <a:pt x="696" y="1282"/>
                    </a:lnTo>
                    <a:lnTo>
                      <a:pt x="696" y="1281"/>
                    </a:lnTo>
                    <a:lnTo>
                      <a:pt x="694" y="1281"/>
                    </a:lnTo>
                    <a:lnTo>
                      <a:pt x="694" y="1279"/>
                    </a:lnTo>
                    <a:lnTo>
                      <a:pt x="696" y="1279"/>
                    </a:lnTo>
                    <a:lnTo>
                      <a:pt x="694" y="1278"/>
                    </a:lnTo>
                    <a:lnTo>
                      <a:pt x="693" y="1278"/>
                    </a:lnTo>
                    <a:lnTo>
                      <a:pt x="693" y="1276"/>
                    </a:lnTo>
                    <a:lnTo>
                      <a:pt x="693" y="1275"/>
                    </a:lnTo>
                    <a:lnTo>
                      <a:pt x="690" y="1270"/>
                    </a:lnTo>
                    <a:lnTo>
                      <a:pt x="690" y="1269"/>
                    </a:lnTo>
                    <a:lnTo>
                      <a:pt x="686" y="1266"/>
                    </a:lnTo>
                    <a:lnTo>
                      <a:pt x="685" y="1264"/>
                    </a:lnTo>
                    <a:lnTo>
                      <a:pt x="683" y="1263"/>
                    </a:lnTo>
                    <a:lnTo>
                      <a:pt x="682" y="1263"/>
                    </a:lnTo>
                    <a:lnTo>
                      <a:pt x="680" y="1263"/>
                    </a:lnTo>
                    <a:lnTo>
                      <a:pt x="680" y="1261"/>
                    </a:lnTo>
                    <a:lnTo>
                      <a:pt x="679" y="1261"/>
                    </a:lnTo>
                    <a:lnTo>
                      <a:pt x="677" y="1261"/>
                    </a:lnTo>
                    <a:lnTo>
                      <a:pt x="676" y="1258"/>
                    </a:lnTo>
                    <a:lnTo>
                      <a:pt x="676" y="1257"/>
                    </a:lnTo>
                    <a:lnTo>
                      <a:pt x="673" y="1253"/>
                    </a:lnTo>
                    <a:lnTo>
                      <a:pt x="674" y="1253"/>
                    </a:lnTo>
                    <a:lnTo>
                      <a:pt x="674" y="1252"/>
                    </a:lnTo>
                    <a:lnTo>
                      <a:pt x="674" y="1250"/>
                    </a:lnTo>
                    <a:lnTo>
                      <a:pt x="674" y="1249"/>
                    </a:lnTo>
                    <a:lnTo>
                      <a:pt x="673" y="1247"/>
                    </a:lnTo>
                    <a:lnTo>
                      <a:pt x="670" y="1243"/>
                    </a:lnTo>
                    <a:lnTo>
                      <a:pt x="670" y="1241"/>
                    </a:lnTo>
                    <a:lnTo>
                      <a:pt x="668" y="1241"/>
                    </a:lnTo>
                    <a:lnTo>
                      <a:pt x="667" y="1240"/>
                    </a:lnTo>
                    <a:lnTo>
                      <a:pt x="667" y="1237"/>
                    </a:lnTo>
                    <a:lnTo>
                      <a:pt x="665" y="1237"/>
                    </a:lnTo>
                    <a:lnTo>
                      <a:pt x="662" y="1229"/>
                    </a:lnTo>
                    <a:lnTo>
                      <a:pt x="661" y="1228"/>
                    </a:lnTo>
                    <a:lnTo>
                      <a:pt x="659" y="1226"/>
                    </a:lnTo>
                    <a:lnTo>
                      <a:pt x="658" y="1223"/>
                    </a:lnTo>
                    <a:lnTo>
                      <a:pt x="656" y="1220"/>
                    </a:lnTo>
                    <a:lnTo>
                      <a:pt x="653" y="1218"/>
                    </a:lnTo>
                    <a:lnTo>
                      <a:pt x="652" y="1214"/>
                    </a:lnTo>
                    <a:lnTo>
                      <a:pt x="649" y="1209"/>
                    </a:lnTo>
                    <a:lnTo>
                      <a:pt x="647" y="1209"/>
                    </a:lnTo>
                    <a:lnTo>
                      <a:pt x="644" y="1209"/>
                    </a:lnTo>
                    <a:lnTo>
                      <a:pt x="642" y="1208"/>
                    </a:lnTo>
                    <a:lnTo>
                      <a:pt x="642" y="1209"/>
                    </a:lnTo>
                    <a:lnTo>
                      <a:pt x="642" y="1208"/>
                    </a:lnTo>
                    <a:lnTo>
                      <a:pt x="642" y="1206"/>
                    </a:lnTo>
                    <a:lnTo>
                      <a:pt x="644" y="1203"/>
                    </a:lnTo>
                    <a:lnTo>
                      <a:pt x="644" y="1200"/>
                    </a:lnTo>
                    <a:lnTo>
                      <a:pt x="645" y="1191"/>
                    </a:lnTo>
                    <a:lnTo>
                      <a:pt x="647" y="1190"/>
                    </a:lnTo>
                    <a:lnTo>
                      <a:pt x="645" y="1188"/>
                    </a:lnTo>
                    <a:lnTo>
                      <a:pt x="645" y="1190"/>
                    </a:lnTo>
                    <a:lnTo>
                      <a:pt x="644" y="1190"/>
                    </a:lnTo>
                    <a:lnTo>
                      <a:pt x="644" y="1193"/>
                    </a:lnTo>
                    <a:lnTo>
                      <a:pt x="642" y="1200"/>
                    </a:lnTo>
                    <a:lnTo>
                      <a:pt x="639" y="1205"/>
                    </a:lnTo>
                    <a:lnTo>
                      <a:pt x="639" y="1209"/>
                    </a:lnTo>
                    <a:lnTo>
                      <a:pt x="639" y="1209"/>
                    </a:lnTo>
                    <a:lnTo>
                      <a:pt x="638" y="1212"/>
                    </a:lnTo>
                    <a:lnTo>
                      <a:pt x="636" y="1214"/>
                    </a:lnTo>
                    <a:lnTo>
                      <a:pt x="635" y="1212"/>
                    </a:lnTo>
                    <a:lnTo>
                      <a:pt x="632" y="1209"/>
                    </a:lnTo>
                    <a:lnTo>
                      <a:pt x="629" y="1206"/>
                    </a:lnTo>
                    <a:lnTo>
                      <a:pt x="627" y="1205"/>
                    </a:lnTo>
                    <a:lnTo>
                      <a:pt x="626" y="1202"/>
                    </a:lnTo>
                    <a:lnTo>
                      <a:pt x="624" y="1200"/>
                    </a:lnTo>
                    <a:lnTo>
                      <a:pt x="624" y="1199"/>
                    </a:lnTo>
                    <a:lnTo>
                      <a:pt x="624" y="1197"/>
                    </a:lnTo>
                    <a:lnTo>
                      <a:pt x="623" y="1196"/>
                    </a:lnTo>
                    <a:lnTo>
                      <a:pt x="620" y="1193"/>
                    </a:lnTo>
                    <a:lnTo>
                      <a:pt x="620" y="1191"/>
                    </a:lnTo>
                    <a:lnTo>
                      <a:pt x="620" y="1190"/>
                    </a:lnTo>
                    <a:lnTo>
                      <a:pt x="618" y="1188"/>
                    </a:lnTo>
                    <a:lnTo>
                      <a:pt x="618" y="1185"/>
                    </a:lnTo>
                    <a:lnTo>
                      <a:pt x="617" y="1182"/>
                    </a:lnTo>
                    <a:lnTo>
                      <a:pt x="615" y="1184"/>
                    </a:lnTo>
                    <a:lnTo>
                      <a:pt x="615" y="1184"/>
                    </a:lnTo>
                    <a:lnTo>
                      <a:pt x="615" y="1185"/>
                    </a:lnTo>
                    <a:lnTo>
                      <a:pt x="614" y="1187"/>
                    </a:lnTo>
                    <a:lnTo>
                      <a:pt x="615" y="1188"/>
                    </a:lnTo>
                    <a:lnTo>
                      <a:pt x="617" y="1191"/>
                    </a:lnTo>
                    <a:lnTo>
                      <a:pt x="617" y="1191"/>
                    </a:lnTo>
                    <a:lnTo>
                      <a:pt x="618" y="1194"/>
                    </a:lnTo>
                    <a:lnTo>
                      <a:pt x="618" y="1196"/>
                    </a:lnTo>
                    <a:lnTo>
                      <a:pt x="618" y="1197"/>
                    </a:lnTo>
                    <a:lnTo>
                      <a:pt x="620" y="1199"/>
                    </a:lnTo>
                    <a:lnTo>
                      <a:pt x="620" y="1200"/>
                    </a:lnTo>
                    <a:lnTo>
                      <a:pt x="620" y="1202"/>
                    </a:lnTo>
                    <a:lnTo>
                      <a:pt x="621" y="1202"/>
                    </a:lnTo>
                    <a:lnTo>
                      <a:pt x="623" y="1203"/>
                    </a:lnTo>
                    <a:lnTo>
                      <a:pt x="624" y="1208"/>
                    </a:lnTo>
                    <a:lnTo>
                      <a:pt x="627" y="1209"/>
                    </a:lnTo>
                    <a:lnTo>
                      <a:pt x="629" y="1211"/>
                    </a:lnTo>
                    <a:lnTo>
                      <a:pt x="629" y="1211"/>
                    </a:lnTo>
                    <a:lnTo>
                      <a:pt x="629" y="1214"/>
                    </a:lnTo>
                    <a:lnTo>
                      <a:pt x="629" y="1215"/>
                    </a:lnTo>
                    <a:lnTo>
                      <a:pt x="630" y="1218"/>
                    </a:lnTo>
                    <a:lnTo>
                      <a:pt x="630" y="1220"/>
                    </a:lnTo>
                    <a:lnTo>
                      <a:pt x="632" y="1220"/>
                    </a:lnTo>
                    <a:lnTo>
                      <a:pt x="632" y="1222"/>
                    </a:lnTo>
                    <a:lnTo>
                      <a:pt x="633" y="1223"/>
                    </a:lnTo>
                    <a:lnTo>
                      <a:pt x="633" y="1229"/>
                    </a:lnTo>
                    <a:lnTo>
                      <a:pt x="635" y="1231"/>
                    </a:lnTo>
                    <a:lnTo>
                      <a:pt x="638" y="1237"/>
                    </a:lnTo>
                    <a:lnTo>
                      <a:pt x="641" y="1241"/>
                    </a:lnTo>
                    <a:lnTo>
                      <a:pt x="642" y="1246"/>
                    </a:lnTo>
                    <a:lnTo>
                      <a:pt x="644" y="1249"/>
                    </a:lnTo>
                    <a:lnTo>
                      <a:pt x="649" y="1258"/>
                    </a:lnTo>
                    <a:lnTo>
                      <a:pt x="652" y="1261"/>
                    </a:lnTo>
                    <a:lnTo>
                      <a:pt x="653" y="1263"/>
                    </a:lnTo>
                    <a:lnTo>
                      <a:pt x="655" y="1264"/>
                    </a:lnTo>
                    <a:lnTo>
                      <a:pt x="656" y="1266"/>
                    </a:lnTo>
                    <a:lnTo>
                      <a:pt x="655" y="1266"/>
                    </a:lnTo>
                    <a:lnTo>
                      <a:pt x="653" y="1266"/>
                    </a:lnTo>
                    <a:lnTo>
                      <a:pt x="653" y="1266"/>
                    </a:lnTo>
                    <a:lnTo>
                      <a:pt x="653" y="1267"/>
                    </a:lnTo>
                    <a:lnTo>
                      <a:pt x="653" y="1267"/>
                    </a:lnTo>
                    <a:lnTo>
                      <a:pt x="653" y="1272"/>
                    </a:lnTo>
                    <a:lnTo>
                      <a:pt x="653" y="1275"/>
                    </a:lnTo>
                    <a:lnTo>
                      <a:pt x="655" y="1279"/>
                    </a:lnTo>
                    <a:lnTo>
                      <a:pt x="656" y="1281"/>
                    </a:lnTo>
                    <a:lnTo>
                      <a:pt x="656" y="1281"/>
                    </a:lnTo>
                    <a:lnTo>
                      <a:pt x="658" y="1282"/>
                    </a:lnTo>
                    <a:lnTo>
                      <a:pt x="662" y="1284"/>
                    </a:lnTo>
                    <a:lnTo>
                      <a:pt x="664" y="1287"/>
                    </a:lnTo>
                    <a:lnTo>
                      <a:pt x="668" y="1290"/>
                    </a:lnTo>
                    <a:lnTo>
                      <a:pt x="670" y="1291"/>
                    </a:lnTo>
                    <a:lnTo>
                      <a:pt x="670" y="1291"/>
                    </a:lnTo>
                    <a:lnTo>
                      <a:pt x="670" y="1295"/>
                    </a:lnTo>
                    <a:lnTo>
                      <a:pt x="670" y="1298"/>
                    </a:lnTo>
                    <a:lnTo>
                      <a:pt x="671" y="1301"/>
                    </a:lnTo>
                    <a:lnTo>
                      <a:pt x="674" y="1302"/>
                    </a:lnTo>
                    <a:lnTo>
                      <a:pt x="674" y="1304"/>
                    </a:lnTo>
                    <a:lnTo>
                      <a:pt x="674" y="1304"/>
                    </a:lnTo>
                    <a:lnTo>
                      <a:pt x="674" y="1304"/>
                    </a:lnTo>
                    <a:lnTo>
                      <a:pt x="674" y="1304"/>
                    </a:lnTo>
                    <a:lnTo>
                      <a:pt x="673" y="1304"/>
                    </a:lnTo>
                    <a:lnTo>
                      <a:pt x="673" y="1305"/>
                    </a:lnTo>
                    <a:lnTo>
                      <a:pt x="673" y="1307"/>
                    </a:lnTo>
                    <a:lnTo>
                      <a:pt x="673" y="1308"/>
                    </a:lnTo>
                    <a:lnTo>
                      <a:pt x="674" y="1311"/>
                    </a:lnTo>
                    <a:lnTo>
                      <a:pt x="673" y="1313"/>
                    </a:lnTo>
                    <a:lnTo>
                      <a:pt x="673" y="1316"/>
                    </a:lnTo>
                    <a:lnTo>
                      <a:pt x="674" y="1320"/>
                    </a:lnTo>
                    <a:lnTo>
                      <a:pt x="674" y="1323"/>
                    </a:lnTo>
                    <a:lnTo>
                      <a:pt x="676" y="1329"/>
                    </a:lnTo>
                    <a:lnTo>
                      <a:pt x="677" y="1333"/>
                    </a:lnTo>
                    <a:lnTo>
                      <a:pt x="677" y="1334"/>
                    </a:lnTo>
                    <a:lnTo>
                      <a:pt x="679" y="1334"/>
                    </a:lnTo>
                    <a:lnTo>
                      <a:pt x="680" y="1336"/>
                    </a:lnTo>
                    <a:lnTo>
                      <a:pt x="682" y="1337"/>
                    </a:lnTo>
                    <a:lnTo>
                      <a:pt x="685" y="1339"/>
                    </a:lnTo>
                    <a:lnTo>
                      <a:pt x="685" y="1340"/>
                    </a:lnTo>
                    <a:lnTo>
                      <a:pt x="686" y="1340"/>
                    </a:lnTo>
                    <a:lnTo>
                      <a:pt x="686" y="1340"/>
                    </a:lnTo>
                    <a:lnTo>
                      <a:pt x="686" y="1340"/>
                    </a:lnTo>
                    <a:lnTo>
                      <a:pt x="688" y="1342"/>
                    </a:lnTo>
                    <a:lnTo>
                      <a:pt x="691" y="1343"/>
                    </a:lnTo>
                    <a:lnTo>
                      <a:pt x="691" y="1343"/>
                    </a:lnTo>
                    <a:lnTo>
                      <a:pt x="694" y="1351"/>
                    </a:lnTo>
                    <a:lnTo>
                      <a:pt x="696" y="1355"/>
                    </a:lnTo>
                    <a:lnTo>
                      <a:pt x="697" y="1360"/>
                    </a:lnTo>
                    <a:lnTo>
                      <a:pt x="699" y="1368"/>
                    </a:lnTo>
                    <a:lnTo>
                      <a:pt x="699" y="1371"/>
                    </a:lnTo>
                    <a:lnTo>
                      <a:pt x="700" y="1372"/>
                    </a:lnTo>
                    <a:lnTo>
                      <a:pt x="702" y="1375"/>
                    </a:lnTo>
                    <a:lnTo>
                      <a:pt x="703" y="1375"/>
                    </a:lnTo>
                    <a:lnTo>
                      <a:pt x="703" y="1377"/>
                    </a:lnTo>
                    <a:lnTo>
                      <a:pt x="705" y="1380"/>
                    </a:lnTo>
                    <a:lnTo>
                      <a:pt x="705" y="1381"/>
                    </a:lnTo>
                    <a:lnTo>
                      <a:pt x="706" y="1380"/>
                    </a:lnTo>
                    <a:lnTo>
                      <a:pt x="706" y="1380"/>
                    </a:lnTo>
                    <a:lnTo>
                      <a:pt x="705" y="1378"/>
                    </a:lnTo>
                    <a:lnTo>
                      <a:pt x="706" y="1377"/>
                    </a:lnTo>
                    <a:lnTo>
                      <a:pt x="706" y="1377"/>
                    </a:lnTo>
                    <a:lnTo>
                      <a:pt x="708" y="1377"/>
                    </a:lnTo>
                    <a:lnTo>
                      <a:pt x="708" y="1378"/>
                    </a:lnTo>
                    <a:lnTo>
                      <a:pt x="709" y="1380"/>
                    </a:lnTo>
                    <a:lnTo>
                      <a:pt x="709" y="1380"/>
                    </a:lnTo>
                    <a:lnTo>
                      <a:pt x="711" y="1383"/>
                    </a:lnTo>
                    <a:lnTo>
                      <a:pt x="712" y="1383"/>
                    </a:lnTo>
                    <a:lnTo>
                      <a:pt x="714" y="1383"/>
                    </a:lnTo>
                    <a:lnTo>
                      <a:pt x="714" y="1383"/>
                    </a:lnTo>
                    <a:lnTo>
                      <a:pt x="715" y="1384"/>
                    </a:lnTo>
                    <a:lnTo>
                      <a:pt x="718" y="1386"/>
                    </a:lnTo>
                    <a:lnTo>
                      <a:pt x="723" y="1387"/>
                    </a:lnTo>
                    <a:lnTo>
                      <a:pt x="726" y="1392"/>
                    </a:lnTo>
                    <a:lnTo>
                      <a:pt x="728" y="1395"/>
                    </a:lnTo>
                    <a:lnTo>
                      <a:pt x="735" y="1399"/>
                    </a:lnTo>
                    <a:lnTo>
                      <a:pt x="737" y="1402"/>
                    </a:lnTo>
                    <a:lnTo>
                      <a:pt x="737" y="1406"/>
                    </a:lnTo>
                    <a:lnTo>
                      <a:pt x="738" y="1406"/>
                    </a:lnTo>
                    <a:lnTo>
                      <a:pt x="741" y="1407"/>
                    </a:lnTo>
                    <a:lnTo>
                      <a:pt x="743" y="1409"/>
                    </a:lnTo>
                    <a:lnTo>
                      <a:pt x="744" y="1410"/>
                    </a:lnTo>
                    <a:lnTo>
                      <a:pt x="744" y="1409"/>
                    </a:lnTo>
                    <a:lnTo>
                      <a:pt x="746" y="1410"/>
                    </a:lnTo>
                    <a:lnTo>
                      <a:pt x="746" y="1412"/>
                    </a:lnTo>
                    <a:lnTo>
                      <a:pt x="746" y="1412"/>
                    </a:lnTo>
                    <a:lnTo>
                      <a:pt x="749" y="1415"/>
                    </a:lnTo>
                    <a:lnTo>
                      <a:pt x="749" y="1416"/>
                    </a:lnTo>
                    <a:lnTo>
                      <a:pt x="750" y="1418"/>
                    </a:lnTo>
                    <a:lnTo>
                      <a:pt x="749" y="1419"/>
                    </a:lnTo>
                    <a:lnTo>
                      <a:pt x="749" y="1419"/>
                    </a:lnTo>
                    <a:lnTo>
                      <a:pt x="747" y="1421"/>
                    </a:lnTo>
                    <a:lnTo>
                      <a:pt x="746" y="1422"/>
                    </a:lnTo>
                    <a:lnTo>
                      <a:pt x="743" y="1424"/>
                    </a:lnTo>
                    <a:lnTo>
                      <a:pt x="740" y="1425"/>
                    </a:lnTo>
                    <a:lnTo>
                      <a:pt x="738" y="1425"/>
                    </a:lnTo>
                    <a:lnTo>
                      <a:pt x="740" y="1427"/>
                    </a:lnTo>
                    <a:lnTo>
                      <a:pt x="740" y="1427"/>
                    </a:lnTo>
                    <a:lnTo>
                      <a:pt x="740" y="1427"/>
                    </a:lnTo>
                    <a:lnTo>
                      <a:pt x="743" y="1425"/>
                    </a:lnTo>
                    <a:lnTo>
                      <a:pt x="744" y="1425"/>
                    </a:lnTo>
                    <a:lnTo>
                      <a:pt x="746" y="1425"/>
                    </a:lnTo>
                    <a:lnTo>
                      <a:pt x="747" y="1425"/>
                    </a:lnTo>
                    <a:lnTo>
                      <a:pt x="747" y="1427"/>
                    </a:lnTo>
                    <a:lnTo>
                      <a:pt x="750" y="1428"/>
                    </a:lnTo>
                    <a:lnTo>
                      <a:pt x="752" y="1433"/>
                    </a:lnTo>
                    <a:lnTo>
                      <a:pt x="755" y="1436"/>
                    </a:lnTo>
                    <a:lnTo>
                      <a:pt x="759" y="1439"/>
                    </a:lnTo>
                    <a:lnTo>
                      <a:pt x="761" y="1439"/>
                    </a:lnTo>
                    <a:lnTo>
                      <a:pt x="762" y="1440"/>
                    </a:lnTo>
                    <a:lnTo>
                      <a:pt x="769" y="1440"/>
                    </a:lnTo>
                    <a:lnTo>
                      <a:pt x="773" y="1437"/>
                    </a:lnTo>
                    <a:lnTo>
                      <a:pt x="778" y="1434"/>
                    </a:lnTo>
                    <a:lnTo>
                      <a:pt x="779" y="1434"/>
                    </a:lnTo>
                    <a:lnTo>
                      <a:pt x="782" y="1436"/>
                    </a:lnTo>
                    <a:lnTo>
                      <a:pt x="785" y="1436"/>
                    </a:lnTo>
                    <a:lnTo>
                      <a:pt x="787" y="1436"/>
                    </a:lnTo>
                    <a:lnTo>
                      <a:pt x="788" y="1436"/>
                    </a:lnTo>
                    <a:lnTo>
                      <a:pt x="793" y="1433"/>
                    </a:lnTo>
                    <a:lnTo>
                      <a:pt x="796" y="1431"/>
                    </a:lnTo>
                    <a:lnTo>
                      <a:pt x="799" y="1430"/>
                    </a:lnTo>
                    <a:lnTo>
                      <a:pt x="799" y="1430"/>
                    </a:lnTo>
                    <a:lnTo>
                      <a:pt x="802" y="1431"/>
                    </a:lnTo>
                    <a:lnTo>
                      <a:pt x="807" y="1431"/>
                    </a:lnTo>
                    <a:lnTo>
                      <a:pt x="811" y="1428"/>
                    </a:lnTo>
                    <a:lnTo>
                      <a:pt x="813" y="1428"/>
                    </a:lnTo>
                    <a:lnTo>
                      <a:pt x="814" y="1428"/>
                    </a:lnTo>
                    <a:lnTo>
                      <a:pt x="817" y="1430"/>
                    </a:lnTo>
                    <a:lnTo>
                      <a:pt x="817" y="1430"/>
                    </a:lnTo>
                    <a:lnTo>
                      <a:pt x="819" y="1430"/>
                    </a:lnTo>
                    <a:lnTo>
                      <a:pt x="823" y="1428"/>
                    </a:lnTo>
                    <a:lnTo>
                      <a:pt x="826" y="1427"/>
                    </a:lnTo>
                    <a:lnTo>
                      <a:pt x="832" y="1425"/>
                    </a:lnTo>
                    <a:lnTo>
                      <a:pt x="837" y="1424"/>
                    </a:lnTo>
                    <a:lnTo>
                      <a:pt x="837" y="1422"/>
                    </a:lnTo>
                    <a:lnTo>
                      <a:pt x="838" y="1421"/>
                    </a:lnTo>
                    <a:lnTo>
                      <a:pt x="840" y="1421"/>
                    </a:lnTo>
                    <a:lnTo>
                      <a:pt x="845" y="1422"/>
                    </a:lnTo>
                    <a:lnTo>
                      <a:pt x="846" y="1422"/>
                    </a:lnTo>
                    <a:lnTo>
                      <a:pt x="846" y="1424"/>
                    </a:lnTo>
                    <a:lnTo>
                      <a:pt x="846" y="1424"/>
                    </a:lnTo>
                    <a:lnTo>
                      <a:pt x="845" y="1427"/>
                    </a:lnTo>
                    <a:lnTo>
                      <a:pt x="845" y="1428"/>
                    </a:lnTo>
                    <a:lnTo>
                      <a:pt x="845" y="1431"/>
                    </a:lnTo>
                    <a:lnTo>
                      <a:pt x="845" y="1437"/>
                    </a:lnTo>
                    <a:lnTo>
                      <a:pt x="845" y="1437"/>
                    </a:lnTo>
                    <a:lnTo>
                      <a:pt x="845" y="1439"/>
                    </a:lnTo>
                    <a:lnTo>
                      <a:pt x="845" y="1439"/>
                    </a:lnTo>
                    <a:lnTo>
                      <a:pt x="843" y="1439"/>
                    </a:lnTo>
                    <a:lnTo>
                      <a:pt x="843" y="1439"/>
                    </a:lnTo>
                    <a:lnTo>
                      <a:pt x="843" y="1440"/>
                    </a:lnTo>
                    <a:lnTo>
                      <a:pt x="845" y="1439"/>
                    </a:lnTo>
                    <a:lnTo>
                      <a:pt x="845" y="1439"/>
                    </a:lnTo>
                    <a:lnTo>
                      <a:pt x="845" y="1439"/>
                    </a:lnTo>
                    <a:lnTo>
                      <a:pt x="846" y="1439"/>
                    </a:lnTo>
                    <a:lnTo>
                      <a:pt x="848" y="1439"/>
                    </a:lnTo>
                    <a:lnTo>
                      <a:pt x="848" y="1440"/>
                    </a:lnTo>
                    <a:lnTo>
                      <a:pt x="848" y="1440"/>
                    </a:lnTo>
                    <a:lnTo>
                      <a:pt x="846" y="1440"/>
                    </a:lnTo>
                    <a:lnTo>
                      <a:pt x="846" y="1440"/>
                    </a:lnTo>
                    <a:lnTo>
                      <a:pt x="843" y="1440"/>
                    </a:lnTo>
                    <a:lnTo>
                      <a:pt x="841" y="1440"/>
                    </a:lnTo>
                    <a:lnTo>
                      <a:pt x="841" y="1442"/>
                    </a:lnTo>
                    <a:lnTo>
                      <a:pt x="841" y="1447"/>
                    </a:lnTo>
                    <a:lnTo>
                      <a:pt x="841" y="1448"/>
                    </a:lnTo>
                    <a:lnTo>
                      <a:pt x="840" y="1453"/>
                    </a:lnTo>
                    <a:lnTo>
                      <a:pt x="838" y="1454"/>
                    </a:lnTo>
                    <a:lnTo>
                      <a:pt x="838" y="1456"/>
                    </a:lnTo>
                    <a:lnTo>
                      <a:pt x="835" y="1460"/>
                    </a:lnTo>
                    <a:lnTo>
                      <a:pt x="834" y="1462"/>
                    </a:lnTo>
                    <a:lnTo>
                      <a:pt x="834" y="1463"/>
                    </a:lnTo>
                    <a:lnTo>
                      <a:pt x="832" y="1468"/>
                    </a:lnTo>
                    <a:lnTo>
                      <a:pt x="829" y="1471"/>
                    </a:lnTo>
                    <a:lnTo>
                      <a:pt x="828" y="1474"/>
                    </a:lnTo>
                    <a:lnTo>
                      <a:pt x="826" y="1477"/>
                    </a:lnTo>
                    <a:lnTo>
                      <a:pt x="825" y="1478"/>
                    </a:lnTo>
                    <a:lnTo>
                      <a:pt x="823" y="1483"/>
                    </a:lnTo>
                    <a:lnTo>
                      <a:pt x="822" y="1484"/>
                    </a:lnTo>
                    <a:lnTo>
                      <a:pt x="819" y="1489"/>
                    </a:lnTo>
                    <a:lnTo>
                      <a:pt x="819" y="1492"/>
                    </a:lnTo>
                    <a:lnTo>
                      <a:pt x="814" y="1501"/>
                    </a:lnTo>
                    <a:lnTo>
                      <a:pt x="810" y="1507"/>
                    </a:lnTo>
                    <a:lnTo>
                      <a:pt x="805" y="1513"/>
                    </a:lnTo>
                    <a:lnTo>
                      <a:pt x="800" y="1519"/>
                    </a:lnTo>
                    <a:lnTo>
                      <a:pt x="793" y="1528"/>
                    </a:lnTo>
                    <a:lnTo>
                      <a:pt x="782" y="1537"/>
                    </a:lnTo>
                    <a:lnTo>
                      <a:pt x="779" y="1540"/>
                    </a:lnTo>
                    <a:lnTo>
                      <a:pt x="769" y="1546"/>
                    </a:lnTo>
                    <a:lnTo>
                      <a:pt x="761" y="1551"/>
                    </a:lnTo>
                    <a:lnTo>
                      <a:pt x="758" y="1554"/>
                    </a:lnTo>
                    <a:lnTo>
                      <a:pt x="753" y="1557"/>
                    </a:lnTo>
                    <a:lnTo>
                      <a:pt x="750" y="1560"/>
                    </a:lnTo>
                    <a:lnTo>
                      <a:pt x="741" y="1570"/>
                    </a:lnTo>
                    <a:lnTo>
                      <a:pt x="740" y="1570"/>
                    </a:lnTo>
                    <a:lnTo>
                      <a:pt x="740" y="1572"/>
                    </a:lnTo>
                    <a:lnTo>
                      <a:pt x="738" y="1573"/>
                    </a:lnTo>
                    <a:lnTo>
                      <a:pt x="737" y="1573"/>
                    </a:lnTo>
                    <a:lnTo>
                      <a:pt x="735" y="1576"/>
                    </a:lnTo>
                    <a:lnTo>
                      <a:pt x="734" y="1578"/>
                    </a:lnTo>
                    <a:lnTo>
                      <a:pt x="732" y="1579"/>
                    </a:lnTo>
                    <a:lnTo>
                      <a:pt x="732" y="1581"/>
                    </a:lnTo>
                    <a:lnTo>
                      <a:pt x="731" y="1582"/>
                    </a:lnTo>
                    <a:lnTo>
                      <a:pt x="731" y="1582"/>
                    </a:lnTo>
                    <a:lnTo>
                      <a:pt x="729" y="1585"/>
                    </a:lnTo>
                    <a:lnTo>
                      <a:pt x="728" y="1587"/>
                    </a:lnTo>
                    <a:lnTo>
                      <a:pt x="726" y="1589"/>
                    </a:lnTo>
                    <a:lnTo>
                      <a:pt x="724" y="1590"/>
                    </a:lnTo>
                    <a:lnTo>
                      <a:pt x="723" y="1592"/>
                    </a:lnTo>
                    <a:lnTo>
                      <a:pt x="721" y="1592"/>
                    </a:lnTo>
                    <a:lnTo>
                      <a:pt x="721" y="1592"/>
                    </a:lnTo>
                    <a:lnTo>
                      <a:pt x="720" y="1592"/>
                    </a:lnTo>
                    <a:lnTo>
                      <a:pt x="720" y="1592"/>
                    </a:lnTo>
                    <a:lnTo>
                      <a:pt x="720" y="1593"/>
                    </a:lnTo>
                    <a:lnTo>
                      <a:pt x="718" y="1593"/>
                    </a:lnTo>
                    <a:lnTo>
                      <a:pt x="718" y="1593"/>
                    </a:lnTo>
                    <a:lnTo>
                      <a:pt x="718" y="1595"/>
                    </a:lnTo>
                    <a:lnTo>
                      <a:pt x="718" y="1595"/>
                    </a:lnTo>
                    <a:lnTo>
                      <a:pt x="718" y="1596"/>
                    </a:lnTo>
                    <a:lnTo>
                      <a:pt x="718" y="1596"/>
                    </a:lnTo>
                    <a:lnTo>
                      <a:pt x="718" y="1598"/>
                    </a:lnTo>
                    <a:lnTo>
                      <a:pt x="715" y="1599"/>
                    </a:lnTo>
                    <a:lnTo>
                      <a:pt x="712" y="1599"/>
                    </a:lnTo>
                    <a:lnTo>
                      <a:pt x="711" y="1599"/>
                    </a:lnTo>
                    <a:lnTo>
                      <a:pt x="711" y="1601"/>
                    </a:lnTo>
                    <a:lnTo>
                      <a:pt x="711" y="1602"/>
                    </a:lnTo>
                    <a:lnTo>
                      <a:pt x="711" y="1605"/>
                    </a:lnTo>
                    <a:lnTo>
                      <a:pt x="709" y="1607"/>
                    </a:lnTo>
                    <a:lnTo>
                      <a:pt x="709" y="1608"/>
                    </a:lnTo>
                    <a:lnTo>
                      <a:pt x="708" y="1608"/>
                    </a:lnTo>
                    <a:lnTo>
                      <a:pt x="708" y="1610"/>
                    </a:lnTo>
                    <a:lnTo>
                      <a:pt x="706" y="1611"/>
                    </a:lnTo>
                    <a:lnTo>
                      <a:pt x="706" y="1611"/>
                    </a:lnTo>
                    <a:lnTo>
                      <a:pt x="706" y="1614"/>
                    </a:lnTo>
                    <a:lnTo>
                      <a:pt x="705" y="1616"/>
                    </a:lnTo>
                    <a:lnTo>
                      <a:pt x="705" y="1616"/>
                    </a:lnTo>
                    <a:lnTo>
                      <a:pt x="705" y="1617"/>
                    </a:lnTo>
                    <a:lnTo>
                      <a:pt x="705" y="1617"/>
                    </a:lnTo>
                    <a:lnTo>
                      <a:pt x="703" y="1619"/>
                    </a:lnTo>
                    <a:lnTo>
                      <a:pt x="703" y="1619"/>
                    </a:lnTo>
                    <a:lnTo>
                      <a:pt x="702" y="1622"/>
                    </a:lnTo>
                    <a:lnTo>
                      <a:pt x="700" y="1625"/>
                    </a:lnTo>
                    <a:lnTo>
                      <a:pt x="699" y="1625"/>
                    </a:lnTo>
                    <a:lnTo>
                      <a:pt x="699" y="1625"/>
                    </a:lnTo>
                    <a:lnTo>
                      <a:pt x="699" y="1625"/>
                    </a:lnTo>
                    <a:lnTo>
                      <a:pt x="699" y="1627"/>
                    </a:lnTo>
                    <a:lnTo>
                      <a:pt x="697" y="1630"/>
                    </a:lnTo>
                    <a:lnTo>
                      <a:pt x="697" y="1630"/>
                    </a:lnTo>
                    <a:lnTo>
                      <a:pt x="697" y="1631"/>
                    </a:lnTo>
                    <a:lnTo>
                      <a:pt x="696" y="1633"/>
                    </a:lnTo>
                    <a:lnTo>
                      <a:pt x="696" y="1636"/>
                    </a:lnTo>
                    <a:lnTo>
                      <a:pt x="694" y="1637"/>
                    </a:lnTo>
                    <a:lnTo>
                      <a:pt x="694" y="1640"/>
                    </a:lnTo>
                    <a:lnTo>
                      <a:pt x="693" y="1642"/>
                    </a:lnTo>
                    <a:lnTo>
                      <a:pt x="694" y="1643"/>
                    </a:lnTo>
                    <a:lnTo>
                      <a:pt x="694" y="1645"/>
                    </a:lnTo>
                    <a:lnTo>
                      <a:pt x="696" y="1648"/>
                    </a:lnTo>
                    <a:lnTo>
                      <a:pt x="697" y="1648"/>
                    </a:lnTo>
                    <a:lnTo>
                      <a:pt x="697" y="1648"/>
                    </a:lnTo>
                    <a:lnTo>
                      <a:pt x="699" y="1649"/>
                    </a:lnTo>
                    <a:lnTo>
                      <a:pt x="699" y="1651"/>
                    </a:lnTo>
                    <a:lnTo>
                      <a:pt x="702" y="1652"/>
                    </a:lnTo>
                    <a:lnTo>
                      <a:pt x="702" y="1654"/>
                    </a:lnTo>
                    <a:lnTo>
                      <a:pt x="702" y="1655"/>
                    </a:lnTo>
                    <a:lnTo>
                      <a:pt x="700" y="1657"/>
                    </a:lnTo>
                    <a:lnTo>
                      <a:pt x="700" y="1658"/>
                    </a:lnTo>
                    <a:lnTo>
                      <a:pt x="699" y="1660"/>
                    </a:lnTo>
                    <a:lnTo>
                      <a:pt x="699" y="1663"/>
                    </a:lnTo>
                    <a:lnTo>
                      <a:pt x="700" y="1663"/>
                    </a:lnTo>
                    <a:lnTo>
                      <a:pt x="700" y="1665"/>
                    </a:lnTo>
                    <a:lnTo>
                      <a:pt x="702" y="1666"/>
                    </a:lnTo>
                    <a:lnTo>
                      <a:pt x="700" y="1669"/>
                    </a:lnTo>
                    <a:lnTo>
                      <a:pt x="699" y="1671"/>
                    </a:lnTo>
                    <a:lnTo>
                      <a:pt x="699" y="1672"/>
                    </a:lnTo>
                    <a:lnTo>
                      <a:pt x="700" y="1675"/>
                    </a:lnTo>
                    <a:lnTo>
                      <a:pt x="702" y="1677"/>
                    </a:lnTo>
                    <a:lnTo>
                      <a:pt x="702" y="1677"/>
                    </a:lnTo>
                    <a:lnTo>
                      <a:pt x="702" y="1678"/>
                    </a:lnTo>
                    <a:lnTo>
                      <a:pt x="703" y="1681"/>
                    </a:lnTo>
                    <a:lnTo>
                      <a:pt x="703" y="1684"/>
                    </a:lnTo>
                    <a:lnTo>
                      <a:pt x="705" y="1686"/>
                    </a:lnTo>
                    <a:lnTo>
                      <a:pt x="705" y="1687"/>
                    </a:lnTo>
                    <a:lnTo>
                      <a:pt x="705" y="1689"/>
                    </a:lnTo>
                    <a:lnTo>
                      <a:pt x="705" y="1690"/>
                    </a:lnTo>
                    <a:lnTo>
                      <a:pt x="705" y="1690"/>
                    </a:lnTo>
                    <a:lnTo>
                      <a:pt x="706" y="1692"/>
                    </a:lnTo>
                    <a:lnTo>
                      <a:pt x="708" y="1692"/>
                    </a:lnTo>
                    <a:lnTo>
                      <a:pt x="708" y="1693"/>
                    </a:lnTo>
                    <a:lnTo>
                      <a:pt x="709" y="1693"/>
                    </a:lnTo>
                    <a:lnTo>
                      <a:pt x="709" y="1693"/>
                    </a:lnTo>
                    <a:lnTo>
                      <a:pt x="711" y="1693"/>
                    </a:lnTo>
                    <a:lnTo>
                      <a:pt x="712" y="1695"/>
                    </a:lnTo>
                    <a:lnTo>
                      <a:pt x="714" y="1696"/>
                    </a:lnTo>
                    <a:lnTo>
                      <a:pt x="714" y="1696"/>
                    </a:lnTo>
                    <a:lnTo>
                      <a:pt x="714" y="1696"/>
                    </a:lnTo>
                    <a:lnTo>
                      <a:pt x="714" y="1698"/>
                    </a:lnTo>
                    <a:lnTo>
                      <a:pt x="715" y="1700"/>
                    </a:lnTo>
                    <a:lnTo>
                      <a:pt x="715" y="1700"/>
                    </a:lnTo>
                    <a:lnTo>
                      <a:pt x="714" y="1701"/>
                    </a:lnTo>
                    <a:lnTo>
                      <a:pt x="715" y="1701"/>
                    </a:lnTo>
                    <a:lnTo>
                      <a:pt x="714" y="1703"/>
                    </a:lnTo>
                    <a:lnTo>
                      <a:pt x="714" y="1704"/>
                    </a:lnTo>
                    <a:lnTo>
                      <a:pt x="714" y="1704"/>
                    </a:lnTo>
                    <a:lnTo>
                      <a:pt x="714" y="1704"/>
                    </a:lnTo>
                    <a:lnTo>
                      <a:pt x="714" y="1706"/>
                    </a:lnTo>
                    <a:lnTo>
                      <a:pt x="712" y="1707"/>
                    </a:lnTo>
                    <a:lnTo>
                      <a:pt x="712" y="1707"/>
                    </a:lnTo>
                    <a:lnTo>
                      <a:pt x="714" y="1709"/>
                    </a:lnTo>
                    <a:lnTo>
                      <a:pt x="714" y="1712"/>
                    </a:lnTo>
                    <a:lnTo>
                      <a:pt x="714" y="1715"/>
                    </a:lnTo>
                    <a:lnTo>
                      <a:pt x="714" y="1715"/>
                    </a:lnTo>
                    <a:lnTo>
                      <a:pt x="714" y="1716"/>
                    </a:lnTo>
                    <a:lnTo>
                      <a:pt x="714" y="1718"/>
                    </a:lnTo>
                    <a:lnTo>
                      <a:pt x="714" y="1719"/>
                    </a:lnTo>
                    <a:lnTo>
                      <a:pt x="714" y="1721"/>
                    </a:lnTo>
                    <a:lnTo>
                      <a:pt x="714" y="1722"/>
                    </a:lnTo>
                    <a:lnTo>
                      <a:pt x="714" y="1722"/>
                    </a:lnTo>
                    <a:lnTo>
                      <a:pt x="715" y="1724"/>
                    </a:lnTo>
                    <a:lnTo>
                      <a:pt x="715" y="1725"/>
                    </a:lnTo>
                    <a:lnTo>
                      <a:pt x="715" y="1727"/>
                    </a:lnTo>
                    <a:lnTo>
                      <a:pt x="714" y="1727"/>
                    </a:lnTo>
                    <a:lnTo>
                      <a:pt x="714" y="1728"/>
                    </a:lnTo>
                    <a:lnTo>
                      <a:pt x="714" y="1728"/>
                    </a:lnTo>
                    <a:lnTo>
                      <a:pt x="715" y="1728"/>
                    </a:lnTo>
                    <a:lnTo>
                      <a:pt x="715" y="1730"/>
                    </a:lnTo>
                    <a:lnTo>
                      <a:pt x="715" y="1730"/>
                    </a:lnTo>
                    <a:lnTo>
                      <a:pt x="715" y="1731"/>
                    </a:lnTo>
                    <a:lnTo>
                      <a:pt x="715" y="1733"/>
                    </a:lnTo>
                    <a:lnTo>
                      <a:pt x="715" y="1733"/>
                    </a:lnTo>
                    <a:lnTo>
                      <a:pt x="714" y="1734"/>
                    </a:lnTo>
                    <a:lnTo>
                      <a:pt x="715" y="1736"/>
                    </a:lnTo>
                    <a:lnTo>
                      <a:pt x="715" y="1736"/>
                    </a:lnTo>
                    <a:lnTo>
                      <a:pt x="715" y="1739"/>
                    </a:lnTo>
                    <a:lnTo>
                      <a:pt x="715" y="1742"/>
                    </a:lnTo>
                    <a:lnTo>
                      <a:pt x="715" y="1744"/>
                    </a:lnTo>
                    <a:lnTo>
                      <a:pt x="715" y="1744"/>
                    </a:lnTo>
                    <a:lnTo>
                      <a:pt x="717" y="1744"/>
                    </a:lnTo>
                    <a:lnTo>
                      <a:pt x="717" y="1745"/>
                    </a:lnTo>
                    <a:lnTo>
                      <a:pt x="715" y="1747"/>
                    </a:lnTo>
                    <a:lnTo>
                      <a:pt x="715" y="1747"/>
                    </a:lnTo>
                    <a:lnTo>
                      <a:pt x="715" y="1748"/>
                    </a:lnTo>
                    <a:lnTo>
                      <a:pt x="717" y="1747"/>
                    </a:lnTo>
                    <a:lnTo>
                      <a:pt x="717" y="1747"/>
                    </a:lnTo>
                    <a:lnTo>
                      <a:pt x="718" y="1747"/>
                    </a:lnTo>
                    <a:lnTo>
                      <a:pt x="718" y="1748"/>
                    </a:lnTo>
                    <a:lnTo>
                      <a:pt x="718" y="1748"/>
                    </a:lnTo>
                    <a:lnTo>
                      <a:pt x="718" y="1750"/>
                    </a:lnTo>
                    <a:lnTo>
                      <a:pt x="718" y="1750"/>
                    </a:lnTo>
                    <a:lnTo>
                      <a:pt x="718" y="1751"/>
                    </a:lnTo>
                    <a:lnTo>
                      <a:pt x="717" y="1751"/>
                    </a:lnTo>
                    <a:lnTo>
                      <a:pt x="717" y="1753"/>
                    </a:lnTo>
                    <a:lnTo>
                      <a:pt x="717" y="1754"/>
                    </a:lnTo>
                    <a:lnTo>
                      <a:pt x="717" y="1754"/>
                    </a:lnTo>
                    <a:lnTo>
                      <a:pt x="715" y="1756"/>
                    </a:lnTo>
                    <a:lnTo>
                      <a:pt x="715" y="1756"/>
                    </a:lnTo>
                    <a:lnTo>
                      <a:pt x="715" y="1756"/>
                    </a:lnTo>
                    <a:lnTo>
                      <a:pt x="715" y="1757"/>
                    </a:lnTo>
                    <a:lnTo>
                      <a:pt x="715" y="1760"/>
                    </a:lnTo>
                    <a:lnTo>
                      <a:pt x="712" y="1763"/>
                    </a:lnTo>
                    <a:lnTo>
                      <a:pt x="711" y="1765"/>
                    </a:lnTo>
                    <a:lnTo>
                      <a:pt x="709" y="1766"/>
                    </a:lnTo>
                    <a:lnTo>
                      <a:pt x="709" y="1766"/>
                    </a:lnTo>
                    <a:lnTo>
                      <a:pt x="709" y="1768"/>
                    </a:lnTo>
                    <a:lnTo>
                      <a:pt x="708" y="1769"/>
                    </a:lnTo>
                    <a:lnTo>
                      <a:pt x="706" y="1769"/>
                    </a:lnTo>
                    <a:lnTo>
                      <a:pt x="705" y="1771"/>
                    </a:lnTo>
                    <a:lnTo>
                      <a:pt x="706" y="1773"/>
                    </a:lnTo>
                    <a:lnTo>
                      <a:pt x="705" y="1773"/>
                    </a:lnTo>
                    <a:lnTo>
                      <a:pt x="703" y="1774"/>
                    </a:lnTo>
                    <a:lnTo>
                      <a:pt x="699" y="1777"/>
                    </a:lnTo>
                    <a:lnTo>
                      <a:pt x="697" y="1777"/>
                    </a:lnTo>
                    <a:lnTo>
                      <a:pt x="697" y="1779"/>
                    </a:lnTo>
                    <a:lnTo>
                      <a:pt x="696" y="1780"/>
                    </a:lnTo>
                    <a:lnTo>
                      <a:pt x="694" y="1780"/>
                    </a:lnTo>
                    <a:lnTo>
                      <a:pt x="693" y="1780"/>
                    </a:lnTo>
                    <a:lnTo>
                      <a:pt x="693" y="1780"/>
                    </a:lnTo>
                    <a:lnTo>
                      <a:pt x="691" y="1780"/>
                    </a:lnTo>
                    <a:lnTo>
                      <a:pt x="691" y="1780"/>
                    </a:lnTo>
                    <a:lnTo>
                      <a:pt x="688" y="1782"/>
                    </a:lnTo>
                    <a:lnTo>
                      <a:pt x="685" y="1783"/>
                    </a:lnTo>
                    <a:lnTo>
                      <a:pt x="685" y="1783"/>
                    </a:lnTo>
                    <a:lnTo>
                      <a:pt x="683" y="1783"/>
                    </a:lnTo>
                    <a:lnTo>
                      <a:pt x="682" y="1785"/>
                    </a:lnTo>
                    <a:lnTo>
                      <a:pt x="677" y="1786"/>
                    </a:lnTo>
                    <a:lnTo>
                      <a:pt x="674" y="1789"/>
                    </a:lnTo>
                    <a:lnTo>
                      <a:pt x="671" y="1791"/>
                    </a:lnTo>
                    <a:lnTo>
                      <a:pt x="671" y="1792"/>
                    </a:lnTo>
                    <a:lnTo>
                      <a:pt x="670" y="1792"/>
                    </a:lnTo>
                    <a:lnTo>
                      <a:pt x="670" y="1794"/>
                    </a:lnTo>
                    <a:lnTo>
                      <a:pt x="670" y="1794"/>
                    </a:lnTo>
                    <a:lnTo>
                      <a:pt x="668" y="1797"/>
                    </a:lnTo>
                    <a:lnTo>
                      <a:pt x="665" y="1798"/>
                    </a:lnTo>
                    <a:lnTo>
                      <a:pt x="665" y="1800"/>
                    </a:lnTo>
                    <a:lnTo>
                      <a:pt x="664" y="1801"/>
                    </a:lnTo>
                    <a:lnTo>
                      <a:pt x="664" y="1803"/>
                    </a:lnTo>
                    <a:lnTo>
                      <a:pt x="662" y="1803"/>
                    </a:lnTo>
                    <a:lnTo>
                      <a:pt x="662" y="1801"/>
                    </a:lnTo>
                    <a:lnTo>
                      <a:pt x="662" y="1803"/>
                    </a:lnTo>
                    <a:lnTo>
                      <a:pt x="661" y="1803"/>
                    </a:lnTo>
                    <a:lnTo>
                      <a:pt x="661" y="1803"/>
                    </a:lnTo>
                    <a:lnTo>
                      <a:pt x="659" y="1804"/>
                    </a:lnTo>
                    <a:lnTo>
                      <a:pt x="658" y="1806"/>
                    </a:lnTo>
                    <a:lnTo>
                      <a:pt x="655" y="1807"/>
                    </a:lnTo>
                    <a:lnTo>
                      <a:pt x="652" y="1812"/>
                    </a:lnTo>
                    <a:lnTo>
                      <a:pt x="645" y="1817"/>
                    </a:lnTo>
                    <a:lnTo>
                      <a:pt x="645" y="1817"/>
                    </a:lnTo>
                    <a:lnTo>
                      <a:pt x="644" y="1817"/>
                    </a:lnTo>
                    <a:lnTo>
                      <a:pt x="642" y="1815"/>
                    </a:lnTo>
                    <a:lnTo>
                      <a:pt x="642" y="1815"/>
                    </a:lnTo>
                    <a:lnTo>
                      <a:pt x="642" y="1815"/>
                    </a:lnTo>
                    <a:lnTo>
                      <a:pt x="644" y="1817"/>
                    </a:lnTo>
                    <a:lnTo>
                      <a:pt x="644" y="1818"/>
                    </a:lnTo>
                    <a:lnTo>
                      <a:pt x="644" y="1820"/>
                    </a:lnTo>
                    <a:lnTo>
                      <a:pt x="642" y="1824"/>
                    </a:lnTo>
                    <a:lnTo>
                      <a:pt x="642" y="1824"/>
                    </a:lnTo>
                    <a:lnTo>
                      <a:pt x="644" y="1826"/>
                    </a:lnTo>
                    <a:lnTo>
                      <a:pt x="645" y="1827"/>
                    </a:lnTo>
                    <a:lnTo>
                      <a:pt x="647" y="1829"/>
                    </a:lnTo>
                    <a:lnTo>
                      <a:pt x="649" y="1833"/>
                    </a:lnTo>
                    <a:lnTo>
                      <a:pt x="649" y="1836"/>
                    </a:lnTo>
                    <a:lnTo>
                      <a:pt x="650" y="1839"/>
                    </a:lnTo>
                    <a:lnTo>
                      <a:pt x="650" y="1841"/>
                    </a:lnTo>
                    <a:lnTo>
                      <a:pt x="650" y="1845"/>
                    </a:lnTo>
                    <a:lnTo>
                      <a:pt x="650" y="1849"/>
                    </a:lnTo>
                    <a:lnTo>
                      <a:pt x="650" y="1850"/>
                    </a:lnTo>
                    <a:lnTo>
                      <a:pt x="652" y="1850"/>
                    </a:lnTo>
                    <a:lnTo>
                      <a:pt x="652" y="1850"/>
                    </a:lnTo>
                    <a:lnTo>
                      <a:pt x="652" y="1849"/>
                    </a:lnTo>
                    <a:lnTo>
                      <a:pt x="652" y="1847"/>
                    </a:lnTo>
                    <a:lnTo>
                      <a:pt x="652" y="1845"/>
                    </a:lnTo>
                    <a:lnTo>
                      <a:pt x="653" y="1847"/>
                    </a:lnTo>
                    <a:lnTo>
                      <a:pt x="653" y="1847"/>
                    </a:lnTo>
                    <a:lnTo>
                      <a:pt x="653" y="1849"/>
                    </a:lnTo>
                    <a:lnTo>
                      <a:pt x="653" y="1849"/>
                    </a:lnTo>
                    <a:lnTo>
                      <a:pt x="653" y="1850"/>
                    </a:lnTo>
                    <a:lnTo>
                      <a:pt x="653" y="1853"/>
                    </a:lnTo>
                    <a:lnTo>
                      <a:pt x="653" y="1855"/>
                    </a:lnTo>
                    <a:lnTo>
                      <a:pt x="653" y="1858"/>
                    </a:lnTo>
                    <a:lnTo>
                      <a:pt x="653" y="1861"/>
                    </a:lnTo>
                    <a:lnTo>
                      <a:pt x="652" y="1867"/>
                    </a:lnTo>
                    <a:lnTo>
                      <a:pt x="652" y="1868"/>
                    </a:lnTo>
                    <a:lnTo>
                      <a:pt x="652" y="1870"/>
                    </a:lnTo>
                    <a:lnTo>
                      <a:pt x="652" y="1870"/>
                    </a:lnTo>
                    <a:lnTo>
                      <a:pt x="653" y="1868"/>
                    </a:lnTo>
                    <a:lnTo>
                      <a:pt x="653" y="1868"/>
                    </a:lnTo>
                    <a:lnTo>
                      <a:pt x="653" y="1868"/>
                    </a:lnTo>
                    <a:lnTo>
                      <a:pt x="653" y="1873"/>
                    </a:lnTo>
                    <a:lnTo>
                      <a:pt x="652" y="1874"/>
                    </a:lnTo>
                    <a:lnTo>
                      <a:pt x="650" y="1877"/>
                    </a:lnTo>
                    <a:lnTo>
                      <a:pt x="649" y="1879"/>
                    </a:lnTo>
                    <a:lnTo>
                      <a:pt x="647" y="1880"/>
                    </a:lnTo>
                    <a:lnTo>
                      <a:pt x="642" y="1882"/>
                    </a:lnTo>
                    <a:lnTo>
                      <a:pt x="632" y="1887"/>
                    </a:lnTo>
                    <a:lnTo>
                      <a:pt x="629" y="1888"/>
                    </a:lnTo>
                    <a:lnTo>
                      <a:pt x="626" y="1888"/>
                    </a:lnTo>
                    <a:lnTo>
                      <a:pt x="621" y="1891"/>
                    </a:lnTo>
                    <a:lnTo>
                      <a:pt x="620" y="1894"/>
                    </a:lnTo>
                    <a:lnTo>
                      <a:pt x="618" y="1896"/>
                    </a:lnTo>
                    <a:lnTo>
                      <a:pt x="618" y="1897"/>
                    </a:lnTo>
                    <a:lnTo>
                      <a:pt x="617" y="1899"/>
                    </a:lnTo>
                    <a:lnTo>
                      <a:pt x="618" y="1900"/>
                    </a:lnTo>
                    <a:lnTo>
                      <a:pt x="618" y="1900"/>
                    </a:lnTo>
                    <a:lnTo>
                      <a:pt x="620" y="1902"/>
                    </a:lnTo>
                    <a:lnTo>
                      <a:pt x="620" y="1902"/>
                    </a:lnTo>
                    <a:lnTo>
                      <a:pt x="620" y="1902"/>
                    </a:lnTo>
                    <a:lnTo>
                      <a:pt x="621" y="1900"/>
                    </a:lnTo>
                    <a:lnTo>
                      <a:pt x="621" y="1900"/>
                    </a:lnTo>
                    <a:lnTo>
                      <a:pt x="621" y="1900"/>
                    </a:lnTo>
                    <a:lnTo>
                      <a:pt x="621" y="1902"/>
                    </a:lnTo>
                    <a:lnTo>
                      <a:pt x="621" y="1909"/>
                    </a:lnTo>
                    <a:lnTo>
                      <a:pt x="621" y="1911"/>
                    </a:lnTo>
                    <a:lnTo>
                      <a:pt x="620" y="1914"/>
                    </a:lnTo>
                    <a:lnTo>
                      <a:pt x="618" y="1918"/>
                    </a:lnTo>
                    <a:lnTo>
                      <a:pt x="618" y="1920"/>
                    </a:lnTo>
                    <a:lnTo>
                      <a:pt x="617" y="1929"/>
                    </a:lnTo>
                    <a:lnTo>
                      <a:pt x="614" y="1934"/>
                    </a:lnTo>
                    <a:lnTo>
                      <a:pt x="614" y="1935"/>
                    </a:lnTo>
                    <a:lnTo>
                      <a:pt x="611" y="1938"/>
                    </a:lnTo>
                    <a:lnTo>
                      <a:pt x="609" y="1938"/>
                    </a:lnTo>
                    <a:lnTo>
                      <a:pt x="609" y="1938"/>
                    </a:lnTo>
                    <a:lnTo>
                      <a:pt x="607" y="1940"/>
                    </a:lnTo>
                    <a:lnTo>
                      <a:pt x="601" y="1946"/>
                    </a:lnTo>
                    <a:lnTo>
                      <a:pt x="600" y="1949"/>
                    </a:lnTo>
                    <a:lnTo>
                      <a:pt x="598" y="1953"/>
                    </a:lnTo>
                    <a:lnTo>
                      <a:pt x="595" y="1955"/>
                    </a:lnTo>
                    <a:lnTo>
                      <a:pt x="594" y="1961"/>
                    </a:lnTo>
                    <a:lnTo>
                      <a:pt x="591" y="1964"/>
                    </a:lnTo>
                    <a:lnTo>
                      <a:pt x="589" y="1969"/>
                    </a:lnTo>
                    <a:lnTo>
                      <a:pt x="585" y="1973"/>
                    </a:lnTo>
                    <a:lnTo>
                      <a:pt x="583" y="1975"/>
                    </a:lnTo>
                    <a:lnTo>
                      <a:pt x="582" y="1975"/>
                    </a:lnTo>
                    <a:lnTo>
                      <a:pt x="579" y="1978"/>
                    </a:lnTo>
                    <a:lnTo>
                      <a:pt x="574" y="1982"/>
                    </a:lnTo>
                    <a:lnTo>
                      <a:pt x="571" y="1987"/>
                    </a:lnTo>
                    <a:lnTo>
                      <a:pt x="566" y="1991"/>
                    </a:lnTo>
                    <a:lnTo>
                      <a:pt x="563" y="1995"/>
                    </a:lnTo>
                    <a:lnTo>
                      <a:pt x="559" y="1998"/>
                    </a:lnTo>
                    <a:lnTo>
                      <a:pt x="557" y="1999"/>
                    </a:lnTo>
                    <a:lnTo>
                      <a:pt x="553" y="2002"/>
                    </a:lnTo>
                    <a:lnTo>
                      <a:pt x="550" y="2005"/>
                    </a:lnTo>
                    <a:lnTo>
                      <a:pt x="544" y="2008"/>
                    </a:lnTo>
                    <a:lnTo>
                      <a:pt x="541" y="2008"/>
                    </a:lnTo>
                    <a:lnTo>
                      <a:pt x="536" y="2008"/>
                    </a:lnTo>
                    <a:lnTo>
                      <a:pt x="533" y="2008"/>
                    </a:lnTo>
                    <a:lnTo>
                      <a:pt x="532" y="2010"/>
                    </a:lnTo>
                    <a:lnTo>
                      <a:pt x="532" y="2013"/>
                    </a:lnTo>
                    <a:lnTo>
                      <a:pt x="532" y="2013"/>
                    </a:lnTo>
                    <a:lnTo>
                      <a:pt x="530" y="2013"/>
                    </a:lnTo>
                    <a:lnTo>
                      <a:pt x="525" y="2011"/>
                    </a:lnTo>
                    <a:lnTo>
                      <a:pt x="523" y="2011"/>
                    </a:lnTo>
                    <a:lnTo>
                      <a:pt x="522" y="2013"/>
                    </a:lnTo>
                    <a:lnTo>
                      <a:pt x="522" y="2014"/>
                    </a:lnTo>
                    <a:lnTo>
                      <a:pt x="519" y="2014"/>
                    </a:lnTo>
                    <a:lnTo>
                      <a:pt x="513" y="2013"/>
                    </a:lnTo>
                    <a:lnTo>
                      <a:pt x="507" y="2011"/>
                    </a:lnTo>
                    <a:lnTo>
                      <a:pt x="505" y="2011"/>
                    </a:lnTo>
                    <a:lnTo>
                      <a:pt x="504" y="2013"/>
                    </a:lnTo>
                    <a:lnTo>
                      <a:pt x="502" y="2013"/>
                    </a:lnTo>
                    <a:lnTo>
                      <a:pt x="498" y="2013"/>
                    </a:lnTo>
                    <a:lnTo>
                      <a:pt x="496" y="2013"/>
                    </a:lnTo>
                    <a:lnTo>
                      <a:pt x="493" y="2013"/>
                    </a:lnTo>
                    <a:lnTo>
                      <a:pt x="492" y="2013"/>
                    </a:lnTo>
                    <a:lnTo>
                      <a:pt x="490" y="2013"/>
                    </a:lnTo>
                    <a:lnTo>
                      <a:pt x="484" y="2017"/>
                    </a:lnTo>
                    <a:lnTo>
                      <a:pt x="481" y="2017"/>
                    </a:lnTo>
                    <a:lnTo>
                      <a:pt x="477" y="2019"/>
                    </a:lnTo>
                    <a:lnTo>
                      <a:pt x="477" y="2019"/>
                    </a:lnTo>
                    <a:lnTo>
                      <a:pt x="474" y="2017"/>
                    </a:lnTo>
                    <a:lnTo>
                      <a:pt x="474" y="2017"/>
                    </a:lnTo>
                    <a:lnTo>
                      <a:pt x="474" y="2017"/>
                    </a:lnTo>
                    <a:lnTo>
                      <a:pt x="471" y="2019"/>
                    </a:lnTo>
                    <a:lnTo>
                      <a:pt x="468" y="2019"/>
                    </a:lnTo>
                    <a:lnTo>
                      <a:pt x="468" y="2020"/>
                    </a:lnTo>
                    <a:lnTo>
                      <a:pt x="462" y="2023"/>
                    </a:lnTo>
                    <a:lnTo>
                      <a:pt x="462" y="2023"/>
                    </a:lnTo>
                    <a:lnTo>
                      <a:pt x="459" y="2023"/>
                    </a:lnTo>
                    <a:lnTo>
                      <a:pt x="459" y="2023"/>
                    </a:lnTo>
                    <a:lnTo>
                      <a:pt x="456" y="2020"/>
                    </a:lnTo>
                    <a:lnTo>
                      <a:pt x="453" y="2022"/>
                    </a:lnTo>
                    <a:lnTo>
                      <a:pt x="453" y="2020"/>
                    </a:lnTo>
                    <a:lnTo>
                      <a:pt x="453" y="2019"/>
                    </a:lnTo>
                    <a:lnTo>
                      <a:pt x="453" y="2019"/>
                    </a:lnTo>
                    <a:lnTo>
                      <a:pt x="453" y="2019"/>
                    </a:lnTo>
                    <a:lnTo>
                      <a:pt x="453" y="2019"/>
                    </a:lnTo>
                    <a:lnTo>
                      <a:pt x="450" y="2017"/>
                    </a:lnTo>
                    <a:lnTo>
                      <a:pt x="448" y="2017"/>
                    </a:lnTo>
                    <a:lnTo>
                      <a:pt x="448" y="2017"/>
                    </a:lnTo>
                    <a:lnTo>
                      <a:pt x="447" y="2017"/>
                    </a:lnTo>
                    <a:lnTo>
                      <a:pt x="447" y="2016"/>
                    </a:lnTo>
                    <a:lnTo>
                      <a:pt x="447" y="2016"/>
                    </a:lnTo>
                    <a:lnTo>
                      <a:pt x="447" y="2014"/>
                    </a:lnTo>
                    <a:lnTo>
                      <a:pt x="447" y="2014"/>
                    </a:lnTo>
                    <a:lnTo>
                      <a:pt x="445" y="2013"/>
                    </a:lnTo>
                    <a:lnTo>
                      <a:pt x="445" y="2013"/>
                    </a:lnTo>
                    <a:lnTo>
                      <a:pt x="444" y="2013"/>
                    </a:lnTo>
                    <a:lnTo>
                      <a:pt x="444" y="2013"/>
                    </a:lnTo>
                    <a:lnTo>
                      <a:pt x="442" y="2014"/>
                    </a:lnTo>
                    <a:lnTo>
                      <a:pt x="442" y="2014"/>
                    </a:lnTo>
                    <a:lnTo>
                      <a:pt x="442" y="2017"/>
                    </a:lnTo>
                    <a:lnTo>
                      <a:pt x="442" y="2016"/>
                    </a:lnTo>
                    <a:lnTo>
                      <a:pt x="441" y="2014"/>
                    </a:lnTo>
                    <a:lnTo>
                      <a:pt x="441" y="2013"/>
                    </a:lnTo>
                    <a:lnTo>
                      <a:pt x="441" y="2011"/>
                    </a:lnTo>
                    <a:lnTo>
                      <a:pt x="442" y="2010"/>
                    </a:lnTo>
                    <a:lnTo>
                      <a:pt x="442" y="2010"/>
                    </a:lnTo>
                    <a:lnTo>
                      <a:pt x="442" y="2008"/>
                    </a:lnTo>
                    <a:lnTo>
                      <a:pt x="441" y="2005"/>
                    </a:lnTo>
                    <a:lnTo>
                      <a:pt x="439" y="2004"/>
                    </a:lnTo>
                    <a:lnTo>
                      <a:pt x="439" y="2002"/>
                    </a:lnTo>
                    <a:lnTo>
                      <a:pt x="438" y="2001"/>
                    </a:lnTo>
                    <a:lnTo>
                      <a:pt x="436" y="1999"/>
                    </a:lnTo>
                    <a:lnTo>
                      <a:pt x="436" y="1998"/>
                    </a:lnTo>
                    <a:lnTo>
                      <a:pt x="435" y="1998"/>
                    </a:lnTo>
                    <a:lnTo>
                      <a:pt x="435" y="1995"/>
                    </a:lnTo>
                    <a:lnTo>
                      <a:pt x="436" y="1993"/>
                    </a:lnTo>
                    <a:lnTo>
                      <a:pt x="436" y="1993"/>
                    </a:lnTo>
                    <a:lnTo>
                      <a:pt x="438" y="1995"/>
                    </a:lnTo>
                    <a:lnTo>
                      <a:pt x="438" y="1993"/>
                    </a:lnTo>
                    <a:lnTo>
                      <a:pt x="439" y="1993"/>
                    </a:lnTo>
                    <a:lnTo>
                      <a:pt x="441" y="1990"/>
                    </a:lnTo>
                    <a:lnTo>
                      <a:pt x="441" y="1987"/>
                    </a:lnTo>
                    <a:lnTo>
                      <a:pt x="441" y="1984"/>
                    </a:lnTo>
                    <a:lnTo>
                      <a:pt x="439" y="1979"/>
                    </a:lnTo>
                    <a:lnTo>
                      <a:pt x="439" y="1978"/>
                    </a:lnTo>
                    <a:lnTo>
                      <a:pt x="436" y="1973"/>
                    </a:lnTo>
                    <a:lnTo>
                      <a:pt x="433" y="1969"/>
                    </a:lnTo>
                    <a:lnTo>
                      <a:pt x="429" y="1961"/>
                    </a:lnTo>
                    <a:lnTo>
                      <a:pt x="427" y="1955"/>
                    </a:lnTo>
                    <a:lnTo>
                      <a:pt x="424" y="1946"/>
                    </a:lnTo>
                    <a:lnTo>
                      <a:pt x="421" y="1940"/>
                    </a:lnTo>
                    <a:lnTo>
                      <a:pt x="418" y="1935"/>
                    </a:lnTo>
                    <a:lnTo>
                      <a:pt x="418" y="1935"/>
                    </a:lnTo>
                    <a:lnTo>
                      <a:pt x="417" y="1934"/>
                    </a:lnTo>
                    <a:lnTo>
                      <a:pt x="412" y="1929"/>
                    </a:lnTo>
                    <a:lnTo>
                      <a:pt x="410" y="1928"/>
                    </a:lnTo>
                    <a:lnTo>
                      <a:pt x="409" y="1926"/>
                    </a:lnTo>
                    <a:lnTo>
                      <a:pt x="404" y="1917"/>
                    </a:lnTo>
                    <a:lnTo>
                      <a:pt x="403" y="1915"/>
                    </a:lnTo>
                    <a:lnTo>
                      <a:pt x="403" y="1912"/>
                    </a:lnTo>
                    <a:lnTo>
                      <a:pt x="401" y="1909"/>
                    </a:lnTo>
                    <a:lnTo>
                      <a:pt x="401" y="1908"/>
                    </a:lnTo>
                    <a:lnTo>
                      <a:pt x="401" y="1906"/>
                    </a:lnTo>
                    <a:lnTo>
                      <a:pt x="401" y="1905"/>
                    </a:lnTo>
                    <a:lnTo>
                      <a:pt x="401" y="1905"/>
                    </a:lnTo>
                    <a:lnTo>
                      <a:pt x="400" y="1903"/>
                    </a:lnTo>
                    <a:lnTo>
                      <a:pt x="400" y="1897"/>
                    </a:lnTo>
                    <a:lnTo>
                      <a:pt x="398" y="1894"/>
                    </a:lnTo>
                    <a:lnTo>
                      <a:pt x="398" y="1893"/>
                    </a:lnTo>
                    <a:lnTo>
                      <a:pt x="398" y="1890"/>
                    </a:lnTo>
                    <a:lnTo>
                      <a:pt x="398" y="1888"/>
                    </a:lnTo>
                    <a:lnTo>
                      <a:pt x="398" y="1885"/>
                    </a:lnTo>
                    <a:lnTo>
                      <a:pt x="397" y="1882"/>
                    </a:lnTo>
                    <a:lnTo>
                      <a:pt x="395" y="1879"/>
                    </a:lnTo>
                    <a:lnTo>
                      <a:pt x="394" y="1874"/>
                    </a:lnTo>
                    <a:lnTo>
                      <a:pt x="394" y="1871"/>
                    </a:lnTo>
                    <a:lnTo>
                      <a:pt x="394" y="1867"/>
                    </a:lnTo>
                    <a:lnTo>
                      <a:pt x="394" y="1864"/>
                    </a:lnTo>
                    <a:lnTo>
                      <a:pt x="394" y="1862"/>
                    </a:lnTo>
                    <a:lnTo>
                      <a:pt x="392" y="1859"/>
                    </a:lnTo>
                    <a:lnTo>
                      <a:pt x="392" y="1858"/>
                    </a:lnTo>
                    <a:lnTo>
                      <a:pt x="394" y="1856"/>
                    </a:lnTo>
                    <a:lnTo>
                      <a:pt x="394" y="1856"/>
                    </a:lnTo>
                    <a:lnTo>
                      <a:pt x="394" y="1858"/>
                    </a:lnTo>
                    <a:lnTo>
                      <a:pt x="394" y="1856"/>
                    </a:lnTo>
                    <a:lnTo>
                      <a:pt x="394" y="1855"/>
                    </a:lnTo>
                    <a:lnTo>
                      <a:pt x="394" y="1850"/>
                    </a:lnTo>
                    <a:lnTo>
                      <a:pt x="392" y="1847"/>
                    </a:lnTo>
                    <a:lnTo>
                      <a:pt x="388" y="1841"/>
                    </a:lnTo>
                    <a:lnTo>
                      <a:pt x="386" y="1839"/>
                    </a:lnTo>
                    <a:lnTo>
                      <a:pt x="386" y="1838"/>
                    </a:lnTo>
                    <a:lnTo>
                      <a:pt x="382" y="1830"/>
                    </a:lnTo>
                    <a:lnTo>
                      <a:pt x="379" y="1826"/>
                    </a:lnTo>
                    <a:lnTo>
                      <a:pt x="377" y="1821"/>
                    </a:lnTo>
                    <a:lnTo>
                      <a:pt x="376" y="1818"/>
                    </a:lnTo>
                    <a:lnTo>
                      <a:pt x="369" y="1804"/>
                    </a:lnTo>
                    <a:lnTo>
                      <a:pt x="368" y="1801"/>
                    </a:lnTo>
                    <a:lnTo>
                      <a:pt x="365" y="1800"/>
                    </a:lnTo>
                    <a:lnTo>
                      <a:pt x="363" y="1798"/>
                    </a:lnTo>
                    <a:lnTo>
                      <a:pt x="363" y="1795"/>
                    </a:lnTo>
                    <a:lnTo>
                      <a:pt x="360" y="1792"/>
                    </a:lnTo>
                    <a:lnTo>
                      <a:pt x="360" y="1789"/>
                    </a:lnTo>
                    <a:lnTo>
                      <a:pt x="360" y="1786"/>
                    </a:lnTo>
                    <a:lnTo>
                      <a:pt x="360" y="1783"/>
                    </a:lnTo>
                    <a:lnTo>
                      <a:pt x="360" y="1779"/>
                    </a:lnTo>
                    <a:lnTo>
                      <a:pt x="360" y="1776"/>
                    </a:lnTo>
                    <a:lnTo>
                      <a:pt x="360" y="1773"/>
                    </a:lnTo>
                    <a:lnTo>
                      <a:pt x="360" y="1766"/>
                    </a:lnTo>
                    <a:lnTo>
                      <a:pt x="360" y="1765"/>
                    </a:lnTo>
                    <a:lnTo>
                      <a:pt x="360" y="1765"/>
                    </a:lnTo>
                    <a:lnTo>
                      <a:pt x="362" y="1763"/>
                    </a:lnTo>
                    <a:lnTo>
                      <a:pt x="362" y="1763"/>
                    </a:lnTo>
                    <a:lnTo>
                      <a:pt x="363" y="1762"/>
                    </a:lnTo>
                    <a:lnTo>
                      <a:pt x="363" y="1760"/>
                    </a:lnTo>
                    <a:lnTo>
                      <a:pt x="363" y="1757"/>
                    </a:lnTo>
                    <a:lnTo>
                      <a:pt x="366" y="1750"/>
                    </a:lnTo>
                    <a:lnTo>
                      <a:pt x="368" y="1742"/>
                    </a:lnTo>
                    <a:lnTo>
                      <a:pt x="369" y="1738"/>
                    </a:lnTo>
                    <a:lnTo>
                      <a:pt x="369" y="1734"/>
                    </a:lnTo>
                    <a:lnTo>
                      <a:pt x="374" y="1728"/>
                    </a:lnTo>
                    <a:lnTo>
                      <a:pt x="376" y="1725"/>
                    </a:lnTo>
                    <a:lnTo>
                      <a:pt x="377" y="1724"/>
                    </a:lnTo>
                    <a:lnTo>
                      <a:pt x="380" y="1722"/>
                    </a:lnTo>
                    <a:lnTo>
                      <a:pt x="383" y="1719"/>
                    </a:lnTo>
                    <a:lnTo>
                      <a:pt x="385" y="1718"/>
                    </a:lnTo>
                    <a:lnTo>
                      <a:pt x="385" y="1713"/>
                    </a:lnTo>
                    <a:lnTo>
                      <a:pt x="385" y="1710"/>
                    </a:lnTo>
                    <a:lnTo>
                      <a:pt x="386" y="1704"/>
                    </a:lnTo>
                    <a:lnTo>
                      <a:pt x="386" y="1703"/>
                    </a:lnTo>
                    <a:lnTo>
                      <a:pt x="385" y="1701"/>
                    </a:lnTo>
                    <a:lnTo>
                      <a:pt x="385" y="1700"/>
                    </a:lnTo>
                    <a:lnTo>
                      <a:pt x="383" y="1698"/>
                    </a:lnTo>
                    <a:lnTo>
                      <a:pt x="382" y="1696"/>
                    </a:lnTo>
                    <a:lnTo>
                      <a:pt x="382" y="1695"/>
                    </a:lnTo>
                    <a:lnTo>
                      <a:pt x="380" y="1690"/>
                    </a:lnTo>
                    <a:lnTo>
                      <a:pt x="379" y="1689"/>
                    </a:lnTo>
                    <a:lnTo>
                      <a:pt x="379" y="1687"/>
                    </a:lnTo>
                    <a:lnTo>
                      <a:pt x="379" y="1686"/>
                    </a:lnTo>
                    <a:lnTo>
                      <a:pt x="377" y="1683"/>
                    </a:lnTo>
                    <a:lnTo>
                      <a:pt x="377" y="1681"/>
                    </a:lnTo>
                    <a:lnTo>
                      <a:pt x="376" y="1680"/>
                    </a:lnTo>
                    <a:lnTo>
                      <a:pt x="376" y="1678"/>
                    </a:lnTo>
                    <a:lnTo>
                      <a:pt x="376" y="1678"/>
                    </a:lnTo>
                    <a:lnTo>
                      <a:pt x="377" y="1677"/>
                    </a:lnTo>
                    <a:lnTo>
                      <a:pt x="377" y="1678"/>
                    </a:lnTo>
                    <a:lnTo>
                      <a:pt x="376" y="1678"/>
                    </a:lnTo>
                    <a:lnTo>
                      <a:pt x="376" y="1678"/>
                    </a:lnTo>
                    <a:lnTo>
                      <a:pt x="380" y="1675"/>
                    </a:lnTo>
                    <a:lnTo>
                      <a:pt x="380" y="1674"/>
                    </a:lnTo>
                    <a:lnTo>
                      <a:pt x="380" y="1674"/>
                    </a:lnTo>
                    <a:lnTo>
                      <a:pt x="380" y="1672"/>
                    </a:lnTo>
                    <a:lnTo>
                      <a:pt x="380" y="1671"/>
                    </a:lnTo>
                    <a:lnTo>
                      <a:pt x="377" y="1663"/>
                    </a:lnTo>
                    <a:lnTo>
                      <a:pt x="374" y="1657"/>
                    </a:lnTo>
                    <a:lnTo>
                      <a:pt x="374" y="1654"/>
                    </a:lnTo>
                    <a:lnTo>
                      <a:pt x="369" y="1649"/>
                    </a:lnTo>
                    <a:lnTo>
                      <a:pt x="368" y="1646"/>
                    </a:lnTo>
                    <a:lnTo>
                      <a:pt x="368" y="1643"/>
                    </a:lnTo>
                    <a:lnTo>
                      <a:pt x="366" y="1643"/>
                    </a:lnTo>
                    <a:lnTo>
                      <a:pt x="366" y="1643"/>
                    </a:lnTo>
                    <a:lnTo>
                      <a:pt x="368" y="1642"/>
                    </a:lnTo>
                    <a:lnTo>
                      <a:pt x="369" y="1642"/>
                    </a:lnTo>
                    <a:lnTo>
                      <a:pt x="372" y="1642"/>
                    </a:lnTo>
                    <a:lnTo>
                      <a:pt x="376" y="1640"/>
                    </a:lnTo>
                    <a:lnTo>
                      <a:pt x="377" y="1640"/>
                    </a:lnTo>
                    <a:lnTo>
                      <a:pt x="376" y="1639"/>
                    </a:lnTo>
                    <a:lnTo>
                      <a:pt x="374" y="1640"/>
                    </a:lnTo>
                    <a:lnTo>
                      <a:pt x="372" y="1640"/>
                    </a:lnTo>
                    <a:lnTo>
                      <a:pt x="371" y="1640"/>
                    </a:lnTo>
                    <a:lnTo>
                      <a:pt x="369" y="1642"/>
                    </a:lnTo>
                    <a:lnTo>
                      <a:pt x="369" y="1642"/>
                    </a:lnTo>
                    <a:lnTo>
                      <a:pt x="368" y="1642"/>
                    </a:lnTo>
                    <a:lnTo>
                      <a:pt x="366" y="1640"/>
                    </a:lnTo>
                    <a:lnTo>
                      <a:pt x="366" y="1639"/>
                    </a:lnTo>
                    <a:lnTo>
                      <a:pt x="366" y="1639"/>
                    </a:lnTo>
                    <a:lnTo>
                      <a:pt x="366" y="1639"/>
                    </a:lnTo>
                    <a:lnTo>
                      <a:pt x="365" y="1637"/>
                    </a:lnTo>
                    <a:lnTo>
                      <a:pt x="365" y="1636"/>
                    </a:lnTo>
                    <a:lnTo>
                      <a:pt x="366" y="1634"/>
                    </a:lnTo>
                    <a:lnTo>
                      <a:pt x="365" y="1633"/>
                    </a:lnTo>
                    <a:lnTo>
                      <a:pt x="365" y="1631"/>
                    </a:lnTo>
                    <a:lnTo>
                      <a:pt x="363" y="1630"/>
                    </a:lnTo>
                    <a:lnTo>
                      <a:pt x="363" y="1630"/>
                    </a:lnTo>
                    <a:lnTo>
                      <a:pt x="363" y="1630"/>
                    </a:lnTo>
                    <a:lnTo>
                      <a:pt x="363" y="1628"/>
                    </a:lnTo>
                    <a:lnTo>
                      <a:pt x="362" y="1628"/>
                    </a:lnTo>
                    <a:lnTo>
                      <a:pt x="360" y="1627"/>
                    </a:lnTo>
                    <a:lnTo>
                      <a:pt x="360" y="1625"/>
                    </a:lnTo>
                    <a:lnTo>
                      <a:pt x="360" y="1625"/>
                    </a:lnTo>
                    <a:lnTo>
                      <a:pt x="360" y="1623"/>
                    </a:lnTo>
                    <a:lnTo>
                      <a:pt x="359" y="1622"/>
                    </a:lnTo>
                    <a:lnTo>
                      <a:pt x="356" y="1619"/>
                    </a:lnTo>
                    <a:lnTo>
                      <a:pt x="356" y="1619"/>
                    </a:lnTo>
                    <a:lnTo>
                      <a:pt x="353" y="1616"/>
                    </a:lnTo>
                    <a:lnTo>
                      <a:pt x="351" y="1614"/>
                    </a:lnTo>
                    <a:lnTo>
                      <a:pt x="350" y="1613"/>
                    </a:lnTo>
                    <a:lnTo>
                      <a:pt x="350" y="1611"/>
                    </a:lnTo>
                    <a:lnTo>
                      <a:pt x="347" y="1610"/>
                    </a:lnTo>
                    <a:lnTo>
                      <a:pt x="345" y="1608"/>
                    </a:lnTo>
                    <a:lnTo>
                      <a:pt x="344" y="1605"/>
                    </a:lnTo>
                    <a:lnTo>
                      <a:pt x="339" y="1601"/>
                    </a:lnTo>
                    <a:lnTo>
                      <a:pt x="336" y="1599"/>
                    </a:lnTo>
                    <a:lnTo>
                      <a:pt x="336" y="1598"/>
                    </a:lnTo>
                    <a:lnTo>
                      <a:pt x="336" y="1598"/>
                    </a:lnTo>
                    <a:lnTo>
                      <a:pt x="339" y="1599"/>
                    </a:lnTo>
                    <a:lnTo>
                      <a:pt x="339" y="1599"/>
                    </a:lnTo>
                    <a:lnTo>
                      <a:pt x="339" y="1599"/>
                    </a:lnTo>
                    <a:lnTo>
                      <a:pt x="338" y="1598"/>
                    </a:lnTo>
                    <a:lnTo>
                      <a:pt x="338" y="1598"/>
                    </a:lnTo>
                    <a:lnTo>
                      <a:pt x="336" y="1598"/>
                    </a:lnTo>
                    <a:lnTo>
                      <a:pt x="335" y="1598"/>
                    </a:lnTo>
                    <a:lnTo>
                      <a:pt x="335" y="1596"/>
                    </a:lnTo>
                    <a:lnTo>
                      <a:pt x="333" y="1596"/>
                    </a:lnTo>
                    <a:lnTo>
                      <a:pt x="333" y="1595"/>
                    </a:lnTo>
                    <a:lnTo>
                      <a:pt x="333" y="1595"/>
                    </a:lnTo>
                    <a:lnTo>
                      <a:pt x="331" y="1593"/>
                    </a:lnTo>
                    <a:lnTo>
                      <a:pt x="331" y="1592"/>
                    </a:lnTo>
                    <a:lnTo>
                      <a:pt x="330" y="1592"/>
                    </a:lnTo>
                    <a:lnTo>
                      <a:pt x="330" y="1592"/>
                    </a:lnTo>
                    <a:lnTo>
                      <a:pt x="333" y="1592"/>
                    </a:lnTo>
                    <a:lnTo>
                      <a:pt x="333" y="1592"/>
                    </a:lnTo>
                    <a:lnTo>
                      <a:pt x="333" y="1592"/>
                    </a:lnTo>
                    <a:lnTo>
                      <a:pt x="330" y="1590"/>
                    </a:lnTo>
                    <a:lnTo>
                      <a:pt x="330" y="1590"/>
                    </a:lnTo>
                    <a:lnTo>
                      <a:pt x="330" y="1590"/>
                    </a:lnTo>
                    <a:lnTo>
                      <a:pt x="330" y="1589"/>
                    </a:lnTo>
                    <a:lnTo>
                      <a:pt x="328" y="1587"/>
                    </a:lnTo>
                    <a:lnTo>
                      <a:pt x="327" y="1584"/>
                    </a:lnTo>
                    <a:lnTo>
                      <a:pt x="327" y="1584"/>
                    </a:lnTo>
                    <a:lnTo>
                      <a:pt x="330" y="1587"/>
                    </a:lnTo>
                    <a:lnTo>
                      <a:pt x="331" y="1587"/>
                    </a:lnTo>
                    <a:lnTo>
                      <a:pt x="331" y="1587"/>
                    </a:lnTo>
                    <a:lnTo>
                      <a:pt x="333" y="1587"/>
                    </a:lnTo>
                    <a:lnTo>
                      <a:pt x="333" y="1587"/>
                    </a:lnTo>
                    <a:lnTo>
                      <a:pt x="331" y="1585"/>
                    </a:lnTo>
                    <a:lnTo>
                      <a:pt x="331" y="1587"/>
                    </a:lnTo>
                    <a:lnTo>
                      <a:pt x="330" y="1587"/>
                    </a:lnTo>
                    <a:lnTo>
                      <a:pt x="330" y="1587"/>
                    </a:lnTo>
                    <a:lnTo>
                      <a:pt x="330" y="1585"/>
                    </a:lnTo>
                    <a:lnTo>
                      <a:pt x="330" y="1584"/>
                    </a:lnTo>
                    <a:lnTo>
                      <a:pt x="330" y="1584"/>
                    </a:lnTo>
                    <a:lnTo>
                      <a:pt x="330" y="1584"/>
                    </a:lnTo>
                    <a:lnTo>
                      <a:pt x="330" y="1584"/>
                    </a:lnTo>
                    <a:lnTo>
                      <a:pt x="328" y="1584"/>
                    </a:lnTo>
                    <a:lnTo>
                      <a:pt x="327" y="1584"/>
                    </a:lnTo>
                    <a:lnTo>
                      <a:pt x="325" y="1581"/>
                    </a:lnTo>
                    <a:lnTo>
                      <a:pt x="325" y="1581"/>
                    </a:lnTo>
                    <a:lnTo>
                      <a:pt x="325" y="1579"/>
                    </a:lnTo>
                    <a:lnTo>
                      <a:pt x="324" y="1579"/>
                    </a:lnTo>
                    <a:lnTo>
                      <a:pt x="322" y="1575"/>
                    </a:lnTo>
                    <a:lnTo>
                      <a:pt x="324" y="1575"/>
                    </a:lnTo>
                    <a:lnTo>
                      <a:pt x="324" y="1576"/>
                    </a:lnTo>
                    <a:lnTo>
                      <a:pt x="325" y="1576"/>
                    </a:lnTo>
                    <a:lnTo>
                      <a:pt x="327" y="1575"/>
                    </a:lnTo>
                    <a:lnTo>
                      <a:pt x="327" y="1575"/>
                    </a:lnTo>
                    <a:lnTo>
                      <a:pt x="327" y="1575"/>
                    </a:lnTo>
                    <a:lnTo>
                      <a:pt x="328" y="1575"/>
                    </a:lnTo>
                    <a:lnTo>
                      <a:pt x="330" y="1572"/>
                    </a:lnTo>
                    <a:lnTo>
                      <a:pt x="330" y="1569"/>
                    </a:lnTo>
                    <a:lnTo>
                      <a:pt x="330" y="1566"/>
                    </a:lnTo>
                    <a:lnTo>
                      <a:pt x="330" y="1564"/>
                    </a:lnTo>
                    <a:lnTo>
                      <a:pt x="331" y="1563"/>
                    </a:lnTo>
                    <a:lnTo>
                      <a:pt x="331" y="1564"/>
                    </a:lnTo>
                    <a:lnTo>
                      <a:pt x="331" y="1564"/>
                    </a:lnTo>
                    <a:lnTo>
                      <a:pt x="331" y="1566"/>
                    </a:lnTo>
                    <a:lnTo>
                      <a:pt x="331" y="1566"/>
                    </a:lnTo>
                    <a:lnTo>
                      <a:pt x="333" y="1566"/>
                    </a:lnTo>
                    <a:lnTo>
                      <a:pt x="336" y="1567"/>
                    </a:lnTo>
                    <a:lnTo>
                      <a:pt x="336" y="1567"/>
                    </a:lnTo>
                    <a:lnTo>
                      <a:pt x="336" y="1566"/>
                    </a:lnTo>
                    <a:lnTo>
                      <a:pt x="339" y="1566"/>
                    </a:lnTo>
                    <a:lnTo>
                      <a:pt x="338" y="1564"/>
                    </a:lnTo>
                    <a:lnTo>
                      <a:pt x="336" y="1566"/>
                    </a:lnTo>
                    <a:lnTo>
                      <a:pt x="333" y="1564"/>
                    </a:lnTo>
                    <a:lnTo>
                      <a:pt x="331" y="1563"/>
                    </a:lnTo>
                    <a:lnTo>
                      <a:pt x="331" y="1561"/>
                    </a:lnTo>
                    <a:lnTo>
                      <a:pt x="330" y="1561"/>
                    </a:lnTo>
                    <a:lnTo>
                      <a:pt x="330" y="1560"/>
                    </a:lnTo>
                    <a:lnTo>
                      <a:pt x="333" y="1560"/>
                    </a:lnTo>
                    <a:lnTo>
                      <a:pt x="333" y="1560"/>
                    </a:lnTo>
                    <a:lnTo>
                      <a:pt x="333" y="1560"/>
                    </a:lnTo>
                    <a:lnTo>
                      <a:pt x="335" y="1561"/>
                    </a:lnTo>
                    <a:lnTo>
                      <a:pt x="335" y="1561"/>
                    </a:lnTo>
                    <a:lnTo>
                      <a:pt x="335" y="1560"/>
                    </a:lnTo>
                    <a:lnTo>
                      <a:pt x="335" y="1558"/>
                    </a:lnTo>
                    <a:lnTo>
                      <a:pt x="333" y="1555"/>
                    </a:lnTo>
                    <a:lnTo>
                      <a:pt x="333" y="1555"/>
                    </a:lnTo>
                    <a:lnTo>
                      <a:pt x="335" y="1555"/>
                    </a:lnTo>
                    <a:lnTo>
                      <a:pt x="333" y="1554"/>
                    </a:lnTo>
                    <a:lnTo>
                      <a:pt x="331" y="1554"/>
                    </a:lnTo>
                    <a:lnTo>
                      <a:pt x="331" y="1554"/>
                    </a:lnTo>
                    <a:lnTo>
                      <a:pt x="331" y="1552"/>
                    </a:lnTo>
                    <a:lnTo>
                      <a:pt x="333" y="1551"/>
                    </a:lnTo>
                    <a:lnTo>
                      <a:pt x="333" y="1549"/>
                    </a:lnTo>
                    <a:lnTo>
                      <a:pt x="335" y="1549"/>
                    </a:lnTo>
                    <a:lnTo>
                      <a:pt x="335" y="1548"/>
                    </a:lnTo>
                    <a:lnTo>
                      <a:pt x="335" y="1546"/>
                    </a:lnTo>
                    <a:lnTo>
                      <a:pt x="336" y="1545"/>
                    </a:lnTo>
                    <a:lnTo>
                      <a:pt x="336" y="1543"/>
                    </a:lnTo>
                    <a:lnTo>
                      <a:pt x="336" y="1540"/>
                    </a:lnTo>
                    <a:lnTo>
                      <a:pt x="336" y="1537"/>
                    </a:lnTo>
                    <a:lnTo>
                      <a:pt x="338" y="1534"/>
                    </a:lnTo>
                    <a:lnTo>
                      <a:pt x="338" y="1533"/>
                    </a:lnTo>
                    <a:lnTo>
                      <a:pt x="338" y="1530"/>
                    </a:lnTo>
                    <a:lnTo>
                      <a:pt x="338" y="1528"/>
                    </a:lnTo>
                    <a:lnTo>
                      <a:pt x="338" y="1528"/>
                    </a:lnTo>
                    <a:lnTo>
                      <a:pt x="335" y="1525"/>
                    </a:lnTo>
                    <a:lnTo>
                      <a:pt x="336" y="1524"/>
                    </a:lnTo>
                    <a:lnTo>
                      <a:pt x="335" y="1524"/>
                    </a:lnTo>
                    <a:lnTo>
                      <a:pt x="335" y="1522"/>
                    </a:lnTo>
                    <a:lnTo>
                      <a:pt x="333" y="1522"/>
                    </a:lnTo>
                    <a:lnTo>
                      <a:pt x="333" y="1521"/>
                    </a:lnTo>
                    <a:lnTo>
                      <a:pt x="335" y="1521"/>
                    </a:lnTo>
                    <a:lnTo>
                      <a:pt x="336" y="1521"/>
                    </a:lnTo>
                    <a:lnTo>
                      <a:pt x="336" y="1521"/>
                    </a:lnTo>
                    <a:lnTo>
                      <a:pt x="335" y="1519"/>
                    </a:lnTo>
                    <a:lnTo>
                      <a:pt x="335" y="1519"/>
                    </a:lnTo>
                    <a:lnTo>
                      <a:pt x="335" y="1518"/>
                    </a:lnTo>
                    <a:lnTo>
                      <a:pt x="335" y="1518"/>
                    </a:lnTo>
                    <a:lnTo>
                      <a:pt x="335" y="1519"/>
                    </a:lnTo>
                    <a:lnTo>
                      <a:pt x="333" y="1519"/>
                    </a:lnTo>
                    <a:lnTo>
                      <a:pt x="333" y="1518"/>
                    </a:lnTo>
                    <a:lnTo>
                      <a:pt x="333" y="1518"/>
                    </a:lnTo>
                    <a:lnTo>
                      <a:pt x="333" y="1519"/>
                    </a:lnTo>
                    <a:lnTo>
                      <a:pt x="331" y="1519"/>
                    </a:lnTo>
                    <a:lnTo>
                      <a:pt x="331" y="1521"/>
                    </a:lnTo>
                    <a:lnTo>
                      <a:pt x="331" y="1521"/>
                    </a:lnTo>
                    <a:lnTo>
                      <a:pt x="330" y="1519"/>
                    </a:lnTo>
                    <a:lnTo>
                      <a:pt x="330" y="1519"/>
                    </a:lnTo>
                    <a:lnTo>
                      <a:pt x="330" y="1519"/>
                    </a:lnTo>
                    <a:lnTo>
                      <a:pt x="328" y="1519"/>
                    </a:lnTo>
                    <a:lnTo>
                      <a:pt x="327" y="1518"/>
                    </a:lnTo>
                    <a:lnTo>
                      <a:pt x="325" y="1516"/>
                    </a:lnTo>
                    <a:lnTo>
                      <a:pt x="325" y="1516"/>
                    </a:lnTo>
                    <a:lnTo>
                      <a:pt x="325" y="1515"/>
                    </a:lnTo>
                    <a:lnTo>
                      <a:pt x="325" y="1513"/>
                    </a:lnTo>
                    <a:lnTo>
                      <a:pt x="325" y="1512"/>
                    </a:lnTo>
                    <a:lnTo>
                      <a:pt x="325" y="1512"/>
                    </a:lnTo>
                    <a:lnTo>
                      <a:pt x="325" y="1512"/>
                    </a:lnTo>
                    <a:lnTo>
                      <a:pt x="324" y="1512"/>
                    </a:lnTo>
                    <a:lnTo>
                      <a:pt x="324" y="1512"/>
                    </a:lnTo>
                    <a:lnTo>
                      <a:pt x="322" y="1512"/>
                    </a:lnTo>
                    <a:lnTo>
                      <a:pt x="322" y="1510"/>
                    </a:lnTo>
                    <a:lnTo>
                      <a:pt x="322" y="1512"/>
                    </a:lnTo>
                    <a:lnTo>
                      <a:pt x="322" y="1513"/>
                    </a:lnTo>
                    <a:lnTo>
                      <a:pt x="321" y="1513"/>
                    </a:lnTo>
                    <a:lnTo>
                      <a:pt x="321" y="1512"/>
                    </a:lnTo>
                    <a:lnTo>
                      <a:pt x="321" y="1512"/>
                    </a:lnTo>
                    <a:lnTo>
                      <a:pt x="321" y="1510"/>
                    </a:lnTo>
                    <a:lnTo>
                      <a:pt x="321" y="1510"/>
                    </a:lnTo>
                    <a:lnTo>
                      <a:pt x="321" y="1510"/>
                    </a:lnTo>
                    <a:lnTo>
                      <a:pt x="321" y="1510"/>
                    </a:lnTo>
                    <a:lnTo>
                      <a:pt x="319" y="1510"/>
                    </a:lnTo>
                    <a:lnTo>
                      <a:pt x="319" y="1509"/>
                    </a:lnTo>
                    <a:lnTo>
                      <a:pt x="318" y="1509"/>
                    </a:lnTo>
                    <a:lnTo>
                      <a:pt x="318" y="1507"/>
                    </a:lnTo>
                    <a:lnTo>
                      <a:pt x="316" y="1509"/>
                    </a:lnTo>
                    <a:lnTo>
                      <a:pt x="318" y="1512"/>
                    </a:lnTo>
                    <a:lnTo>
                      <a:pt x="318" y="1512"/>
                    </a:lnTo>
                    <a:lnTo>
                      <a:pt x="315" y="1512"/>
                    </a:lnTo>
                    <a:lnTo>
                      <a:pt x="312" y="1513"/>
                    </a:lnTo>
                    <a:lnTo>
                      <a:pt x="310" y="1513"/>
                    </a:lnTo>
                    <a:lnTo>
                      <a:pt x="309" y="1512"/>
                    </a:lnTo>
                    <a:lnTo>
                      <a:pt x="309" y="1512"/>
                    </a:lnTo>
                    <a:lnTo>
                      <a:pt x="309" y="1512"/>
                    </a:lnTo>
                    <a:lnTo>
                      <a:pt x="309" y="1512"/>
                    </a:lnTo>
                    <a:lnTo>
                      <a:pt x="307" y="1512"/>
                    </a:lnTo>
                    <a:lnTo>
                      <a:pt x="306" y="1512"/>
                    </a:lnTo>
                    <a:lnTo>
                      <a:pt x="304" y="1512"/>
                    </a:lnTo>
                    <a:lnTo>
                      <a:pt x="304" y="1510"/>
                    </a:lnTo>
                    <a:lnTo>
                      <a:pt x="303" y="1510"/>
                    </a:lnTo>
                    <a:lnTo>
                      <a:pt x="303" y="1510"/>
                    </a:lnTo>
                    <a:lnTo>
                      <a:pt x="304" y="1512"/>
                    </a:lnTo>
                    <a:lnTo>
                      <a:pt x="304" y="1513"/>
                    </a:lnTo>
                    <a:lnTo>
                      <a:pt x="303" y="1515"/>
                    </a:lnTo>
                    <a:lnTo>
                      <a:pt x="301" y="1515"/>
                    </a:lnTo>
                    <a:lnTo>
                      <a:pt x="300" y="1513"/>
                    </a:lnTo>
                    <a:lnTo>
                      <a:pt x="300" y="1513"/>
                    </a:lnTo>
                    <a:lnTo>
                      <a:pt x="300" y="1512"/>
                    </a:lnTo>
                    <a:lnTo>
                      <a:pt x="300" y="1510"/>
                    </a:lnTo>
                    <a:lnTo>
                      <a:pt x="300" y="1510"/>
                    </a:lnTo>
                    <a:lnTo>
                      <a:pt x="300" y="1512"/>
                    </a:lnTo>
                    <a:lnTo>
                      <a:pt x="300" y="1512"/>
                    </a:lnTo>
                    <a:lnTo>
                      <a:pt x="300" y="1513"/>
                    </a:lnTo>
                    <a:lnTo>
                      <a:pt x="300" y="1515"/>
                    </a:lnTo>
                    <a:lnTo>
                      <a:pt x="300" y="1515"/>
                    </a:lnTo>
                    <a:lnTo>
                      <a:pt x="298" y="1515"/>
                    </a:lnTo>
                    <a:lnTo>
                      <a:pt x="298" y="1515"/>
                    </a:lnTo>
                    <a:lnTo>
                      <a:pt x="297" y="1515"/>
                    </a:lnTo>
                    <a:lnTo>
                      <a:pt x="297" y="1513"/>
                    </a:lnTo>
                    <a:lnTo>
                      <a:pt x="297" y="1513"/>
                    </a:lnTo>
                    <a:lnTo>
                      <a:pt x="297" y="1515"/>
                    </a:lnTo>
                    <a:lnTo>
                      <a:pt x="295" y="1515"/>
                    </a:lnTo>
                    <a:lnTo>
                      <a:pt x="295" y="1515"/>
                    </a:lnTo>
                    <a:lnTo>
                      <a:pt x="293" y="1515"/>
                    </a:lnTo>
                    <a:lnTo>
                      <a:pt x="293" y="1515"/>
                    </a:lnTo>
                    <a:lnTo>
                      <a:pt x="293" y="1515"/>
                    </a:lnTo>
                    <a:lnTo>
                      <a:pt x="293" y="1515"/>
                    </a:lnTo>
                    <a:lnTo>
                      <a:pt x="293" y="1513"/>
                    </a:lnTo>
                    <a:lnTo>
                      <a:pt x="292" y="1515"/>
                    </a:lnTo>
                    <a:lnTo>
                      <a:pt x="292" y="1516"/>
                    </a:lnTo>
                    <a:lnTo>
                      <a:pt x="292" y="1516"/>
                    </a:lnTo>
                    <a:lnTo>
                      <a:pt x="290" y="1516"/>
                    </a:lnTo>
                    <a:lnTo>
                      <a:pt x="289" y="1515"/>
                    </a:lnTo>
                    <a:lnTo>
                      <a:pt x="289" y="1515"/>
                    </a:lnTo>
                    <a:lnTo>
                      <a:pt x="287" y="1513"/>
                    </a:lnTo>
                    <a:lnTo>
                      <a:pt x="284" y="1512"/>
                    </a:lnTo>
                    <a:lnTo>
                      <a:pt x="284" y="1510"/>
                    </a:lnTo>
                    <a:lnTo>
                      <a:pt x="283" y="1509"/>
                    </a:lnTo>
                    <a:lnTo>
                      <a:pt x="283" y="1507"/>
                    </a:lnTo>
                    <a:lnTo>
                      <a:pt x="281" y="1506"/>
                    </a:lnTo>
                    <a:lnTo>
                      <a:pt x="283" y="1506"/>
                    </a:lnTo>
                    <a:lnTo>
                      <a:pt x="283" y="1506"/>
                    </a:lnTo>
                    <a:lnTo>
                      <a:pt x="283" y="1506"/>
                    </a:lnTo>
                    <a:lnTo>
                      <a:pt x="283" y="1504"/>
                    </a:lnTo>
                    <a:lnTo>
                      <a:pt x="281" y="1504"/>
                    </a:lnTo>
                    <a:lnTo>
                      <a:pt x="281" y="1504"/>
                    </a:lnTo>
                    <a:lnTo>
                      <a:pt x="281" y="1503"/>
                    </a:lnTo>
                    <a:lnTo>
                      <a:pt x="283" y="1503"/>
                    </a:lnTo>
                    <a:lnTo>
                      <a:pt x="283" y="1503"/>
                    </a:lnTo>
                    <a:lnTo>
                      <a:pt x="284" y="1501"/>
                    </a:lnTo>
                    <a:lnTo>
                      <a:pt x="284" y="1501"/>
                    </a:lnTo>
                    <a:lnTo>
                      <a:pt x="281" y="1503"/>
                    </a:lnTo>
                    <a:lnTo>
                      <a:pt x="280" y="1501"/>
                    </a:lnTo>
                    <a:lnTo>
                      <a:pt x="280" y="1500"/>
                    </a:lnTo>
                    <a:lnTo>
                      <a:pt x="280" y="1500"/>
                    </a:lnTo>
                    <a:lnTo>
                      <a:pt x="281" y="1500"/>
                    </a:lnTo>
                    <a:lnTo>
                      <a:pt x="283" y="1500"/>
                    </a:lnTo>
                    <a:lnTo>
                      <a:pt x="283" y="1500"/>
                    </a:lnTo>
                    <a:lnTo>
                      <a:pt x="283" y="1500"/>
                    </a:lnTo>
                    <a:lnTo>
                      <a:pt x="281" y="1500"/>
                    </a:lnTo>
                    <a:lnTo>
                      <a:pt x="281" y="1500"/>
                    </a:lnTo>
                    <a:lnTo>
                      <a:pt x="281" y="1498"/>
                    </a:lnTo>
                    <a:lnTo>
                      <a:pt x="281" y="1498"/>
                    </a:lnTo>
                    <a:lnTo>
                      <a:pt x="281" y="1500"/>
                    </a:lnTo>
                    <a:lnTo>
                      <a:pt x="280" y="1500"/>
                    </a:lnTo>
                    <a:lnTo>
                      <a:pt x="278" y="1500"/>
                    </a:lnTo>
                    <a:lnTo>
                      <a:pt x="278" y="1498"/>
                    </a:lnTo>
                    <a:lnTo>
                      <a:pt x="278" y="1498"/>
                    </a:lnTo>
                    <a:lnTo>
                      <a:pt x="278" y="1497"/>
                    </a:lnTo>
                    <a:lnTo>
                      <a:pt x="275" y="1493"/>
                    </a:lnTo>
                    <a:lnTo>
                      <a:pt x="272" y="1492"/>
                    </a:lnTo>
                    <a:lnTo>
                      <a:pt x="271" y="1490"/>
                    </a:lnTo>
                    <a:lnTo>
                      <a:pt x="266" y="1489"/>
                    </a:lnTo>
                    <a:lnTo>
                      <a:pt x="259" y="1489"/>
                    </a:lnTo>
                    <a:lnTo>
                      <a:pt x="259" y="1489"/>
                    </a:lnTo>
                    <a:lnTo>
                      <a:pt x="259" y="1489"/>
                    </a:lnTo>
                    <a:lnTo>
                      <a:pt x="260" y="1489"/>
                    </a:lnTo>
                    <a:lnTo>
                      <a:pt x="262" y="1487"/>
                    </a:lnTo>
                    <a:lnTo>
                      <a:pt x="262" y="1487"/>
                    </a:lnTo>
                    <a:lnTo>
                      <a:pt x="259" y="1487"/>
                    </a:lnTo>
                    <a:lnTo>
                      <a:pt x="259" y="1487"/>
                    </a:lnTo>
                    <a:lnTo>
                      <a:pt x="257" y="1489"/>
                    </a:lnTo>
                    <a:lnTo>
                      <a:pt x="249" y="1490"/>
                    </a:lnTo>
                    <a:lnTo>
                      <a:pt x="249" y="1490"/>
                    </a:lnTo>
                    <a:lnTo>
                      <a:pt x="243" y="1490"/>
                    </a:lnTo>
                    <a:lnTo>
                      <a:pt x="239" y="1492"/>
                    </a:lnTo>
                    <a:lnTo>
                      <a:pt x="236" y="1492"/>
                    </a:lnTo>
                    <a:lnTo>
                      <a:pt x="233" y="1493"/>
                    </a:lnTo>
                    <a:lnTo>
                      <a:pt x="231" y="1493"/>
                    </a:lnTo>
                    <a:lnTo>
                      <a:pt x="230" y="1493"/>
                    </a:lnTo>
                    <a:lnTo>
                      <a:pt x="228" y="1493"/>
                    </a:lnTo>
                    <a:lnTo>
                      <a:pt x="228" y="1495"/>
                    </a:lnTo>
                    <a:lnTo>
                      <a:pt x="228" y="1497"/>
                    </a:lnTo>
                    <a:lnTo>
                      <a:pt x="225" y="1498"/>
                    </a:lnTo>
                    <a:lnTo>
                      <a:pt x="224" y="1498"/>
                    </a:lnTo>
                    <a:lnTo>
                      <a:pt x="219" y="1498"/>
                    </a:lnTo>
                    <a:lnTo>
                      <a:pt x="214" y="1500"/>
                    </a:lnTo>
                    <a:lnTo>
                      <a:pt x="211" y="1501"/>
                    </a:lnTo>
                    <a:lnTo>
                      <a:pt x="210" y="1503"/>
                    </a:lnTo>
                    <a:lnTo>
                      <a:pt x="208" y="1503"/>
                    </a:lnTo>
                    <a:lnTo>
                      <a:pt x="207" y="1504"/>
                    </a:lnTo>
                    <a:lnTo>
                      <a:pt x="202" y="1504"/>
                    </a:lnTo>
                    <a:lnTo>
                      <a:pt x="198" y="1507"/>
                    </a:lnTo>
                    <a:lnTo>
                      <a:pt x="196" y="1507"/>
                    </a:lnTo>
                    <a:lnTo>
                      <a:pt x="195" y="1509"/>
                    </a:lnTo>
                    <a:lnTo>
                      <a:pt x="192" y="1510"/>
                    </a:lnTo>
                    <a:lnTo>
                      <a:pt x="190" y="1510"/>
                    </a:lnTo>
                    <a:lnTo>
                      <a:pt x="189" y="1509"/>
                    </a:lnTo>
                    <a:lnTo>
                      <a:pt x="187" y="1507"/>
                    </a:lnTo>
                    <a:lnTo>
                      <a:pt x="183" y="1507"/>
                    </a:lnTo>
                    <a:lnTo>
                      <a:pt x="180" y="1506"/>
                    </a:lnTo>
                    <a:lnTo>
                      <a:pt x="178" y="1506"/>
                    </a:lnTo>
                    <a:lnTo>
                      <a:pt x="178" y="1506"/>
                    </a:lnTo>
                    <a:lnTo>
                      <a:pt x="176" y="1506"/>
                    </a:lnTo>
                    <a:lnTo>
                      <a:pt x="176" y="1506"/>
                    </a:lnTo>
                    <a:lnTo>
                      <a:pt x="178" y="1506"/>
                    </a:lnTo>
                    <a:lnTo>
                      <a:pt x="180" y="1506"/>
                    </a:lnTo>
                    <a:lnTo>
                      <a:pt x="180" y="1506"/>
                    </a:lnTo>
                    <a:lnTo>
                      <a:pt x="178" y="1506"/>
                    </a:lnTo>
                    <a:lnTo>
                      <a:pt x="176" y="1504"/>
                    </a:lnTo>
                    <a:lnTo>
                      <a:pt x="178" y="1503"/>
                    </a:lnTo>
                    <a:lnTo>
                      <a:pt x="176" y="1503"/>
                    </a:lnTo>
                    <a:lnTo>
                      <a:pt x="176" y="1503"/>
                    </a:lnTo>
                    <a:lnTo>
                      <a:pt x="175" y="1506"/>
                    </a:lnTo>
                    <a:lnTo>
                      <a:pt x="175" y="1506"/>
                    </a:lnTo>
                    <a:lnTo>
                      <a:pt x="169" y="1504"/>
                    </a:lnTo>
                    <a:lnTo>
                      <a:pt x="167" y="1503"/>
                    </a:lnTo>
                    <a:lnTo>
                      <a:pt x="166" y="1503"/>
                    </a:lnTo>
                    <a:lnTo>
                      <a:pt x="163" y="1503"/>
                    </a:lnTo>
                    <a:lnTo>
                      <a:pt x="160" y="1504"/>
                    </a:lnTo>
                    <a:lnTo>
                      <a:pt x="160" y="1504"/>
                    </a:lnTo>
                    <a:lnTo>
                      <a:pt x="166" y="1504"/>
                    </a:lnTo>
                    <a:lnTo>
                      <a:pt x="166" y="1504"/>
                    </a:lnTo>
                    <a:lnTo>
                      <a:pt x="166" y="1504"/>
                    </a:lnTo>
                    <a:lnTo>
                      <a:pt x="158" y="1504"/>
                    </a:lnTo>
                    <a:lnTo>
                      <a:pt x="155" y="1506"/>
                    </a:lnTo>
                    <a:lnTo>
                      <a:pt x="155" y="1506"/>
                    </a:lnTo>
                    <a:lnTo>
                      <a:pt x="154" y="1504"/>
                    </a:lnTo>
                    <a:lnTo>
                      <a:pt x="151" y="1504"/>
                    </a:lnTo>
                    <a:lnTo>
                      <a:pt x="151" y="1504"/>
                    </a:lnTo>
                    <a:lnTo>
                      <a:pt x="151" y="1506"/>
                    </a:lnTo>
                    <a:lnTo>
                      <a:pt x="151" y="1506"/>
                    </a:lnTo>
                    <a:lnTo>
                      <a:pt x="154" y="1506"/>
                    </a:lnTo>
                    <a:lnTo>
                      <a:pt x="154" y="1506"/>
                    </a:lnTo>
                    <a:lnTo>
                      <a:pt x="148" y="1506"/>
                    </a:lnTo>
                    <a:lnTo>
                      <a:pt x="143" y="1507"/>
                    </a:lnTo>
                    <a:lnTo>
                      <a:pt x="142" y="1507"/>
                    </a:lnTo>
                    <a:lnTo>
                      <a:pt x="135" y="1510"/>
                    </a:lnTo>
                    <a:lnTo>
                      <a:pt x="132" y="1510"/>
                    </a:lnTo>
                    <a:lnTo>
                      <a:pt x="131" y="1512"/>
                    </a:lnTo>
                    <a:lnTo>
                      <a:pt x="129" y="1513"/>
                    </a:lnTo>
                    <a:lnTo>
                      <a:pt x="128" y="1513"/>
                    </a:lnTo>
                    <a:lnTo>
                      <a:pt x="125" y="1515"/>
                    </a:lnTo>
                    <a:lnTo>
                      <a:pt x="123" y="1515"/>
                    </a:lnTo>
                    <a:lnTo>
                      <a:pt x="122" y="1515"/>
                    </a:lnTo>
                    <a:lnTo>
                      <a:pt x="117" y="1513"/>
                    </a:lnTo>
                    <a:lnTo>
                      <a:pt x="114" y="1512"/>
                    </a:lnTo>
                    <a:lnTo>
                      <a:pt x="104" y="1506"/>
                    </a:lnTo>
                    <a:lnTo>
                      <a:pt x="101" y="1504"/>
                    </a:lnTo>
                    <a:lnTo>
                      <a:pt x="97" y="1501"/>
                    </a:lnTo>
                    <a:lnTo>
                      <a:pt x="90" y="1493"/>
                    </a:lnTo>
                    <a:lnTo>
                      <a:pt x="88" y="1492"/>
                    </a:lnTo>
                    <a:lnTo>
                      <a:pt x="85" y="1492"/>
                    </a:lnTo>
                    <a:lnTo>
                      <a:pt x="85" y="1492"/>
                    </a:lnTo>
                    <a:lnTo>
                      <a:pt x="84" y="1490"/>
                    </a:lnTo>
                    <a:lnTo>
                      <a:pt x="82" y="1489"/>
                    </a:lnTo>
                    <a:lnTo>
                      <a:pt x="81" y="1487"/>
                    </a:lnTo>
                    <a:lnTo>
                      <a:pt x="78" y="1486"/>
                    </a:lnTo>
                    <a:lnTo>
                      <a:pt x="75" y="1483"/>
                    </a:lnTo>
                    <a:lnTo>
                      <a:pt x="75" y="1483"/>
                    </a:lnTo>
                    <a:lnTo>
                      <a:pt x="72" y="1481"/>
                    </a:lnTo>
                    <a:lnTo>
                      <a:pt x="70" y="1480"/>
                    </a:lnTo>
                    <a:lnTo>
                      <a:pt x="64" y="1478"/>
                    </a:lnTo>
                    <a:lnTo>
                      <a:pt x="63" y="1477"/>
                    </a:lnTo>
                    <a:lnTo>
                      <a:pt x="63" y="1477"/>
                    </a:lnTo>
                    <a:lnTo>
                      <a:pt x="64" y="1475"/>
                    </a:lnTo>
                    <a:lnTo>
                      <a:pt x="63" y="1474"/>
                    </a:lnTo>
                    <a:lnTo>
                      <a:pt x="63" y="1472"/>
                    </a:lnTo>
                    <a:lnTo>
                      <a:pt x="63" y="1472"/>
                    </a:lnTo>
                    <a:lnTo>
                      <a:pt x="61" y="1474"/>
                    </a:lnTo>
                    <a:lnTo>
                      <a:pt x="60" y="1474"/>
                    </a:lnTo>
                    <a:lnTo>
                      <a:pt x="60" y="1472"/>
                    </a:lnTo>
                    <a:lnTo>
                      <a:pt x="58" y="1472"/>
                    </a:lnTo>
                    <a:lnTo>
                      <a:pt x="58" y="1472"/>
                    </a:lnTo>
                    <a:lnTo>
                      <a:pt x="58" y="1469"/>
                    </a:lnTo>
                    <a:lnTo>
                      <a:pt x="56" y="1468"/>
                    </a:lnTo>
                    <a:lnTo>
                      <a:pt x="56" y="1468"/>
                    </a:lnTo>
                    <a:lnTo>
                      <a:pt x="55" y="1468"/>
                    </a:lnTo>
                    <a:lnTo>
                      <a:pt x="53" y="1466"/>
                    </a:lnTo>
                    <a:lnTo>
                      <a:pt x="53" y="1465"/>
                    </a:lnTo>
                    <a:lnTo>
                      <a:pt x="53" y="1463"/>
                    </a:lnTo>
                    <a:lnTo>
                      <a:pt x="53" y="1463"/>
                    </a:lnTo>
                    <a:lnTo>
                      <a:pt x="55" y="1465"/>
                    </a:lnTo>
                    <a:lnTo>
                      <a:pt x="55" y="1465"/>
                    </a:lnTo>
                    <a:lnTo>
                      <a:pt x="56" y="1463"/>
                    </a:lnTo>
                    <a:lnTo>
                      <a:pt x="58" y="1463"/>
                    </a:lnTo>
                    <a:lnTo>
                      <a:pt x="58" y="1462"/>
                    </a:lnTo>
                    <a:lnTo>
                      <a:pt x="58" y="1462"/>
                    </a:lnTo>
                    <a:lnTo>
                      <a:pt x="56" y="1462"/>
                    </a:lnTo>
                    <a:lnTo>
                      <a:pt x="55" y="1462"/>
                    </a:lnTo>
                    <a:lnTo>
                      <a:pt x="55" y="1463"/>
                    </a:lnTo>
                    <a:lnTo>
                      <a:pt x="55" y="1463"/>
                    </a:lnTo>
                    <a:lnTo>
                      <a:pt x="53" y="1462"/>
                    </a:lnTo>
                    <a:lnTo>
                      <a:pt x="53" y="1460"/>
                    </a:lnTo>
                    <a:lnTo>
                      <a:pt x="53" y="1460"/>
                    </a:lnTo>
                    <a:lnTo>
                      <a:pt x="55" y="1459"/>
                    </a:lnTo>
                    <a:lnTo>
                      <a:pt x="56" y="1459"/>
                    </a:lnTo>
                    <a:lnTo>
                      <a:pt x="55" y="1459"/>
                    </a:lnTo>
                    <a:lnTo>
                      <a:pt x="53" y="1457"/>
                    </a:lnTo>
                    <a:lnTo>
                      <a:pt x="53" y="1457"/>
                    </a:lnTo>
                    <a:lnTo>
                      <a:pt x="53" y="1457"/>
                    </a:lnTo>
                    <a:lnTo>
                      <a:pt x="53" y="1456"/>
                    </a:lnTo>
                    <a:lnTo>
                      <a:pt x="53" y="1454"/>
                    </a:lnTo>
                    <a:lnTo>
                      <a:pt x="52" y="1454"/>
                    </a:lnTo>
                    <a:lnTo>
                      <a:pt x="52" y="1453"/>
                    </a:lnTo>
                    <a:lnTo>
                      <a:pt x="50" y="1453"/>
                    </a:lnTo>
                    <a:lnTo>
                      <a:pt x="49" y="1451"/>
                    </a:lnTo>
                    <a:lnTo>
                      <a:pt x="47" y="1451"/>
                    </a:lnTo>
                    <a:lnTo>
                      <a:pt x="49" y="1450"/>
                    </a:lnTo>
                    <a:lnTo>
                      <a:pt x="49" y="1448"/>
                    </a:lnTo>
                    <a:lnTo>
                      <a:pt x="47" y="1447"/>
                    </a:lnTo>
                    <a:lnTo>
                      <a:pt x="47" y="1447"/>
                    </a:lnTo>
                    <a:lnTo>
                      <a:pt x="47" y="1447"/>
                    </a:lnTo>
                    <a:lnTo>
                      <a:pt x="47" y="1447"/>
                    </a:lnTo>
                    <a:lnTo>
                      <a:pt x="46" y="1447"/>
                    </a:lnTo>
                    <a:lnTo>
                      <a:pt x="44" y="1445"/>
                    </a:lnTo>
                    <a:lnTo>
                      <a:pt x="44" y="1445"/>
                    </a:lnTo>
                    <a:lnTo>
                      <a:pt x="44" y="1444"/>
                    </a:lnTo>
                    <a:lnTo>
                      <a:pt x="44" y="1444"/>
                    </a:lnTo>
                    <a:lnTo>
                      <a:pt x="43" y="1444"/>
                    </a:lnTo>
                    <a:lnTo>
                      <a:pt x="43" y="1444"/>
                    </a:lnTo>
                    <a:lnTo>
                      <a:pt x="38" y="1442"/>
                    </a:lnTo>
                    <a:lnTo>
                      <a:pt x="37" y="1439"/>
                    </a:lnTo>
                    <a:lnTo>
                      <a:pt x="37" y="1437"/>
                    </a:lnTo>
                    <a:lnTo>
                      <a:pt x="37" y="1436"/>
                    </a:lnTo>
                    <a:lnTo>
                      <a:pt x="37" y="1436"/>
                    </a:lnTo>
                    <a:lnTo>
                      <a:pt x="35" y="1436"/>
                    </a:lnTo>
                    <a:lnTo>
                      <a:pt x="35" y="1436"/>
                    </a:lnTo>
                    <a:lnTo>
                      <a:pt x="35" y="1434"/>
                    </a:lnTo>
                    <a:lnTo>
                      <a:pt x="35" y="1433"/>
                    </a:lnTo>
                    <a:lnTo>
                      <a:pt x="34" y="1433"/>
                    </a:lnTo>
                    <a:lnTo>
                      <a:pt x="34" y="1433"/>
                    </a:lnTo>
                    <a:lnTo>
                      <a:pt x="32" y="1433"/>
                    </a:lnTo>
                    <a:lnTo>
                      <a:pt x="32" y="1434"/>
                    </a:lnTo>
                    <a:lnTo>
                      <a:pt x="32" y="1434"/>
                    </a:lnTo>
                    <a:lnTo>
                      <a:pt x="31" y="1434"/>
                    </a:lnTo>
                    <a:lnTo>
                      <a:pt x="31" y="1433"/>
                    </a:lnTo>
                    <a:lnTo>
                      <a:pt x="31" y="1433"/>
                    </a:lnTo>
                    <a:lnTo>
                      <a:pt x="31" y="1431"/>
                    </a:lnTo>
                    <a:lnTo>
                      <a:pt x="31" y="1431"/>
                    </a:lnTo>
                    <a:lnTo>
                      <a:pt x="29" y="1433"/>
                    </a:lnTo>
                    <a:lnTo>
                      <a:pt x="29" y="1433"/>
                    </a:lnTo>
                    <a:lnTo>
                      <a:pt x="29" y="1431"/>
                    </a:lnTo>
                    <a:lnTo>
                      <a:pt x="29" y="1431"/>
                    </a:lnTo>
                    <a:lnTo>
                      <a:pt x="28" y="1431"/>
                    </a:lnTo>
                    <a:lnTo>
                      <a:pt x="28" y="1430"/>
                    </a:lnTo>
                    <a:lnTo>
                      <a:pt x="28" y="1430"/>
                    </a:lnTo>
                    <a:lnTo>
                      <a:pt x="28" y="1428"/>
                    </a:lnTo>
                    <a:lnTo>
                      <a:pt x="28" y="1428"/>
                    </a:lnTo>
                    <a:lnTo>
                      <a:pt x="28" y="1428"/>
                    </a:lnTo>
                    <a:lnTo>
                      <a:pt x="28" y="1428"/>
                    </a:lnTo>
                    <a:lnTo>
                      <a:pt x="26" y="1428"/>
                    </a:lnTo>
                    <a:lnTo>
                      <a:pt x="26" y="1427"/>
                    </a:lnTo>
                    <a:lnTo>
                      <a:pt x="26" y="1427"/>
                    </a:lnTo>
                    <a:lnTo>
                      <a:pt x="29" y="1425"/>
                    </a:lnTo>
                    <a:lnTo>
                      <a:pt x="31" y="1425"/>
                    </a:lnTo>
                    <a:lnTo>
                      <a:pt x="31" y="1425"/>
                    </a:lnTo>
                    <a:lnTo>
                      <a:pt x="31" y="1424"/>
                    </a:lnTo>
                    <a:lnTo>
                      <a:pt x="29" y="1424"/>
                    </a:lnTo>
                    <a:lnTo>
                      <a:pt x="28" y="1424"/>
                    </a:lnTo>
                    <a:lnTo>
                      <a:pt x="28" y="1425"/>
                    </a:lnTo>
                    <a:lnTo>
                      <a:pt x="28" y="1425"/>
                    </a:lnTo>
                    <a:lnTo>
                      <a:pt x="26" y="1424"/>
                    </a:lnTo>
                    <a:lnTo>
                      <a:pt x="26" y="1422"/>
                    </a:lnTo>
                    <a:lnTo>
                      <a:pt x="26" y="1422"/>
                    </a:lnTo>
                    <a:lnTo>
                      <a:pt x="26" y="1422"/>
                    </a:lnTo>
                    <a:lnTo>
                      <a:pt x="29" y="1422"/>
                    </a:lnTo>
                    <a:lnTo>
                      <a:pt x="31" y="1421"/>
                    </a:lnTo>
                    <a:lnTo>
                      <a:pt x="31" y="1421"/>
                    </a:lnTo>
                    <a:lnTo>
                      <a:pt x="31" y="1421"/>
                    </a:lnTo>
                    <a:lnTo>
                      <a:pt x="31" y="1421"/>
                    </a:lnTo>
                    <a:lnTo>
                      <a:pt x="31" y="1421"/>
                    </a:lnTo>
                    <a:lnTo>
                      <a:pt x="29" y="1421"/>
                    </a:lnTo>
                    <a:lnTo>
                      <a:pt x="26" y="1421"/>
                    </a:lnTo>
                    <a:lnTo>
                      <a:pt x="26" y="1421"/>
                    </a:lnTo>
                    <a:lnTo>
                      <a:pt x="25" y="1422"/>
                    </a:lnTo>
                    <a:lnTo>
                      <a:pt x="22" y="1424"/>
                    </a:lnTo>
                    <a:lnTo>
                      <a:pt x="20" y="1422"/>
                    </a:lnTo>
                    <a:lnTo>
                      <a:pt x="22" y="1421"/>
                    </a:lnTo>
                    <a:lnTo>
                      <a:pt x="20" y="1421"/>
                    </a:lnTo>
                    <a:lnTo>
                      <a:pt x="20" y="1421"/>
                    </a:lnTo>
                    <a:lnTo>
                      <a:pt x="18" y="1421"/>
                    </a:lnTo>
                    <a:lnTo>
                      <a:pt x="17" y="1421"/>
                    </a:lnTo>
                    <a:lnTo>
                      <a:pt x="15" y="1419"/>
                    </a:lnTo>
                    <a:lnTo>
                      <a:pt x="15" y="1418"/>
                    </a:lnTo>
                    <a:lnTo>
                      <a:pt x="17" y="1418"/>
                    </a:lnTo>
                    <a:lnTo>
                      <a:pt x="17" y="1418"/>
                    </a:lnTo>
                    <a:lnTo>
                      <a:pt x="15" y="1418"/>
                    </a:lnTo>
                    <a:lnTo>
                      <a:pt x="14" y="1418"/>
                    </a:lnTo>
                    <a:lnTo>
                      <a:pt x="11" y="1416"/>
                    </a:lnTo>
                    <a:lnTo>
                      <a:pt x="11" y="1415"/>
                    </a:lnTo>
                    <a:lnTo>
                      <a:pt x="9" y="1415"/>
                    </a:lnTo>
                    <a:lnTo>
                      <a:pt x="11" y="1413"/>
                    </a:lnTo>
                    <a:lnTo>
                      <a:pt x="11" y="1413"/>
                    </a:lnTo>
                    <a:lnTo>
                      <a:pt x="12" y="1413"/>
                    </a:lnTo>
                    <a:lnTo>
                      <a:pt x="14" y="1413"/>
                    </a:lnTo>
                    <a:lnTo>
                      <a:pt x="14" y="1413"/>
                    </a:lnTo>
                    <a:lnTo>
                      <a:pt x="14" y="1413"/>
                    </a:lnTo>
                    <a:lnTo>
                      <a:pt x="14" y="1412"/>
                    </a:lnTo>
                    <a:lnTo>
                      <a:pt x="12" y="1412"/>
                    </a:lnTo>
                    <a:lnTo>
                      <a:pt x="12" y="1412"/>
                    </a:lnTo>
                    <a:lnTo>
                      <a:pt x="12" y="1412"/>
                    </a:lnTo>
                    <a:lnTo>
                      <a:pt x="11" y="1412"/>
                    </a:lnTo>
                    <a:lnTo>
                      <a:pt x="11" y="1413"/>
                    </a:lnTo>
                    <a:lnTo>
                      <a:pt x="11" y="1413"/>
                    </a:lnTo>
                    <a:lnTo>
                      <a:pt x="11" y="1412"/>
                    </a:lnTo>
                    <a:lnTo>
                      <a:pt x="9" y="1412"/>
                    </a:lnTo>
                    <a:lnTo>
                      <a:pt x="11" y="1412"/>
                    </a:lnTo>
                    <a:lnTo>
                      <a:pt x="11" y="1409"/>
                    </a:lnTo>
                    <a:lnTo>
                      <a:pt x="11" y="1409"/>
                    </a:lnTo>
                    <a:lnTo>
                      <a:pt x="11" y="1407"/>
                    </a:lnTo>
                    <a:lnTo>
                      <a:pt x="11" y="1406"/>
                    </a:lnTo>
                    <a:lnTo>
                      <a:pt x="9" y="1404"/>
                    </a:lnTo>
                    <a:lnTo>
                      <a:pt x="11" y="1402"/>
                    </a:lnTo>
                    <a:lnTo>
                      <a:pt x="11" y="1401"/>
                    </a:lnTo>
                    <a:lnTo>
                      <a:pt x="12" y="1402"/>
                    </a:lnTo>
                    <a:lnTo>
                      <a:pt x="12" y="1402"/>
                    </a:lnTo>
                    <a:lnTo>
                      <a:pt x="12" y="1404"/>
                    </a:lnTo>
                    <a:lnTo>
                      <a:pt x="14" y="1404"/>
                    </a:lnTo>
                    <a:lnTo>
                      <a:pt x="17" y="1404"/>
                    </a:lnTo>
                    <a:lnTo>
                      <a:pt x="17" y="1404"/>
                    </a:lnTo>
                    <a:lnTo>
                      <a:pt x="17" y="1404"/>
                    </a:lnTo>
                    <a:lnTo>
                      <a:pt x="17" y="1402"/>
                    </a:lnTo>
                    <a:lnTo>
                      <a:pt x="20" y="1402"/>
                    </a:lnTo>
                    <a:lnTo>
                      <a:pt x="22" y="1402"/>
                    </a:lnTo>
                    <a:lnTo>
                      <a:pt x="25" y="1402"/>
                    </a:lnTo>
                    <a:lnTo>
                      <a:pt x="26" y="1402"/>
                    </a:lnTo>
                    <a:lnTo>
                      <a:pt x="26" y="1401"/>
                    </a:lnTo>
                    <a:lnTo>
                      <a:pt x="26" y="1401"/>
                    </a:lnTo>
                    <a:lnTo>
                      <a:pt x="25" y="1401"/>
                    </a:lnTo>
                    <a:lnTo>
                      <a:pt x="22" y="1402"/>
                    </a:lnTo>
                    <a:lnTo>
                      <a:pt x="18" y="1402"/>
                    </a:lnTo>
                    <a:lnTo>
                      <a:pt x="15" y="1402"/>
                    </a:lnTo>
                    <a:lnTo>
                      <a:pt x="14" y="1402"/>
                    </a:lnTo>
                    <a:lnTo>
                      <a:pt x="12" y="1402"/>
                    </a:lnTo>
                    <a:lnTo>
                      <a:pt x="12" y="1399"/>
                    </a:lnTo>
                    <a:lnTo>
                      <a:pt x="12" y="1399"/>
                    </a:lnTo>
                    <a:lnTo>
                      <a:pt x="12" y="1398"/>
                    </a:lnTo>
                    <a:lnTo>
                      <a:pt x="11" y="1396"/>
                    </a:lnTo>
                    <a:lnTo>
                      <a:pt x="11" y="1396"/>
                    </a:lnTo>
                    <a:lnTo>
                      <a:pt x="11" y="1395"/>
                    </a:lnTo>
                    <a:lnTo>
                      <a:pt x="12" y="1395"/>
                    </a:lnTo>
                    <a:lnTo>
                      <a:pt x="12" y="1395"/>
                    </a:lnTo>
                    <a:lnTo>
                      <a:pt x="11" y="1395"/>
                    </a:lnTo>
                    <a:lnTo>
                      <a:pt x="11" y="1395"/>
                    </a:lnTo>
                    <a:lnTo>
                      <a:pt x="9" y="1395"/>
                    </a:lnTo>
                    <a:lnTo>
                      <a:pt x="9" y="1393"/>
                    </a:lnTo>
                    <a:lnTo>
                      <a:pt x="9" y="1392"/>
                    </a:lnTo>
                    <a:lnTo>
                      <a:pt x="8" y="1390"/>
                    </a:lnTo>
                    <a:lnTo>
                      <a:pt x="6" y="1389"/>
                    </a:lnTo>
                    <a:lnTo>
                      <a:pt x="5" y="1387"/>
                    </a:lnTo>
                    <a:lnTo>
                      <a:pt x="5" y="1386"/>
                    </a:lnTo>
                    <a:lnTo>
                      <a:pt x="3" y="1386"/>
                    </a:lnTo>
                    <a:lnTo>
                      <a:pt x="2" y="1386"/>
                    </a:lnTo>
                    <a:lnTo>
                      <a:pt x="2" y="1387"/>
                    </a:lnTo>
                    <a:lnTo>
                      <a:pt x="0" y="1386"/>
                    </a:lnTo>
                    <a:lnTo>
                      <a:pt x="2" y="1384"/>
                    </a:lnTo>
                    <a:lnTo>
                      <a:pt x="6" y="1383"/>
                    </a:lnTo>
                    <a:lnTo>
                      <a:pt x="9" y="1378"/>
                    </a:lnTo>
                    <a:lnTo>
                      <a:pt x="12" y="1374"/>
                    </a:lnTo>
                    <a:lnTo>
                      <a:pt x="12" y="1372"/>
                    </a:lnTo>
                    <a:lnTo>
                      <a:pt x="12" y="1366"/>
                    </a:lnTo>
                    <a:lnTo>
                      <a:pt x="14" y="1363"/>
                    </a:lnTo>
                    <a:lnTo>
                      <a:pt x="14" y="1361"/>
                    </a:lnTo>
                    <a:lnTo>
                      <a:pt x="15" y="1358"/>
                    </a:lnTo>
                    <a:lnTo>
                      <a:pt x="17" y="1354"/>
                    </a:lnTo>
                    <a:lnTo>
                      <a:pt x="18" y="1349"/>
                    </a:lnTo>
                    <a:lnTo>
                      <a:pt x="20" y="1345"/>
                    </a:lnTo>
                    <a:lnTo>
                      <a:pt x="18" y="1342"/>
                    </a:lnTo>
                    <a:lnTo>
                      <a:pt x="18" y="1337"/>
                    </a:lnTo>
                    <a:lnTo>
                      <a:pt x="18" y="1334"/>
                    </a:lnTo>
                    <a:lnTo>
                      <a:pt x="17" y="1331"/>
                    </a:lnTo>
                    <a:lnTo>
                      <a:pt x="15" y="1329"/>
                    </a:lnTo>
                    <a:lnTo>
                      <a:pt x="14" y="1326"/>
                    </a:lnTo>
                    <a:lnTo>
                      <a:pt x="14" y="1326"/>
                    </a:lnTo>
                    <a:lnTo>
                      <a:pt x="14" y="1326"/>
                    </a:lnTo>
                    <a:lnTo>
                      <a:pt x="15" y="1325"/>
                    </a:lnTo>
                    <a:lnTo>
                      <a:pt x="15" y="1325"/>
                    </a:lnTo>
                    <a:lnTo>
                      <a:pt x="14" y="1325"/>
                    </a:lnTo>
                    <a:lnTo>
                      <a:pt x="15" y="1320"/>
                    </a:lnTo>
                    <a:lnTo>
                      <a:pt x="17" y="1317"/>
                    </a:lnTo>
                    <a:lnTo>
                      <a:pt x="17" y="1316"/>
                    </a:lnTo>
                    <a:lnTo>
                      <a:pt x="17" y="1314"/>
                    </a:lnTo>
                    <a:lnTo>
                      <a:pt x="15" y="1313"/>
                    </a:lnTo>
                    <a:lnTo>
                      <a:pt x="14" y="1310"/>
                    </a:lnTo>
                    <a:lnTo>
                      <a:pt x="14" y="1308"/>
                    </a:lnTo>
                    <a:lnTo>
                      <a:pt x="12" y="1308"/>
                    </a:lnTo>
                    <a:lnTo>
                      <a:pt x="12" y="1310"/>
                    </a:lnTo>
                    <a:lnTo>
                      <a:pt x="12" y="1310"/>
                    </a:lnTo>
                    <a:lnTo>
                      <a:pt x="12" y="1310"/>
                    </a:lnTo>
                    <a:lnTo>
                      <a:pt x="11" y="1307"/>
                    </a:lnTo>
                    <a:lnTo>
                      <a:pt x="9" y="1304"/>
                    </a:lnTo>
                    <a:lnTo>
                      <a:pt x="8" y="1304"/>
                    </a:lnTo>
                    <a:lnTo>
                      <a:pt x="8" y="1304"/>
                    </a:lnTo>
                    <a:lnTo>
                      <a:pt x="8" y="1304"/>
                    </a:lnTo>
                    <a:lnTo>
                      <a:pt x="6" y="1307"/>
                    </a:lnTo>
                    <a:lnTo>
                      <a:pt x="6" y="1307"/>
                    </a:lnTo>
                    <a:lnTo>
                      <a:pt x="8" y="1299"/>
                    </a:lnTo>
                    <a:lnTo>
                      <a:pt x="8" y="1293"/>
                    </a:lnTo>
                    <a:lnTo>
                      <a:pt x="9" y="1290"/>
                    </a:lnTo>
                    <a:lnTo>
                      <a:pt x="11" y="1288"/>
                    </a:lnTo>
                    <a:lnTo>
                      <a:pt x="14" y="1287"/>
                    </a:lnTo>
                    <a:lnTo>
                      <a:pt x="15" y="1284"/>
                    </a:lnTo>
                    <a:lnTo>
                      <a:pt x="15" y="1281"/>
                    </a:lnTo>
                    <a:lnTo>
                      <a:pt x="17" y="1279"/>
                    </a:lnTo>
                    <a:lnTo>
                      <a:pt x="17" y="1278"/>
                    </a:lnTo>
                    <a:lnTo>
                      <a:pt x="17" y="1276"/>
                    </a:lnTo>
                    <a:lnTo>
                      <a:pt x="18" y="1275"/>
                    </a:lnTo>
                    <a:lnTo>
                      <a:pt x="20" y="1273"/>
                    </a:lnTo>
                    <a:lnTo>
                      <a:pt x="20" y="1270"/>
                    </a:lnTo>
                    <a:lnTo>
                      <a:pt x="22" y="1269"/>
                    </a:lnTo>
                    <a:lnTo>
                      <a:pt x="22" y="1267"/>
                    </a:lnTo>
                    <a:lnTo>
                      <a:pt x="22" y="1267"/>
                    </a:lnTo>
                    <a:lnTo>
                      <a:pt x="22" y="1267"/>
                    </a:lnTo>
                    <a:lnTo>
                      <a:pt x="20" y="1269"/>
                    </a:lnTo>
                    <a:lnTo>
                      <a:pt x="20" y="1269"/>
                    </a:lnTo>
                    <a:lnTo>
                      <a:pt x="20" y="1269"/>
                    </a:lnTo>
                    <a:lnTo>
                      <a:pt x="22" y="1267"/>
                    </a:lnTo>
                    <a:lnTo>
                      <a:pt x="23" y="1266"/>
                    </a:lnTo>
                    <a:lnTo>
                      <a:pt x="25" y="1264"/>
                    </a:lnTo>
                    <a:lnTo>
                      <a:pt x="29" y="1258"/>
                    </a:lnTo>
                    <a:lnTo>
                      <a:pt x="32" y="1258"/>
                    </a:lnTo>
                    <a:lnTo>
                      <a:pt x="34" y="1255"/>
                    </a:lnTo>
                    <a:lnTo>
                      <a:pt x="34" y="1253"/>
                    </a:lnTo>
                    <a:lnTo>
                      <a:pt x="34" y="1249"/>
                    </a:lnTo>
                    <a:lnTo>
                      <a:pt x="35" y="1246"/>
                    </a:lnTo>
                    <a:lnTo>
                      <a:pt x="35" y="1244"/>
                    </a:lnTo>
                    <a:lnTo>
                      <a:pt x="37" y="1240"/>
                    </a:lnTo>
                    <a:lnTo>
                      <a:pt x="38" y="1238"/>
                    </a:lnTo>
                    <a:lnTo>
                      <a:pt x="38" y="1235"/>
                    </a:lnTo>
                    <a:lnTo>
                      <a:pt x="40" y="1234"/>
                    </a:lnTo>
                    <a:lnTo>
                      <a:pt x="40" y="1234"/>
                    </a:lnTo>
                    <a:lnTo>
                      <a:pt x="43" y="1232"/>
                    </a:lnTo>
                    <a:lnTo>
                      <a:pt x="44" y="1231"/>
                    </a:lnTo>
                    <a:lnTo>
                      <a:pt x="47" y="1229"/>
                    </a:lnTo>
                    <a:lnTo>
                      <a:pt x="49" y="1228"/>
                    </a:lnTo>
                    <a:lnTo>
                      <a:pt x="50" y="1226"/>
                    </a:lnTo>
                    <a:lnTo>
                      <a:pt x="52" y="1222"/>
                    </a:lnTo>
                    <a:lnTo>
                      <a:pt x="53" y="1218"/>
                    </a:lnTo>
                    <a:lnTo>
                      <a:pt x="55" y="1215"/>
                    </a:lnTo>
                    <a:lnTo>
                      <a:pt x="56" y="1214"/>
                    </a:lnTo>
                    <a:lnTo>
                      <a:pt x="56" y="1211"/>
                    </a:lnTo>
                    <a:lnTo>
                      <a:pt x="60" y="1211"/>
                    </a:lnTo>
                    <a:lnTo>
                      <a:pt x="63" y="1209"/>
                    </a:lnTo>
                    <a:lnTo>
                      <a:pt x="69" y="1208"/>
                    </a:lnTo>
                    <a:lnTo>
                      <a:pt x="75" y="1206"/>
                    </a:lnTo>
                    <a:lnTo>
                      <a:pt x="76" y="1205"/>
                    </a:lnTo>
                    <a:lnTo>
                      <a:pt x="78" y="1203"/>
                    </a:lnTo>
                    <a:lnTo>
                      <a:pt x="81" y="1200"/>
                    </a:lnTo>
                    <a:lnTo>
                      <a:pt x="85" y="1197"/>
                    </a:lnTo>
                    <a:lnTo>
                      <a:pt x="87" y="1196"/>
                    </a:lnTo>
                    <a:lnTo>
                      <a:pt x="91" y="1191"/>
                    </a:lnTo>
                    <a:lnTo>
                      <a:pt x="93" y="1187"/>
                    </a:lnTo>
                    <a:lnTo>
                      <a:pt x="94" y="1185"/>
                    </a:lnTo>
                    <a:lnTo>
                      <a:pt x="96" y="1182"/>
                    </a:lnTo>
                    <a:lnTo>
                      <a:pt x="97" y="1180"/>
                    </a:lnTo>
                    <a:lnTo>
                      <a:pt x="97" y="1177"/>
                    </a:lnTo>
                    <a:lnTo>
                      <a:pt x="97" y="1176"/>
                    </a:lnTo>
                    <a:lnTo>
                      <a:pt x="96" y="1173"/>
                    </a:lnTo>
                    <a:lnTo>
                      <a:pt x="94" y="1173"/>
                    </a:lnTo>
                    <a:lnTo>
                      <a:pt x="94" y="1171"/>
                    </a:lnTo>
                    <a:lnTo>
                      <a:pt x="96" y="1170"/>
                    </a:lnTo>
                    <a:lnTo>
                      <a:pt x="96" y="1167"/>
                    </a:lnTo>
                    <a:lnTo>
                      <a:pt x="96" y="1162"/>
                    </a:lnTo>
                    <a:lnTo>
                      <a:pt x="97" y="1158"/>
                    </a:lnTo>
                    <a:lnTo>
                      <a:pt x="101" y="1152"/>
                    </a:lnTo>
                    <a:lnTo>
                      <a:pt x="102" y="1150"/>
                    </a:lnTo>
                    <a:lnTo>
                      <a:pt x="102" y="1147"/>
                    </a:lnTo>
                    <a:lnTo>
                      <a:pt x="102" y="1146"/>
                    </a:lnTo>
                    <a:lnTo>
                      <a:pt x="108" y="1139"/>
                    </a:lnTo>
                    <a:lnTo>
                      <a:pt x="111" y="1136"/>
                    </a:lnTo>
                    <a:lnTo>
                      <a:pt x="111" y="1135"/>
                    </a:lnTo>
                    <a:lnTo>
                      <a:pt x="114" y="1133"/>
                    </a:lnTo>
                    <a:lnTo>
                      <a:pt x="123" y="1129"/>
                    </a:lnTo>
                    <a:lnTo>
                      <a:pt x="128" y="1127"/>
                    </a:lnTo>
                    <a:lnTo>
                      <a:pt x="131" y="1124"/>
                    </a:lnTo>
                    <a:lnTo>
                      <a:pt x="132" y="1123"/>
                    </a:lnTo>
                    <a:lnTo>
                      <a:pt x="139" y="1112"/>
                    </a:lnTo>
                    <a:lnTo>
                      <a:pt x="143" y="1098"/>
                    </a:lnTo>
                    <a:lnTo>
                      <a:pt x="143" y="1097"/>
                    </a:lnTo>
                    <a:lnTo>
                      <a:pt x="146" y="1097"/>
                    </a:lnTo>
                    <a:lnTo>
                      <a:pt x="148" y="1097"/>
                    </a:lnTo>
                    <a:lnTo>
                      <a:pt x="148" y="1097"/>
                    </a:lnTo>
                    <a:lnTo>
                      <a:pt x="149" y="1095"/>
                    </a:lnTo>
                    <a:lnTo>
                      <a:pt x="151" y="1095"/>
                    </a:lnTo>
                    <a:lnTo>
                      <a:pt x="151" y="1097"/>
                    </a:lnTo>
                    <a:lnTo>
                      <a:pt x="151" y="1098"/>
                    </a:lnTo>
                    <a:lnTo>
                      <a:pt x="152" y="1100"/>
                    </a:lnTo>
                    <a:lnTo>
                      <a:pt x="154" y="1103"/>
                    </a:lnTo>
                    <a:lnTo>
                      <a:pt x="157" y="1104"/>
                    </a:lnTo>
                    <a:lnTo>
                      <a:pt x="160" y="1106"/>
                    </a:lnTo>
                    <a:lnTo>
                      <a:pt x="163" y="1107"/>
                    </a:lnTo>
                    <a:lnTo>
                      <a:pt x="167" y="1106"/>
                    </a:lnTo>
                    <a:lnTo>
                      <a:pt x="169" y="1106"/>
                    </a:lnTo>
                    <a:lnTo>
                      <a:pt x="170" y="1104"/>
                    </a:lnTo>
                    <a:lnTo>
                      <a:pt x="172" y="1106"/>
                    </a:lnTo>
                    <a:lnTo>
                      <a:pt x="175" y="1106"/>
                    </a:lnTo>
                    <a:lnTo>
                      <a:pt x="176" y="1106"/>
                    </a:lnTo>
                    <a:lnTo>
                      <a:pt x="178" y="1104"/>
                    </a:lnTo>
                    <a:lnTo>
                      <a:pt x="180" y="1103"/>
                    </a:lnTo>
                    <a:lnTo>
                      <a:pt x="180" y="1104"/>
                    </a:lnTo>
                    <a:lnTo>
                      <a:pt x="180" y="1104"/>
                    </a:lnTo>
                    <a:lnTo>
                      <a:pt x="180" y="1104"/>
                    </a:lnTo>
                    <a:lnTo>
                      <a:pt x="181" y="1106"/>
                    </a:lnTo>
                    <a:lnTo>
                      <a:pt x="181" y="1107"/>
                    </a:lnTo>
                    <a:lnTo>
                      <a:pt x="183" y="1107"/>
                    </a:lnTo>
                    <a:lnTo>
                      <a:pt x="184" y="1107"/>
                    </a:lnTo>
                    <a:lnTo>
                      <a:pt x="186" y="1107"/>
                    </a:lnTo>
                    <a:lnTo>
                      <a:pt x="189" y="1107"/>
                    </a:lnTo>
                    <a:lnTo>
                      <a:pt x="192" y="1107"/>
                    </a:lnTo>
                    <a:lnTo>
                      <a:pt x="193" y="1107"/>
                    </a:lnTo>
                    <a:lnTo>
                      <a:pt x="195" y="1106"/>
                    </a:lnTo>
                    <a:lnTo>
                      <a:pt x="198" y="1104"/>
                    </a:lnTo>
                    <a:lnTo>
                      <a:pt x="199" y="1104"/>
                    </a:lnTo>
                    <a:lnTo>
                      <a:pt x="201" y="1101"/>
                    </a:lnTo>
                    <a:lnTo>
                      <a:pt x="202" y="1100"/>
                    </a:lnTo>
                    <a:lnTo>
                      <a:pt x="205" y="1100"/>
                    </a:lnTo>
                    <a:lnTo>
                      <a:pt x="211" y="1097"/>
                    </a:lnTo>
                    <a:lnTo>
                      <a:pt x="211" y="1097"/>
                    </a:lnTo>
                    <a:lnTo>
                      <a:pt x="213" y="1097"/>
                    </a:lnTo>
                    <a:lnTo>
                      <a:pt x="214" y="1097"/>
                    </a:lnTo>
                    <a:lnTo>
                      <a:pt x="216" y="1095"/>
                    </a:lnTo>
                    <a:lnTo>
                      <a:pt x="218" y="1094"/>
                    </a:lnTo>
                    <a:lnTo>
                      <a:pt x="221" y="1092"/>
                    </a:lnTo>
                    <a:lnTo>
                      <a:pt x="222" y="1091"/>
                    </a:lnTo>
                    <a:lnTo>
                      <a:pt x="225" y="1089"/>
                    </a:lnTo>
                    <a:lnTo>
                      <a:pt x="228" y="1088"/>
                    </a:lnTo>
                    <a:lnTo>
                      <a:pt x="231" y="1086"/>
                    </a:lnTo>
                    <a:lnTo>
                      <a:pt x="240" y="1086"/>
                    </a:lnTo>
                    <a:lnTo>
                      <a:pt x="245" y="1085"/>
                    </a:lnTo>
                    <a:lnTo>
                      <a:pt x="248" y="1085"/>
                    </a:lnTo>
                    <a:lnTo>
                      <a:pt x="251" y="1083"/>
                    </a:lnTo>
                    <a:lnTo>
                      <a:pt x="252" y="1082"/>
                    </a:lnTo>
                    <a:lnTo>
                      <a:pt x="259" y="1082"/>
                    </a:lnTo>
                    <a:lnTo>
                      <a:pt x="263" y="1080"/>
                    </a:lnTo>
                    <a:lnTo>
                      <a:pt x="274" y="1080"/>
                    </a:lnTo>
                    <a:lnTo>
                      <a:pt x="275" y="1082"/>
                    </a:lnTo>
                    <a:lnTo>
                      <a:pt x="277" y="1082"/>
                    </a:lnTo>
                    <a:lnTo>
                      <a:pt x="280" y="1083"/>
                    </a:lnTo>
                    <a:lnTo>
                      <a:pt x="281" y="1085"/>
                    </a:lnTo>
                    <a:lnTo>
                      <a:pt x="283" y="1083"/>
                    </a:lnTo>
                    <a:lnTo>
                      <a:pt x="286" y="1082"/>
                    </a:lnTo>
                    <a:lnTo>
                      <a:pt x="290" y="1082"/>
                    </a:lnTo>
                    <a:lnTo>
                      <a:pt x="292" y="1080"/>
                    </a:lnTo>
                    <a:lnTo>
                      <a:pt x="293" y="1079"/>
                    </a:lnTo>
                    <a:lnTo>
                      <a:pt x="295" y="1077"/>
                    </a:lnTo>
                    <a:lnTo>
                      <a:pt x="297" y="1079"/>
                    </a:lnTo>
                    <a:lnTo>
                      <a:pt x="301" y="1080"/>
                    </a:lnTo>
                    <a:lnTo>
                      <a:pt x="304" y="1080"/>
                    </a:lnTo>
                    <a:lnTo>
                      <a:pt x="304" y="1080"/>
                    </a:lnTo>
                    <a:lnTo>
                      <a:pt x="304" y="1077"/>
                    </a:lnTo>
                    <a:lnTo>
                      <a:pt x="307" y="1079"/>
                    </a:lnTo>
                    <a:lnTo>
                      <a:pt x="309" y="1079"/>
                    </a:lnTo>
                    <a:lnTo>
                      <a:pt x="312" y="1080"/>
                    </a:lnTo>
                    <a:lnTo>
                      <a:pt x="313" y="1082"/>
                    </a:lnTo>
                    <a:lnTo>
                      <a:pt x="316" y="1080"/>
                    </a:lnTo>
                    <a:lnTo>
                      <a:pt x="321" y="1080"/>
                    </a:lnTo>
                    <a:lnTo>
                      <a:pt x="324" y="1079"/>
                    </a:lnTo>
                    <a:lnTo>
                      <a:pt x="327" y="1077"/>
                    </a:lnTo>
                    <a:lnTo>
                      <a:pt x="328" y="1076"/>
                    </a:lnTo>
                    <a:lnTo>
                      <a:pt x="335" y="1074"/>
                    </a:lnTo>
                    <a:lnTo>
                      <a:pt x="336" y="1074"/>
                    </a:lnTo>
                    <a:lnTo>
                      <a:pt x="336" y="1074"/>
                    </a:lnTo>
                    <a:lnTo>
                      <a:pt x="336" y="1076"/>
                    </a:lnTo>
                    <a:lnTo>
                      <a:pt x="336" y="1076"/>
                    </a:lnTo>
                    <a:lnTo>
                      <a:pt x="336" y="1077"/>
                    </a:lnTo>
                    <a:lnTo>
                      <a:pt x="338" y="1076"/>
                    </a:lnTo>
                    <a:lnTo>
                      <a:pt x="338" y="1076"/>
                    </a:lnTo>
                    <a:lnTo>
                      <a:pt x="338" y="1076"/>
                    </a:lnTo>
                    <a:lnTo>
                      <a:pt x="339" y="1076"/>
                    </a:lnTo>
                    <a:lnTo>
                      <a:pt x="339" y="1076"/>
                    </a:lnTo>
                    <a:lnTo>
                      <a:pt x="341" y="1076"/>
                    </a:lnTo>
                    <a:lnTo>
                      <a:pt x="341" y="1079"/>
                    </a:lnTo>
                    <a:lnTo>
                      <a:pt x="342" y="1082"/>
                    </a:lnTo>
                    <a:lnTo>
                      <a:pt x="342" y="1082"/>
                    </a:lnTo>
                    <a:lnTo>
                      <a:pt x="344" y="1083"/>
                    </a:lnTo>
                    <a:lnTo>
                      <a:pt x="345" y="1082"/>
                    </a:lnTo>
                    <a:lnTo>
                      <a:pt x="345" y="1080"/>
                    </a:lnTo>
                    <a:lnTo>
                      <a:pt x="348" y="1080"/>
                    </a:lnTo>
                    <a:lnTo>
                      <a:pt x="350" y="1079"/>
                    </a:lnTo>
                    <a:lnTo>
                      <a:pt x="351" y="1077"/>
                    </a:lnTo>
                    <a:lnTo>
                      <a:pt x="351" y="1080"/>
                    </a:lnTo>
                    <a:lnTo>
                      <a:pt x="353" y="1080"/>
                    </a:lnTo>
                    <a:lnTo>
                      <a:pt x="351" y="1082"/>
                    </a:lnTo>
                    <a:lnTo>
                      <a:pt x="351" y="1083"/>
                    </a:lnTo>
                    <a:lnTo>
                      <a:pt x="348" y="1086"/>
                    </a:lnTo>
                    <a:lnTo>
                      <a:pt x="347" y="1088"/>
                    </a:lnTo>
                    <a:lnTo>
                      <a:pt x="345" y="1089"/>
                    </a:lnTo>
                    <a:lnTo>
                      <a:pt x="345" y="1091"/>
                    </a:lnTo>
                    <a:lnTo>
                      <a:pt x="345" y="1091"/>
                    </a:lnTo>
                    <a:lnTo>
                      <a:pt x="345" y="1094"/>
                    </a:lnTo>
                    <a:lnTo>
                      <a:pt x="347" y="1095"/>
                    </a:lnTo>
                    <a:lnTo>
                      <a:pt x="347" y="1097"/>
                    </a:lnTo>
                    <a:lnTo>
                      <a:pt x="348" y="1098"/>
                    </a:lnTo>
                    <a:lnTo>
                      <a:pt x="351" y="1100"/>
                    </a:lnTo>
                    <a:lnTo>
                      <a:pt x="351" y="1101"/>
                    </a:lnTo>
                    <a:lnTo>
                      <a:pt x="351" y="1103"/>
                    </a:lnTo>
                    <a:lnTo>
                      <a:pt x="351" y="1104"/>
                    </a:lnTo>
                    <a:lnTo>
                      <a:pt x="353" y="1106"/>
                    </a:lnTo>
                    <a:lnTo>
                      <a:pt x="350" y="1109"/>
                    </a:lnTo>
                    <a:lnTo>
                      <a:pt x="350" y="1111"/>
                    </a:lnTo>
                    <a:lnTo>
                      <a:pt x="347" y="1114"/>
                    </a:lnTo>
                    <a:lnTo>
                      <a:pt x="345" y="1117"/>
                    </a:lnTo>
                    <a:lnTo>
                      <a:pt x="341" y="1120"/>
                    </a:lnTo>
                    <a:lnTo>
                      <a:pt x="341" y="1120"/>
                    </a:lnTo>
                    <a:lnTo>
                      <a:pt x="339" y="1121"/>
                    </a:lnTo>
                    <a:lnTo>
                      <a:pt x="339" y="1123"/>
                    </a:lnTo>
                    <a:lnTo>
                      <a:pt x="339" y="1123"/>
                    </a:lnTo>
                    <a:lnTo>
                      <a:pt x="341" y="1126"/>
                    </a:lnTo>
                    <a:lnTo>
                      <a:pt x="342" y="1129"/>
                    </a:lnTo>
                    <a:lnTo>
                      <a:pt x="344" y="1129"/>
                    </a:lnTo>
                    <a:lnTo>
                      <a:pt x="348" y="1129"/>
                    </a:lnTo>
                    <a:lnTo>
                      <a:pt x="347" y="1130"/>
                    </a:lnTo>
                    <a:lnTo>
                      <a:pt x="348" y="1132"/>
                    </a:lnTo>
                    <a:lnTo>
                      <a:pt x="348" y="1132"/>
                    </a:lnTo>
                    <a:lnTo>
                      <a:pt x="350" y="1130"/>
                    </a:lnTo>
                    <a:lnTo>
                      <a:pt x="351" y="1130"/>
                    </a:lnTo>
                    <a:lnTo>
                      <a:pt x="353" y="1130"/>
                    </a:lnTo>
                    <a:lnTo>
                      <a:pt x="353" y="1133"/>
                    </a:lnTo>
                    <a:lnTo>
                      <a:pt x="354" y="1135"/>
                    </a:lnTo>
                    <a:lnTo>
                      <a:pt x="354" y="1135"/>
                    </a:lnTo>
                    <a:lnTo>
                      <a:pt x="354" y="1135"/>
                    </a:lnTo>
                    <a:lnTo>
                      <a:pt x="353" y="1135"/>
                    </a:lnTo>
                    <a:lnTo>
                      <a:pt x="354" y="1135"/>
                    </a:lnTo>
                    <a:lnTo>
                      <a:pt x="356" y="1136"/>
                    </a:lnTo>
                    <a:lnTo>
                      <a:pt x="356" y="1135"/>
                    </a:lnTo>
                    <a:lnTo>
                      <a:pt x="357" y="1136"/>
                    </a:lnTo>
                    <a:lnTo>
                      <a:pt x="359" y="1136"/>
                    </a:lnTo>
                    <a:lnTo>
                      <a:pt x="360" y="1138"/>
                    </a:lnTo>
                    <a:lnTo>
                      <a:pt x="366" y="1141"/>
                    </a:lnTo>
                    <a:lnTo>
                      <a:pt x="368" y="1141"/>
                    </a:lnTo>
                    <a:lnTo>
                      <a:pt x="372" y="1142"/>
                    </a:lnTo>
                    <a:lnTo>
                      <a:pt x="377" y="1141"/>
                    </a:lnTo>
                    <a:lnTo>
                      <a:pt x="379" y="1139"/>
                    </a:lnTo>
                    <a:lnTo>
                      <a:pt x="382" y="1141"/>
                    </a:lnTo>
                    <a:lnTo>
                      <a:pt x="383" y="1142"/>
                    </a:lnTo>
                    <a:lnTo>
                      <a:pt x="386" y="1142"/>
                    </a:lnTo>
                    <a:lnTo>
                      <a:pt x="389" y="1142"/>
                    </a:lnTo>
                    <a:lnTo>
                      <a:pt x="391" y="1144"/>
                    </a:lnTo>
                    <a:lnTo>
                      <a:pt x="392" y="1146"/>
                    </a:lnTo>
                    <a:lnTo>
                      <a:pt x="394" y="1146"/>
                    </a:lnTo>
                    <a:lnTo>
                      <a:pt x="403" y="1147"/>
                    </a:lnTo>
                    <a:lnTo>
                      <a:pt x="403" y="1149"/>
                    </a:lnTo>
                    <a:lnTo>
                      <a:pt x="404" y="1152"/>
                    </a:lnTo>
                    <a:lnTo>
                      <a:pt x="404" y="1153"/>
                    </a:lnTo>
                    <a:lnTo>
                      <a:pt x="404" y="1156"/>
                    </a:lnTo>
                    <a:lnTo>
                      <a:pt x="406" y="1158"/>
                    </a:lnTo>
                    <a:lnTo>
                      <a:pt x="407" y="1161"/>
                    </a:lnTo>
                    <a:lnTo>
                      <a:pt x="409" y="1162"/>
                    </a:lnTo>
                    <a:lnTo>
                      <a:pt x="410" y="1162"/>
                    </a:lnTo>
                    <a:lnTo>
                      <a:pt x="414" y="1164"/>
                    </a:lnTo>
                    <a:lnTo>
                      <a:pt x="418" y="1165"/>
                    </a:lnTo>
                    <a:lnTo>
                      <a:pt x="423" y="1165"/>
                    </a:lnTo>
                    <a:lnTo>
                      <a:pt x="429" y="1167"/>
                    </a:lnTo>
                    <a:lnTo>
                      <a:pt x="435" y="1168"/>
                    </a:lnTo>
                    <a:lnTo>
                      <a:pt x="436" y="1170"/>
                    </a:lnTo>
                    <a:lnTo>
                      <a:pt x="439" y="1171"/>
                    </a:lnTo>
                    <a:lnTo>
                      <a:pt x="445" y="1176"/>
                    </a:lnTo>
                    <a:lnTo>
                      <a:pt x="448" y="1177"/>
                    </a:lnTo>
                    <a:lnTo>
                      <a:pt x="450" y="1179"/>
                    </a:lnTo>
                    <a:lnTo>
                      <a:pt x="453" y="1177"/>
                    </a:lnTo>
                    <a:lnTo>
                      <a:pt x="456" y="1176"/>
                    </a:lnTo>
                    <a:lnTo>
                      <a:pt x="459" y="1174"/>
                    </a:lnTo>
                    <a:lnTo>
                      <a:pt x="462" y="1171"/>
                    </a:lnTo>
                    <a:lnTo>
                      <a:pt x="462" y="1168"/>
                    </a:lnTo>
                    <a:lnTo>
                      <a:pt x="465" y="1167"/>
                    </a:lnTo>
                    <a:lnTo>
                      <a:pt x="465" y="1165"/>
                    </a:lnTo>
                    <a:lnTo>
                      <a:pt x="462" y="1164"/>
                    </a:lnTo>
                    <a:lnTo>
                      <a:pt x="462" y="1162"/>
                    </a:lnTo>
                    <a:lnTo>
                      <a:pt x="462" y="1159"/>
                    </a:lnTo>
                    <a:lnTo>
                      <a:pt x="462" y="1156"/>
                    </a:lnTo>
                    <a:lnTo>
                      <a:pt x="462" y="1153"/>
                    </a:lnTo>
                    <a:lnTo>
                      <a:pt x="462" y="1152"/>
                    </a:lnTo>
                    <a:lnTo>
                      <a:pt x="465" y="1150"/>
                    </a:lnTo>
                    <a:lnTo>
                      <a:pt x="468" y="1147"/>
                    </a:lnTo>
                    <a:lnTo>
                      <a:pt x="471" y="1146"/>
                    </a:lnTo>
                    <a:lnTo>
                      <a:pt x="474" y="1142"/>
                    </a:lnTo>
                    <a:lnTo>
                      <a:pt x="477" y="1142"/>
                    </a:lnTo>
                    <a:lnTo>
                      <a:pt x="480" y="1142"/>
                    </a:lnTo>
                    <a:lnTo>
                      <a:pt x="483" y="1139"/>
                    </a:lnTo>
                    <a:lnTo>
                      <a:pt x="483" y="1139"/>
                    </a:lnTo>
                    <a:lnTo>
                      <a:pt x="484" y="1141"/>
                    </a:lnTo>
                    <a:lnTo>
                      <a:pt x="489" y="1139"/>
                    </a:lnTo>
                    <a:lnTo>
                      <a:pt x="490" y="1141"/>
                    </a:lnTo>
                    <a:lnTo>
                      <a:pt x="493" y="1142"/>
                    </a:lnTo>
                    <a:lnTo>
                      <a:pt x="496" y="1142"/>
                    </a:lnTo>
                    <a:lnTo>
                      <a:pt x="498" y="1144"/>
                    </a:lnTo>
                    <a:lnTo>
                      <a:pt x="499" y="1144"/>
                    </a:lnTo>
                    <a:lnTo>
                      <a:pt x="501" y="1147"/>
                    </a:lnTo>
                    <a:lnTo>
                      <a:pt x="501" y="1147"/>
                    </a:lnTo>
                    <a:lnTo>
                      <a:pt x="501" y="1149"/>
                    </a:lnTo>
                    <a:lnTo>
                      <a:pt x="502" y="1150"/>
                    </a:lnTo>
                    <a:lnTo>
                      <a:pt x="508" y="1152"/>
                    </a:lnTo>
                    <a:lnTo>
                      <a:pt x="510" y="1152"/>
                    </a:lnTo>
                    <a:lnTo>
                      <a:pt x="511" y="1153"/>
                    </a:lnTo>
                    <a:lnTo>
                      <a:pt x="513" y="1153"/>
                    </a:lnTo>
                    <a:lnTo>
                      <a:pt x="517" y="1153"/>
                    </a:lnTo>
                    <a:lnTo>
                      <a:pt x="519" y="1153"/>
                    </a:lnTo>
                    <a:lnTo>
                      <a:pt x="522" y="1153"/>
                    </a:lnTo>
                    <a:lnTo>
                      <a:pt x="523" y="1155"/>
                    </a:lnTo>
                    <a:lnTo>
                      <a:pt x="523" y="1155"/>
                    </a:lnTo>
                    <a:lnTo>
                      <a:pt x="525" y="1158"/>
                    </a:lnTo>
                    <a:lnTo>
                      <a:pt x="525" y="1158"/>
                    </a:lnTo>
                    <a:lnTo>
                      <a:pt x="526" y="1161"/>
                    </a:lnTo>
                    <a:lnTo>
                      <a:pt x="528" y="1161"/>
                    </a:lnTo>
                    <a:lnTo>
                      <a:pt x="535" y="1159"/>
                    </a:lnTo>
                    <a:lnTo>
                      <a:pt x="542" y="1161"/>
                    </a:lnTo>
                    <a:lnTo>
                      <a:pt x="545" y="1161"/>
                    </a:lnTo>
                    <a:lnTo>
                      <a:pt x="551" y="1162"/>
                    </a:lnTo>
                    <a:lnTo>
                      <a:pt x="554" y="1165"/>
                    </a:lnTo>
                    <a:lnTo>
                      <a:pt x="556" y="1165"/>
                    </a:lnTo>
                    <a:lnTo>
                      <a:pt x="559" y="1165"/>
                    </a:lnTo>
                    <a:lnTo>
                      <a:pt x="560" y="1167"/>
                    </a:lnTo>
                    <a:lnTo>
                      <a:pt x="566" y="1167"/>
                    </a:lnTo>
                    <a:lnTo>
                      <a:pt x="571" y="1168"/>
                    </a:lnTo>
                    <a:lnTo>
                      <a:pt x="572" y="1170"/>
                    </a:lnTo>
                    <a:lnTo>
                      <a:pt x="574" y="1170"/>
                    </a:lnTo>
                    <a:lnTo>
                      <a:pt x="576" y="1170"/>
                    </a:lnTo>
                    <a:lnTo>
                      <a:pt x="576" y="1170"/>
                    </a:lnTo>
                    <a:lnTo>
                      <a:pt x="579" y="1168"/>
                    </a:lnTo>
                    <a:lnTo>
                      <a:pt x="580" y="1168"/>
                    </a:lnTo>
                    <a:lnTo>
                      <a:pt x="585" y="1165"/>
                    </a:lnTo>
                    <a:lnTo>
                      <a:pt x="586" y="1164"/>
                    </a:lnTo>
                    <a:lnTo>
                      <a:pt x="586" y="1164"/>
                    </a:lnTo>
                    <a:lnTo>
                      <a:pt x="588" y="1164"/>
                    </a:lnTo>
                    <a:lnTo>
                      <a:pt x="588" y="1164"/>
                    </a:lnTo>
                    <a:lnTo>
                      <a:pt x="589" y="1162"/>
                    </a:lnTo>
                    <a:lnTo>
                      <a:pt x="589" y="1162"/>
                    </a:lnTo>
                    <a:lnTo>
                      <a:pt x="589" y="1161"/>
                    </a:lnTo>
                    <a:lnTo>
                      <a:pt x="592" y="1161"/>
                    </a:lnTo>
                    <a:lnTo>
                      <a:pt x="597" y="1159"/>
                    </a:lnTo>
                    <a:lnTo>
                      <a:pt x="595" y="1161"/>
                    </a:lnTo>
                    <a:lnTo>
                      <a:pt x="592" y="1162"/>
                    </a:lnTo>
                    <a:lnTo>
                      <a:pt x="594" y="1162"/>
                    </a:lnTo>
                    <a:lnTo>
                      <a:pt x="595" y="1162"/>
                    </a:lnTo>
                    <a:lnTo>
                      <a:pt x="597" y="1161"/>
                    </a:lnTo>
                    <a:lnTo>
                      <a:pt x="598" y="1161"/>
                    </a:lnTo>
                    <a:lnTo>
                      <a:pt x="598" y="1159"/>
                    </a:lnTo>
                    <a:lnTo>
                      <a:pt x="598" y="1159"/>
                    </a:lnTo>
                    <a:lnTo>
                      <a:pt x="600" y="1159"/>
                    </a:lnTo>
                    <a:lnTo>
                      <a:pt x="604" y="1161"/>
                    </a:lnTo>
                    <a:lnTo>
                      <a:pt x="604" y="1161"/>
                    </a:lnTo>
                    <a:lnTo>
                      <a:pt x="607" y="1161"/>
                    </a:lnTo>
                    <a:lnTo>
                      <a:pt x="609" y="1161"/>
                    </a:lnTo>
                    <a:lnTo>
                      <a:pt x="609" y="1161"/>
                    </a:lnTo>
                    <a:lnTo>
                      <a:pt x="612" y="1162"/>
                    </a:lnTo>
                    <a:lnTo>
                      <a:pt x="611" y="1162"/>
                    </a:lnTo>
                    <a:lnTo>
                      <a:pt x="609" y="1161"/>
                    </a:lnTo>
                    <a:lnTo>
                      <a:pt x="607" y="1162"/>
                    </a:lnTo>
                    <a:lnTo>
                      <a:pt x="607" y="1164"/>
                    </a:lnTo>
                    <a:lnTo>
                      <a:pt x="609" y="1164"/>
                    </a:lnTo>
                    <a:lnTo>
                      <a:pt x="611" y="1165"/>
                    </a:lnTo>
                    <a:lnTo>
                      <a:pt x="611" y="1165"/>
                    </a:lnTo>
                    <a:lnTo>
                      <a:pt x="611" y="1167"/>
                    </a:lnTo>
                    <a:lnTo>
                      <a:pt x="612" y="1167"/>
                    </a:lnTo>
                    <a:lnTo>
                      <a:pt x="614" y="1165"/>
                    </a:lnTo>
                    <a:lnTo>
                      <a:pt x="612" y="1164"/>
                    </a:lnTo>
                    <a:lnTo>
                      <a:pt x="612" y="1164"/>
                    </a:lnTo>
                    <a:lnTo>
                      <a:pt x="612" y="1164"/>
                    </a:lnTo>
                    <a:lnTo>
                      <a:pt x="614" y="1164"/>
                    </a:lnTo>
                    <a:lnTo>
                      <a:pt x="617" y="1167"/>
                    </a:lnTo>
                    <a:lnTo>
                      <a:pt x="617" y="1167"/>
                    </a:lnTo>
                    <a:lnTo>
                      <a:pt x="618" y="1167"/>
                    </a:lnTo>
                    <a:lnTo>
                      <a:pt x="620" y="1167"/>
                    </a:lnTo>
                    <a:lnTo>
                      <a:pt x="621" y="1167"/>
                    </a:lnTo>
                    <a:lnTo>
                      <a:pt x="624" y="1165"/>
                    </a:lnTo>
                    <a:lnTo>
                      <a:pt x="624" y="1165"/>
                    </a:lnTo>
                    <a:lnTo>
                      <a:pt x="624" y="1167"/>
                    </a:lnTo>
                    <a:lnTo>
                      <a:pt x="627" y="1165"/>
                    </a:lnTo>
                    <a:lnTo>
                      <a:pt x="630" y="1165"/>
                    </a:lnTo>
                    <a:lnTo>
                      <a:pt x="633" y="1165"/>
                    </a:lnTo>
                    <a:lnTo>
                      <a:pt x="636" y="1164"/>
                    </a:lnTo>
                    <a:lnTo>
                      <a:pt x="636" y="1164"/>
                    </a:lnTo>
                    <a:lnTo>
                      <a:pt x="639" y="1161"/>
                    </a:lnTo>
                    <a:lnTo>
                      <a:pt x="639" y="1159"/>
                    </a:lnTo>
                    <a:lnTo>
                      <a:pt x="641" y="1159"/>
                    </a:lnTo>
                    <a:lnTo>
                      <a:pt x="642" y="1155"/>
                    </a:lnTo>
                    <a:lnTo>
                      <a:pt x="644" y="1150"/>
                    </a:lnTo>
                    <a:lnTo>
                      <a:pt x="645" y="1144"/>
                    </a:lnTo>
                    <a:lnTo>
                      <a:pt x="647" y="1141"/>
                    </a:lnTo>
                    <a:lnTo>
                      <a:pt x="647" y="1139"/>
                    </a:lnTo>
                    <a:lnTo>
                      <a:pt x="649" y="1138"/>
                    </a:lnTo>
                    <a:lnTo>
                      <a:pt x="649" y="1136"/>
                    </a:lnTo>
                    <a:lnTo>
                      <a:pt x="649" y="1135"/>
                    </a:lnTo>
                    <a:lnTo>
                      <a:pt x="650" y="1133"/>
                    </a:lnTo>
                    <a:lnTo>
                      <a:pt x="650" y="1132"/>
                    </a:lnTo>
                    <a:lnTo>
                      <a:pt x="653" y="1126"/>
                    </a:lnTo>
                    <a:lnTo>
                      <a:pt x="655" y="1124"/>
                    </a:lnTo>
                    <a:lnTo>
                      <a:pt x="655" y="1121"/>
                    </a:lnTo>
                    <a:lnTo>
                      <a:pt x="656" y="1118"/>
                    </a:lnTo>
                    <a:lnTo>
                      <a:pt x="658" y="1117"/>
                    </a:lnTo>
                    <a:lnTo>
                      <a:pt x="659" y="1117"/>
                    </a:lnTo>
                    <a:lnTo>
                      <a:pt x="659" y="1115"/>
                    </a:lnTo>
                    <a:lnTo>
                      <a:pt x="658" y="1112"/>
                    </a:lnTo>
                    <a:lnTo>
                      <a:pt x="658" y="1111"/>
                    </a:lnTo>
                    <a:lnTo>
                      <a:pt x="658" y="1109"/>
                    </a:lnTo>
                    <a:lnTo>
                      <a:pt x="658" y="1106"/>
                    </a:lnTo>
                    <a:lnTo>
                      <a:pt x="658" y="1104"/>
                    </a:lnTo>
                    <a:lnTo>
                      <a:pt x="658" y="1104"/>
                    </a:lnTo>
                    <a:lnTo>
                      <a:pt x="658" y="1103"/>
                    </a:lnTo>
                    <a:lnTo>
                      <a:pt x="656" y="1100"/>
                    </a:lnTo>
                    <a:lnTo>
                      <a:pt x="656" y="1097"/>
                    </a:lnTo>
                    <a:lnTo>
                      <a:pt x="658" y="1095"/>
                    </a:lnTo>
                    <a:lnTo>
                      <a:pt x="658" y="1094"/>
                    </a:lnTo>
                    <a:lnTo>
                      <a:pt x="658" y="1092"/>
                    </a:lnTo>
                    <a:lnTo>
                      <a:pt x="656" y="1089"/>
                    </a:lnTo>
                    <a:lnTo>
                      <a:pt x="658" y="1088"/>
                    </a:lnTo>
                    <a:lnTo>
                      <a:pt x="659" y="1086"/>
                    </a:lnTo>
                    <a:lnTo>
                      <a:pt x="661" y="1085"/>
                    </a:lnTo>
                    <a:lnTo>
                      <a:pt x="661" y="1083"/>
                    </a:lnTo>
                    <a:lnTo>
                      <a:pt x="661" y="1082"/>
                    </a:lnTo>
                    <a:lnTo>
                      <a:pt x="661" y="1082"/>
                    </a:lnTo>
                    <a:lnTo>
                      <a:pt x="659" y="1080"/>
                    </a:lnTo>
                    <a:lnTo>
                      <a:pt x="658" y="1082"/>
                    </a:lnTo>
                    <a:lnTo>
                      <a:pt x="656" y="1082"/>
                    </a:lnTo>
                    <a:lnTo>
                      <a:pt x="656" y="1083"/>
                    </a:lnTo>
                    <a:lnTo>
                      <a:pt x="655" y="1083"/>
                    </a:lnTo>
                    <a:lnTo>
                      <a:pt x="655" y="1085"/>
                    </a:lnTo>
                    <a:lnTo>
                      <a:pt x="653" y="1085"/>
                    </a:lnTo>
                    <a:lnTo>
                      <a:pt x="652" y="1085"/>
                    </a:lnTo>
                    <a:lnTo>
                      <a:pt x="649" y="1085"/>
                    </a:lnTo>
                    <a:lnTo>
                      <a:pt x="645" y="1083"/>
                    </a:lnTo>
                    <a:lnTo>
                      <a:pt x="644" y="1082"/>
                    </a:lnTo>
                    <a:lnTo>
                      <a:pt x="642" y="1082"/>
                    </a:lnTo>
                    <a:lnTo>
                      <a:pt x="641" y="1082"/>
                    </a:lnTo>
                    <a:lnTo>
                      <a:pt x="638" y="1085"/>
                    </a:lnTo>
                    <a:lnTo>
                      <a:pt x="635" y="1089"/>
                    </a:lnTo>
                    <a:lnTo>
                      <a:pt x="633" y="1089"/>
                    </a:lnTo>
                    <a:lnTo>
                      <a:pt x="630" y="1091"/>
                    </a:lnTo>
                    <a:lnTo>
                      <a:pt x="629" y="1092"/>
                    </a:lnTo>
                    <a:lnTo>
                      <a:pt x="627" y="1092"/>
                    </a:lnTo>
                    <a:lnTo>
                      <a:pt x="623" y="1092"/>
                    </a:lnTo>
                    <a:lnTo>
                      <a:pt x="621" y="1092"/>
                    </a:lnTo>
                    <a:lnTo>
                      <a:pt x="620" y="1094"/>
                    </a:lnTo>
                    <a:lnTo>
                      <a:pt x="617" y="1092"/>
                    </a:lnTo>
                    <a:lnTo>
                      <a:pt x="614" y="1091"/>
                    </a:lnTo>
                    <a:lnTo>
                      <a:pt x="614" y="1091"/>
                    </a:lnTo>
                    <a:lnTo>
                      <a:pt x="611" y="1088"/>
                    </a:lnTo>
                    <a:lnTo>
                      <a:pt x="611" y="1086"/>
                    </a:lnTo>
                    <a:lnTo>
                      <a:pt x="607" y="1085"/>
                    </a:lnTo>
                    <a:lnTo>
                      <a:pt x="601" y="1082"/>
                    </a:lnTo>
                    <a:lnTo>
                      <a:pt x="600" y="1082"/>
                    </a:lnTo>
                    <a:lnTo>
                      <a:pt x="597" y="1082"/>
                    </a:lnTo>
                    <a:lnTo>
                      <a:pt x="592" y="1082"/>
                    </a:lnTo>
                    <a:lnTo>
                      <a:pt x="592" y="1082"/>
                    </a:lnTo>
                    <a:lnTo>
                      <a:pt x="592" y="1086"/>
                    </a:lnTo>
                    <a:lnTo>
                      <a:pt x="591" y="1088"/>
                    </a:lnTo>
                    <a:lnTo>
                      <a:pt x="591" y="1089"/>
                    </a:lnTo>
                    <a:lnTo>
                      <a:pt x="591" y="1091"/>
                    </a:lnTo>
                    <a:lnTo>
                      <a:pt x="589" y="1091"/>
                    </a:lnTo>
                    <a:lnTo>
                      <a:pt x="589" y="1089"/>
                    </a:lnTo>
                    <a:lnTo>
                      <a:pt x="588" y="1089"/>
                    </a:lnTo>
                    <a:lnTo>
                      <a:pt x="586" y="1091"/>
                    </a:lnTo>
                    <a:lnTo>
                      <a:pt x="583" y="1092"/>
                    </a:lnTo>
                    <a:lnTo>
                      <a:pt x="582" y="1092"/>
                    </a:lnTo>
                    <a:lnTo>
                      <a:pt x="577" y="1091"/>
                    </a:lnTo>
                    <a:lnTo>
                      <a:pt x="576" y="1089"/>
                    </a:lnTo>
                    <a:lnTo>
                      <a:pt x="574" y="1088"/>
                    </a:lnTo>
                    <a:lnTo>
                      <a:pt x="574" y="1086"/>
                    </a:lnTo>
                    <a:lnTo>
                      <a:pt x="574" y="1085"/>
                    </a:lnTo>
                    <a:lnTo>
                      <a:pt x="574" y="1085"/>
                    </a:lnTo>
                    <a:lnTo>
                      <a:pt x="574" y="1083"/>
                    </a:lnTo>
                    <a:lnTo>
                      <a:pt x="572" y="1083"/>
                    </a:lnTo>
                    <a:lnTo>
                      <a:pt x="571" y="1083"/>
                    </a:lnTo>
                    <a:lnTo>
                      <a:pt x="571" y="1083"/>
                    </a:lnTo>
                    <a:lnTo>
                      <a:pt x="569" y="1083"/>
                    </a:lnTo>
                    <a:lnTo>
                      <a:pt x="566" y="1082"/>
                    </a:lnTo>
                    <a:lnTo>
                      <a:pt x="565" y="1082"/>
                    </a:lnTo>
                    <a:lnTo>
                      <a:pt x="563" y="1083"/>
                    </a:lnTo>
                    <a:lnTo>
                      <a:pt x="562" y="1085"/>
                    </a:lnTo>
                    <a:lnTo>
                      <a:pt x="560" y="1085"/>
                    </a:lnTo>
                    <a:lnTo>
                      <a:pt x="560" y="1085"/>
                    </a:lnTo>
                    <a:lnTo>
                      <a:pt x="562" y="1083"/>
                    </a:lnTo>
                    <a:lnTo>
                      <a:pt x="559" y="1083"/>
                    </a:lnTo>
                    <a:lnTo>
                      <a:pt x="556" y="1083"/>
                    </a:lnTo>
                    <a:lnTo>
                      <a:pt x="554" y="1083"/>
                    </a:lnTo>
                    <a:lnTo>
                      <a:pt x="554" y="1083"/>
                    </a:lnTo>
                    <a:lnTo>
                      <a:pt x="554" y="1083"/>
                    </a:lnTo>
                    <a:lnTo>
                      <a:pt x="556" y="1083"/>
                    </a:lnTo>
                    <a:lnTo>
                      <a:pt x="556" y="1082"/>
                    </a:lnTo>
                    <a:lnTo>
                      <a:pt x="560" y="1082"/>
                    </a:lnTo>
                    <a:lnTo>
                      <a:pt x="560" y="1082"/>
                    </a:lnTo>
                    <a:lnTo>
                      <a:pt x="562" y="1080"/>
                    </a:lnTo>
                    <a:lnTo>
                      <a:pt x="563" y="1079"/>
                    </a:lnTo>
                    <a:lnTo>
                      <a:pt x="563" y="1079"/>
                    </a:lnTo>
                    <a:lnTo>
                      <a:pt x="562" y="1079"/>
                    </a:lnTo>
                    <a:lnTo>
                      <a:pt x="556" y="1079"/>
                    </a:lnTo>
                    <a:lnTo>
                      <a:pt x="553" y="1079"/>
                    </a:lnTo>
                    <a:lnTo>
                      <a:pt x="553" y="1079"/>
                    </a:lnTo>
                    <a:lnTo>
                      <a:pt x="551" y="1079"/>
                    </a:lnTo>
                    <a:lnTo>
                      <a:pt x="551" y="1077"/>
                    </a:lnTo>
                    <a:lnTo>
                      <a:pt x="551" y="1077"/>
                    </a:lnTo>
                    <a:lnTo>
                      <a:pt x="553" y="1077"/>
                    </a:lnTo>
                    <a:lnTo>
                      <a:pt x="554" y="1077"/>
                    </a:lnTo>
                    <a:lnTo>
                      <a:pt x="554" y="1076"/>
                    </a:lnTo>
                    <a:lnTo>
                      <a:pt x="553" y="1074"/>
                    </a:lnTo>
                    <a:lnTo>
                      <a:pt x="553" y="1074"/>
                    </a:lnTo>
                    <a:lnTo>
                      <a:pt x="551" y="1074"/>
                    </a:lnTo>
                    <a:lnTo>
                      <a:pt x="551" y="1073"/>
                    </a:lnTo>
                    <a:lnTo>
                      <a:pt x="551" y="1071"/>
                    </a:lnTo>
                    <a:lnTo>
                      <a:pt x="550" y="1069"/>
                    </a:lnTo>
                    <a:lnTo>
                      <a:pt x="550" y="1068"/>
                    </a:lnTo>
                    <a:lnTo>
                      <a:pt x="550" y="1068"/>
                    </a:lnTo>
                    <a:lnTo>
                      <a:pt x="551" y="1068"/>
                    </a:lnTo>
                    <a:lnTo>
                      <a:pt x="551" y="1065"/>
                    </a:lnTo>
                    <a:lnTo>
                      <a:pt x="551" y="1063"/>
                    </a:lnTo>
                    <a:lnTo>
                      <a:pt x="550" y="1063"/>
                    </a:lnTo>
                    <a:lnTo>
                      <a:pt x="548" y="1062"/>
                    </a:lnTo>
                    <a:lnTo>
                      <a:pt x="547" y="1062"/>
                    </a:lnTo>
                    <a:lnTo>
                      <a:pt x="547" y="1062"/>
                    </a:lnTo>
                    <a:lnTo>
                      <a:pt x="545" y="1060"/>
                    </a:lnTo>
                    <a:lnTo>
                      <a:pt x="544" y="1060"/>
                    </a:lnTo>
                    <a:lnTo>
                      <a:pt x="544" y="1060"/>
                    </a:lnTo>
                    <a:lnTo>
                      <a:pt x="542" y="1060"/>
                    </a:lnTo>
                    <a:lnTo>
                      <a:pt x="541" y="1060"/>
                    </a:lnTo>
                    <a:lnTo>
                      <a:pt x="541" y="1060"/>
                    </a:lnTo>
                    <a:lnTo>
                      <a:pt x="539" y="1059"/>
                    </a:lnTo>
                    <a:lnTo>
                      <a:pt x="541" y="1057"/>
                    </a:lnTo>
                    <a:lnTo>
                      <a:pt x="541" y="1057"/>
                    </a:lnTo>
                    <a:lnTo>
                      <a:pt x="541" y="1056"/>
                    </a:lnTo>
                    <a:lnTo>
                      <a:pt x="541" y="1054"/>
                    </a:lnTo>
                    <a:lnTo>
                      <a:pt x="541" y="1054"/>
                    </a:lnTo>
                    <a:lnTo>
                      <a:pt x="542" y="1053"/>
                    </a:lnTo>
                    <a:lnTo>
                      <a:pt x="542" y="1054"/>
                    </a:lnTo>
                    <a:lnTo>
                      <a:pt x="544" y="1054"/>
                    </a:lnTo>
                    <a:lnTo>
                      <a:pt x="544" y="1056"/>
                    </a:lnTo>
                    <a:lnTo>
                      <a:pt x="544" y="1057"/>
                    </a:lnTo>
                    <a:lnTo>
                      <a:pt x="544" y="1057"/>
                    </a:lnTo>
                    <a:lnTo>
                      <a:pt x="544" y="1059"/>
                    </a:lnTo>
                    <a:lnTo>
                      <a:pt x="545" y="1057"/>
                    </a:lnTo>
                    <a:lnTo>
                      <a:pt x="545" y="1057"/>
                    </a:lnTo>
                    <a:lnTo>
                      <a:pt x="545" y="1057"/>
                    </a:lnTo>
                    <a:lnTo>
                      <a:pt x="547" y="1057"/>
                    </a:lnTo>
                    <a:lnTo>
                      <a:pt x="550" y="1057"/>
                    </a:lnTo>
                    <a:lnTo>
                      <a:pt x="550" y="1056"/>
                    </a:lnTo>
                    <a:lnTo>
                      <a:pt x="548" y="1056"/>
                    </a:lnTo>
                    <a:lnTo>
                      <a:pt x="547" y="1056"/>
                    </a:lnTo>
                    <a:lnTo>
                      <a:pt x="547" y="1054"/>
                    </a:lnTo>
                    <a:lnTo>
                      <a:pt x="545" y="1054"/>
                    </a:lnTo>
                    <a:lnTo>
                      <a:pt x="545" y="1053"/>
                    </a:lnTo>
                    <a:lnTo>
                      <a:pt x="545" y="1053"/>
                    </a:lnTo>
                    <a:lnTo>
                      <a:pt x="545" y="1051"/>
                    </a:lnTo>
                    <a:lnTo>
                      <a:pt x="547" y="1051"/>
                    </a:lnTo>
                    <a:lnTo>
                      <a:pt x="548" y="1050"/>
                    </a:lnTo>
                    <a:lnTo>
                      <a:pt x="548" y="1050"/>
                    </a:lnTo>
                    <a:lnTo>
                      <a:pt x="547" y="1048"/>
                    </a:lnTo>
                    <a:lnTo>
                      <a:pt x="547" y="1048"/>
                    </a:lnTo>
                    <a:lnTo>
                      <a:pt x="547" y="1048"/>
                    </a:lnTo>
                    <a:lnTo>
                      <a:pt x="547" y="1048"/>
                    </a:lnTo>
                    <a:lnTo>
                      <a:pt x="547" y="1047"/>
                    </a:lnTo>
                    <a:lnTo>
                      <a:pt x="547" y="1045"/>
                    </a:lnTo>
                    <a:lnTo>
                      <a:pt x="545" y="1044"/>
                    </a:lnTo>
                    <a:lnTo>
                      <a:pt x="544" y="1044"/>
                    </a:lnTo>
                    <a:lnTo>
                      <a:pt x="545" y="1042"/>
                    </a:lnTo>
                    <a:lnTo>
                      <a:pt x="547" y="1041"/>
                    </a:lnTo>
                    <a:lnTo>
                      <a:pt x="547" y="1039"/>
                    </a:lnTo>
                    <a:lnTo>
                      <a:pt x="547" y="1039"/>
                    </a:lnTo>
                    <a:lnTo>
                      <a:pt x="547" y="1039"/>
                    </a:lnTo>
                    <a:lnTo>
                      <a:pt x="542" y="1039"/>
                    </a:lnTo>
                    <a:lnTo>
                      <a:pt x="541" y="1041"/>
                    </a:lnTo>
                    <a:lnTo>
                      <a:pt x="538" y="1041"/>
                    </a:lnTo>
                    <a:lnTo>
                      <a:pt x="538" y="1039"/>
                    </a:lnTo>
                    <a:lnTo>
                      <a:pt x="538" y="1039"/>
                    </a:lnTo>
                    <a:lnTo>
                      <a:pt x="538" y="1038"/>
                    </a:lnTo>
                    <a:lnTo>
                      <a:pt x="538" y="1035"/>
                    </a:lnTo>
                    <a:lnTo>
                      <a:pt x="538" y="1031"/>
                    </a:lnTo>
                    <a:lnTo>
                      <a:pt x="541" y="1031"/>
                    </a:lnTo>
                    <a:lnTo>
                      <a:pt x="542" y="1028"/>
                    </a:lnTo>
                    <a:lnTo>
                      <a:pt x="545" y="1025"/>
                    </a:lnTo>
                    <a:lnTo>
                      <a:pt x="548" y="1025"/>
                    </a:lnTo>
                    <a:lnTo>
                      <a:pt x="550" y="1024"/>
                    </a:lnTo>
                    <a:lnTo>
                      <a:pt x="551" y="1024"/>
                    </a:lnTo>
                    <a:lnTo>
                      <a:pt x="553" y="1025"/>
                    </a:lnTo>
                    <a:lnTo>
                      <a:pt x="553" y="1025"/>
                    </a:lnTo>
                    <a:lnTo>
                      <a:pt x="554" y="1027"/>
                    </a:lnTo>
                    <a:lnTo>
                      <a:pt x="557" y="1027"/>
                    </a:lnTo>
                    <a:lnTo>
                      <a:pt x="557" y="1027"/>
                    </a:lnTo>
                    <a:lnTo>
                      <a:pt x="559" y="1025"/>
                    </a:lnTo>
                    <a:lnTo>
                      <a:pt x="557" y="1024"/>
                    </a:lnTo>
                    <a:lnTo>
                      <a:pt x="557" y="1024"/>
                    </a:lnTo>
                    <a:lnTo>
                      <a:pt x="559" y="1024"/>
                    </a:lnTo>
                    <a:lnTo>
                      <a:pt x="560" y="1024"/>
                    </a:lnTo>
                    <a:lnTo>
                      <a:pt x="560" y="1024"/>
                    </a:lnTo>
                    <a:lnTo>
                      <a:pt x="560" y="1025"/>
                    </a:lnTo>
                    <a:lnTo>
                      <a:pt x="560" y="1025"/>
                    </a:lnTo>
                    <a:lnTo>
                      <a:pt x="560" y="1025"/>
                    </a:lnTo>
                    <a:lnTo>
                      <a:pt x="563" y="1025"/>
                    </a:lnTo>
                    <a:lnTo>
                      <a:pt x="568" y="1025"/>
                    </a:lnTo>
                    <a:lnTo>
                      <a:pt x="569" y="1025"/>
                    </a:lnTo>
                    <a:lnTo>
                      <a:pt x="572" y="1025"/>
                    </a:lnTo>
                    <a:lnTo>
                      <a:pt x="574" y="1025"/>
                    </a:lnTo>
                    <a:lnTo>
                      <a:pt x="572" y="1024"/>
                    </a:lnTo>
                    <a:lnTo>
                      <a:pt x="571" y="1024"/>
                    </a:lnTo>
                    <a:lnTo>
                      <a:pt x="571" y="1024"/>
                    </a:lnTo>
                    <a:lnTo>
                      <a:pt x="571" y="1024"/>
                    </a:lnTo>
                    <a:lnTo>
                      <a:pt x="572" y="1022"/>
                    </a:lnTo>
                    <a:lnTo>
                      <a:pt x="574" y="1021"/>
                    </a:lnTo>
                    <a:lnTo>
                      <a:pt x="579" y="1021"/>
                    </a:lnTo>
                    <a:lnTo>
                      <a:pt x="583" y="1019"/>
                    </a:lnTo>
                    <a:lnTo>
                      <a:pt x="583" y="1019"/>
                    </a:lnTo>
                    <a:lnTo>
                      <a:pt x="583" y="1019"/>
                    </a:lnTo>
                    <a:lnTo>
                      <a:pt x="577" y="1019"/>
                    </a:lnTo>
                    <a:lnTo>
                      <a:pt x="576" y="1018"/>
                    </a:lnTo>
                    <a:lnTo>
                      <a:pt x="574" y="1016"/>
                    </a:lnTo>
                    <a:lnTo>
                      <a:pt x="574" y="1016"/>
                    </a:lnTo>
                    <a:lnTo>
                      <a:pt x="574" y="1016"/>
                    </a:lnTo>
                    <a:lnTo>
                      <a:pt x="574" y="1013"/>
                    </a:lnTo>
                    <a:lnTo>
                      <a:pt x="574" y="1013"/>
                    </a:lnTo>
                    <a:lnTo>
                      <a:pt x="574" y="1012"/>
                    </a:lnTo>
                    <a:lnTo>
                      <a:pt x="577" y="1012"/>
                    </a:lnTo>
                    <a:lnTo>
                      <a:pt x="585" y="1013"/>
                    </a:lnTo>
                    <a:lnTo>
                      <a:pt x="589" y="1012"/>
                    </a:lnTo>
                    <a:lnTo>
                      <a:pt x="595" y="1015"/>
                    </a:lnTo>
                    <a:lnTo>
                      <a:pt x="600" y="1013"/>
                    </a:lnTo>
                    <a:lnTo>
                      <a:pt x="601" y="1013"/>
                    </a:lnTo>
                    <a:lnTo>
                      <a:pt x="603" y="1010"/>
                    </a:lnTo>
                    <a:lnTo>
                      <a:pt x="611" y="1006"/>
                    </a:lnTo>
                    <a:lnTo>
                      <a:pt x="614" y="1004"/>
                    </a:lnTo>
                    <a:lnTo>
                      <a:pt x="617" y="1003"/>
                    </a:lnTo>
                    <a:lnTo>
                      <a:pt x="621" y="1001"/>
                    </a:lnTo>
                    <a:lnTo>
                      <a:pt x="626" y="1000"/>
                    </a:lnTo>
                    <a:lnTo>
                      <a:pt x="627" y="1000"/>
                    </a:lnTo>
                    <a:lnTo>
                      <a:pt x="636" y="1000"/>
                    </a:lnTo>
                    <a:lnTo>
                      <a:pt x="644" y="1000"/>
                    </a:lnTo>
                    <a:lnTo>
                      <a:pt x="647" y="998"/>
                    </a:lnTo>
                    <a:lnTo>
                      <a:pt x="649" y="1000"/>
                    </a:lnTo>
                    <a:lnTo>
                      <a:pt x="649" y="1000"/>
                    </a:lnTo>
                    <a:lnTo>
                      <a:pt x="649" y="1000"/>
                    </a:lnTo>
                    <a:lnTo>
                      <a:pt x="649" y="1001"/>
                    </a:lnTo>
                    <a:lnTo>
                      <a:pt x="649" y="1003"/>
                    </a:lnTo>
                    <a:lnTo>
                      <a:pt x="650" y="1004"/>
                    </a:lnTo>
                    <a:lnTo>
                      <a:pt x="653" y="1006"/>
                    </a:lnTo>
                    <a:lnTo>
                      <a:pt x="658" y="1004"/>
                    </a:lnTo>
                    <a:lnTo>
                      <a:pt x="659" y="1004"/>
                    </a:lnTo>
                    <a:lnTo>
                      <a:pt x="659" y="1004"/>
                    </a:lnTo>
                    <a:lnTo>
                      <a:pt x="661" y="1009"/>
                    </a:lnTo>
                    <a:lnTo>
                      <a:pt x="662" y="1010"/>
                    </a:lnTo>
                    <a:lnTo>
                      <a:pt x="664" y="1012"/>
                    </a:lnTo>
                    <a:lnTo>
                      <a:pt x="665" y="1012"/>
                    </a:lnTo>
                    <a:lnTo>
                      <a:pt x="667" y="1010"/>
                    </a:lnTo>
                    <a:lnTo>
                      <a:pt x="667" y="1010"/>
                    </a:lnTo>
                    <a:lnTo>
                      <a:pt x="668" y="1010"/>
                    </a:lnTo>
                    <a:lnTo>
                      <a:pt x="671" y="1012"/>
                    </a:lnTo>
                    <a:lnTo>
                      <a:pt x="671" y="1013"/>
                    </a:lnTo>
                    <a:lnTo>
                      <a:pt x="676" y="1013"/>
                    </a:lnTo>
                    <a:lnTo>
                      <a:pt x="680" y="1015"/>
                    </a:lnTo>
                    <a:lnTo>
                      <a:pt x="682" y="1016"/>
                    </a:lnTo>
                    <a:lnTo>
                      <a:pt x="688" y="1016"/>
                    </a:lnTo>
                    <a:lnTo>
                      <a:pt x="690" y="1016"/>
                    </a:lnTo>
                    <a:lnTo>
                      <a:pt x="694" y="1015"/>
                    </a:lnTo>
                    <a:lnTo>
                      <a:pt x="700" y="1013"/>
                    </a:lnTo>
                    <a:lnTo>
                      <a:pt x="706" y="1016"/>
                    </a:lnTo>
                    <a:lnTo>
                      <a:pt x="706" y="1016"/>
                    </a:lnTo>
                    <a:lnTo>
                      <a:pt x="708" y="1016"/>
                    </a:lnTo>
                    <a:lnTo>
                      <a:pt x="709" y="1016"/>
                    </a:lnTo>
                    <a:lnTo>
                      <a:pt x="711" y="1016"/>
                    </a:lnTo>
                    <a:lnTo>
                      <a:pt x="717" y="1013"/>
                    </a:lnTo>
                    <a:lnTo>
                      <a:pt x="718" y="1013"/>
                    </a:lnTo>
                    <a:lnTo>
                      <a:pt x="720" y="1012"/>
                    </a:lnTo>
                    <a:lnTo>
                      <a:pt x="721" y="1012"/>
                    </a:lnTo>
                    <a:lnTo>
                      <a:pt x="724" y="1009"/>
                    </a:lnTo>
                    <a:lnTo>
                      <a:pt x="726" y="1007"/>
                    </a:lnTo>
                    <a:lnTo>
                      <a:pt x="729" y="1004"/>
                    </a:lnTo>
                    <a:lnTo>
                      <a:pt x="729" y="1003"/>
                    </a:lnTo>
                    <a:lnTo>
                      <a:pt x="729" y="1001"/>
                    </a:lnTo>
                    <a:lnTo>
                      <a:pt x="729" y="1000"/>
                    </a:lnTo>
                    <a:lnTo>
                      <a:pt x="728" y="996"/>
                    </a:lnTo>
                    <a:lnTo>
                      <a:pt x="728" y="992"/>
                    </a:lnTo>
                    <a:lnTo>
                      <a:pt x="726" y="989"/>
                    </a:lnTo>
                    <a:lnTo>
                      <a:pt x="726" y="987"/>
                    </a:lnTo>
                    <a:lnTo>
                      <a:pt x="721" y="986"/>
                    </a:lnTo>
                    <a:lnTo>
                      <a:pt x="721" y="984"/>
                    </a:lnTo>
                    <a:lnTo>
                      <a:pt x="718" y="981"/>
                    </a:lnTo>
                    <a:lnTo>
                      <a:pt x="714" y="981"/>
                    </a:lnTo>
                    <a:lnTo>
                      <a:pt x="714" y="980"/>
                    </a:lnTo>
                    <a:lnTo>
                      <a:pt x="711" y="977"/>
                    </a:lnTo>
                    <a:lnTo>
                      <a:pt x="708" y="975"/>
                    </a:lnTo>
                    <a:lnTo>
                      <a:pt x="706" y="975"/>
                    </a:lnTo>
                    <a:lnTo>
                      <a:pt x="702" y="971"/>
                    </a:lnTo>
                    <a:lnTo>
                      <a:pt x="700" y="968"/>
                    </a:lnTo>
                    <a:lnTo>
                      <a:pt x="693" y="960"/>
                    </a:lnTo>
                    <a:lnTo>
                      <a:pt x="691" y="960"/>
                    </a:lnTo>
                    <a:lnTo>
                      <a:pt x="686" y="958"/>
                    </a:lnTo>
                    <a:lnTo>
                      <a:pt x="685" y="958"/>
                    </a:lnTo>
                    <a:lnTo>
                      <a:pt x="682" y="954"/>
                    </a:lnTo>
                    <a:lnTo>
                      <a:pt x="680" y="954"/>
                    </a:lnTo>
                    <a:lnTo>
                      <a:pt x="677" y="954"/>
                    </a:lnTo>
                    <a:lnTo>
                      <a:pt x="677" y="954"/>
                    </a:lnTo>
                    <a:lnTo>
                      <a:pt x="676" y="952"/>
                    </a:lnTo>
                    <a:lnTo>
                      <a:pt x="676" y="952"/>
                    </a:lnTo>
                    <a:lnTo>
                      <a:pt x="674" y="949"/>
                    </a:lnTo>
                    <a:lnTo>
                      <a:pt x="673" y="949"/>
                    </a:lnTo>
                    <a:lnTo>
                      <a:pt x="670" y="948"/>
                    </a:lnTo>
                    <a:lnTo>
                      <a:pt x="667" y="946"/>
                    </a:lnTo>
                    <a:lnTo>
                      <a:pt x="667" y="946"/>
                    </a:lnTo>
                    <a:lnTo>
                      <a:pt x="667" y="945"/>
                    </a:lnTo>
                    <a:lnTo>
                      <a:pt x="670" y="945"/>
                    </a:lnTo>
                    <a:lnTo>
                      <a:pt x="670" y="943"/>
                    </a:lnTo>
                    <a:lnTo>
                      <a:pt x="668" y="942"/>
                    </a:lnTo>
                    <a:lnTo>
                      <a:pt x="668" y="942"/>
                    </a:lnTo>
                    <a:lnTo>
                      <a:pt x="668" y="942"/>
                    </a:lnTo>
                    <a:lnTo>
                      <a:pt x="668" y="942"/>
                    </a:lnTo>
                    <a:lnTo>
                      <a:pt x="670" y="942"/>
                    </a:lnTo>
                    <a:lnTo>
                      <a:pt x="671" y="942"/>
                    </a:lnTo>
                    <a:lnTo>
                      <a:pt x="673" y="943"/>
                    </a:lnTo>
                    <a:lnTo>
                      <a:pt x="674" y="943"/>
                    </a:lnTo>
                    <a:lnTo>
                      <a:pt x="674" y="943"/>
                    </a:lnTo>
                    <a:lnTo>
                      <a:pt x="679" y="942"/>
                    </a:lnTo>
                    <a:lnTo>
                      <a:pt x="679" y="940"/>
                    </a:lnTo>
                    <a:lnTo>
                      <a:pt x="679" y="940"/>
                    </a:lnTo>
                    <a:lnTo>
                      <a:pt x="679" y="940"/>
                    </a:lnTo>
                    <a:lnTo>
                      <a:pt x="679" y="940"/>
                    </a:lnTo>
                    <a:lnTo>
                      <a:pt x="679" y="939"/>
                    </a:lnTo>
                    <a:lnTo>
                      <a:pt x="679" y="937"/>
                    </a:lnTo>
                    <a:lnTo>
                      <a:pt x="682" y="934"/>
                    </a:lnTo>
                    <a:lnTo>
                      <a:pt x="682" y="931"/>
                    </a:lnTo>
                    <a:lnTo>
                      <a:pt x="683" y="930"/>
                    </a:lnTo>
                    <a:lnTo>
                      <a:pt x="685" y="931"/>
                    </a:lnTo>
                    <a:lnTo>
                      <a:pt x="683" y="931"/>
                    </a:lnTo>
                    <a:lnTo>
                      <a:pt x="685" y="933"/>
                    </a:lnTo>
                    <a:lnTo>
                      <a:pt x="685" y="931"/>
                    </a:lnTo>
                    <a:lnTo>
                      <a:pt x="685" y="930"/>
                    </a:lnTo>
                    <a:lnTo>
                      <a:pt x="686" y="930"/>
                    </a:lnTo>
                    <a:lnTo>
                      <a:pt x="688" y="930"/>
                    </a:lnTo>
                    <a:lnTo>
                      <a:pt x="690" y="930"/>
                    </a:lnTo>
                    <a:lnTo>
                      <a:pt x="686" y="927"/>
                    </a:lnTo>
                    <a:lnTo>
                      <a:pt x="685" y="923"/>
                    </a:lnTo>
                    <a:lnTo>
                      <a:pt x="683" y="923"/>
                    </a:lnTo>
                    <a:lnTo>
                      <a:pt x="682" y="923"/>
                    </a:lnTo>
                    <a:lnTo>
                      <a:pt x="680" y="922"/>
                    </a:lnTo>
                    <a:lnTo>
                      <a:pt x="680" y="919"/>
                    </a:lnTo>
                    <a:lnTo>
                      <a:pt x="682" y="919"/>
                    </a:lnTo>
                    <a:lnTo>
                      <a:pt x="683" y="920"/>
                    </a:lnTo>
                    <a:lnTo>
                      <a:pt x="685" y="919"/>
                    </a:lnTo>
                    <a:lnTo>
                      <a:pt x="686" y="919"/>
                    </a:lnTo>
                    <a:lnTo>
                      <a:pt x="688" y="919"/>
                    </a:lnTo>
                    <a:lnTo>
                      <a:pt x="690" y="919"/>
                    </a:lnTo>
                    <a:lnTo>
                      <a:pt x="690" y="917"/>
                    </a:lnTo>
                    <a:lnTo>
                      <a:pt x="688" y="916"/>
                    </a:lnTo>
                    <a:lnTo>
                      <a:pt x="691" y="916"/>
                    </a:lnTo>
                    <a:lnTo>
                      <a:pt x="693" y="914"/>
                    </a:lnTo>
                    <a:lnTo>
                      <a:pt x="697" y="913"/>
                    </a:lnTo>
                    <a:lnTo>
                      <a:pt x="699" y="913"/>
                    </a:lnTo>
                    <a:lnTo>
                      <a:pt x="699" y="911"/>
                    </a:lnTo>
                    <a:lnTo>
                      <a:pt x="699" y="911"/>
                    </a:lnTo>
                    <a:lnTo>
                      <a:pt x="699" y="910"/>
                    </a:lnTo>
                    <a:lnTo>
                      <a:pt x="699" y="908"/>
                    </a:lnTo>
                    <a:lnTo>
                      <a:pt x="696" y="908"/>
                    </a:lnTo>
                    <a:lnTo>
                      <a:pt x="694" y="910"/>
                    </a:lnTo>
                    <a:lnTo>
                      <a:pt x="691" y="910"/>
                    </a:lnTo>
                    <a:lnTo>
                      <a:pt x="690" y="910"/>
                    </a:lnTo>
                    <a:lnTo>
                      <a:pt x="691" y="910"/>
                    </a:lnTo>
                    <a:lnTo>
                      <a:pt x="693" y="908"/>
                    </a:lnTo>
                    <a:lnTo>
                      <a:pt x="693" y="908"/>
                    </a:lnTo>
                    <a:lnTo>
                      <a:pt x="691" y="908"/>
                    </a:lnTo>
                    <a:lnTo>
                      <a:pt x="690" y="910"/>
                    </a:lnTo>
                    <a:lnTo>
                      <a:pt x="686" y="911"/>
                    </a:lnTo>
                    <a:lnTo>
                      <a:pt x="685" y="911"/>
                    </a:lnTo>
                    <a:lnTo>
                      <a:pt x="682" y="911"/>
                    </a:lnTo>
                    <a:lnTo>
                      <a:pt x="677" y="911"/>
                    </a:lnTo>
                    <a:lnTo>
                      <a:pt x="676" y="914"/>
                    </a:lnTo>
                    <a:lnTo>
                      <a:pt x="674" y="914"/>
                    </a:lnTo>
                    <a:lnTo>
                      <a:pt x="671" y="916"/>
                    </a:lnTo>
                    <a:lnTo>
                      <a:pt x="670" y="916"/>
                    </a:lnTo>
                    <a:lnTo>
                      <a:pt x="668" y="917"/>
                    </a:lnTo>
                    <a:lnTo>
                      <a:pt x="667" y="917"/>
                    </a:lnTo>
                    <a:lnTo>
                      <a:pt x="665" y="917"/>
                    </a:lnTo>
                    <a:lnTo>
                      <a:pt x="664" y="917"/>
                    </a:lnTo>
                    <a:lnTo>
                      <a:pt x="662" y="919"/>
                    </a:lnTo>
                    <a:lnTo>
                      <a:pt x="661" y="919"/>
                    </a:lnTo>
                    <a:lnTo>
                      <a:pt x="659" y="919"/>
                    </a:lnTo>
                    <a:lnTo>
                      <a:pt x="656" y="920"/>
                    </a:lnTo>
                    <a:lnTo>
                      <a:pt x="652" y="923"/>
                    </a:lnTo>
                    <a:lnTo>
                      <a:pt x="650" y="927"/>
                    </a:lnTo>
                    <a:lnTo>
                      <a:pt x="649" y="928"/>
                    </a:lnTo>
                    <a:lnTo>
                      <a:pt x="649" y="928"/>
                    </a:lnTo>
                    <a:lnTo>
                      <a:pt x="647" y="930"/>
                    </a:lnTo>
                    <a:lnTo>
                      <a:pt x="647" y="930"/>
                    </a:lnTo>
                    <a:lnTo>
                      <a:pt x="649" y="927"/>
                    </a:lnTo>
                    <a:lnTo>
                      <a:pt x="650" y="927"/>
                    </a:lnTo>
                    <a:lnTo>
                      <a:pt x="650" y="925"/>
                    </a:lnTo>
                    <a:lnTo>
                      <a:pt x="650" y="925"/>
                    </a:lnTo>
                    <a:lnTo>
                      <a:pt x="650" y="923"/>
                    </a:lnTo>
                    <a:lnTo>
                      <a:pt x="647" y="927"/>
                    </a:lnTo>
                    <a:lnTo>
                      <a:pt x="645" y="927"/>
                    </a:lnTo>
                    <a:lnTo>
                      <a:pt x="644" y="928"/>
                    </a:lnTo>
                    <a:lnTo>
                      <a:pt x="644" y="930"/>
                    </a:lnTo>
                    <a:lnTo>
                      <a:pt x="645" y="931"/>
                    </a:lnTo>
                    <a:lnTo>
                      <a:pt x="645" y="933"/>
                    </a:lnTo>
                    <a:lnTo>
                      <a:pt x="647" y="936"/>
                    </a:lnTo>
                    <a:lnTo>
                      <a:pt x="650" y="940"/>
                    </a:lnTo>
                    <a:lnTo>
                      <a:pt x="652" y="942"/>
                    </a:lnTo>
                    <a:lnTo>
                      <a:pt x="652" y="943"/>
                    </a:lnTo>
                    <a:lnTo>
                      <a:pt x="653" y="943"/>
                    </a:lnTo>
                    <a:lnTo>
                      <a:pt x="656" y="942"/>
                    </a:lnTo>
                    <a:lnTo>
                      <a:pt x="656" y="942"/>
                    </a:lnTo>
                    <a:lnTo>
                      <a:pt x="659" y="942"/>
                    </a:lnTo>
                    <a:lnTo>
                      <a:pt x="659" y="942"/>
                    </a:lnTo>
                    <a:lnTo>
                      <a:pt x="661" y="940"/>
                    </a:lnTo>
                    <a:lnTo>
                      <a:pt x="662" y="940"/>
                    </a:lnTo>
                    <a:lnTo>
                      <a:pt x="664" y="940"/>
                    </a:lnTo>
                    <a:lnTo>
                      <a:pt x="665" y="942"/>
                    </a:lnTo>
                    <a:lnTo>
                      <a:pt x="665" y="943"/>
                    </a:lnTo>
                    <a:lnTo>
                      <a:pt x="664" y="945"/>
                    </a:lnTo>
                    <a:lnTo>
                      <a:pt x="664" y="946"/>
                    </a:lnTo>
                    <a:lnTo>
                      <a:pt x="664" y="948"/>
                    </a:lnTo>
                    <a:lnTo>
                      <a:pt x="662" y="948"/>
                    </a:lnTo>
                    <a:lnTo>
                      <a:pt x="659" y="948"/>
                    </a:lnTo>
                    <a:lnTo>
                      <a:pt x="658" y="948"/>
                    </a:lnTo>
                    <a:lnTo>
                      <a:pt x="656" y="948"/>
                    </a:lnTo>
                    <a:lnTo>
                      <a:pt x="656" y="948"/>
                    </a:lnTo>
                    <a:lnTo>
                      <a:pt x="655" y="946"/>
                    </a:lnTo>
                    <a:lnTo>
                      <a:pt x="653" y="946"/>
                    </a:lnTo>
                    <a:lnTo>
                      <a:pt x="653" y="946"/>
                    </a:lnTo>
                    <a:lnTo>
                      <a:pt x="652" y="949"/>
                    </a:lnTo>
                    <a:lnTo>
                      <a:pt x="649" y="951"/>
                    </a:lnTo>
                    <a:lnTo>
                      <a:pt x="647" y="952"/>
                    </a:lnTo>
                    <a:lnTo>
                      <a:pt x="645" y="951"/>
                    </a:lnTo>
                    <a:lnTo>
                      <a:pt x="642" y="952"/>
                    </a:lnTo>
                    <a:lnTo>
                      <a:pt x="639" y="954"/>
                    </a:lnTo>
                    <a:lnTo>
                      <a:pt x="638" y="957"/>
                    </a:lnTo>
                    <a:lnTo>
                      <a:pt x="635" y="958"/>
                    </a:lnTo>
                    <a:lnTo>
                      <a:pt x="633" y="958"/>
                    </a:lnTo>
                    <a:lnTo>
                      <a:pt x="632" y="958"/>
                    </a:lnTo>
                    <a:lnTo>
                      <a:pt x="630" y="958"/>
                    </a:lnTo>
                    <a:lnTo>
                      <a:pt x="627" y="955"/>
                    </a:lnTo>
                    <a:lnTo>
                      <a:pt x="627" y="955"/>
                    </a:lnTo>
                    <a:lnTo>
                      <a:pt x="627" y="955"/>
                    </a:lnTo>
                    <a:lnTo>
                      <a:pt x="629" y="954"/>
                    </a:lnTo>
                    <a:lnTo>
                      <a:pt x="629" y="949"/>
                    </a:lnTo>
                    <a:lnTo>
                      <a:pt x="629" y="949"/>
                    </a:lnTo>
                    <a:lnTo>
                      <a:pt x="629" y="946"/>
                    </a:lnTo>
                    <a:lnTo>
                      <a:pt x="627" y="945"/>
                    </a:lnTo>
                    <a:lnTo>
                      <a:pt x="626" y="945"/>
                    </a:lnTo>
                    <a:lnTo>
                      <a:pt x="624" y="945"/>
                    </a:lnTo>
                    <a:lnTo>
                      <a:pt x="621" y="942"/>
                    </a:lnTo>
                    <a:lnTo>
                      <a:pt x="620" y="942"/>
                    </a:lnTo>
                    <a:lnTo>
                      <a:pt x="617" y="943"/>
                    </a:lnTo>
                    <a:lnTo>
                      <a:pt x="617" y="942"/>
                    </a:lnTo>
                    <a:lnTo>
                      <a:pt x="617" y="942"/>
                    </a:lnTo>
                    <a:lnTo>
                      <a:pt x="620" y="939"/>
                    </a:lnTo>
                    <a:lnTo>
                      <a:pt x="624" y="936"/>
                    </a:lnTo>
                    <a:lnTo>
                      <a:pt x="626" y="936"/>
                    </a:lnTo>
                    <a:lnTo>
                      <a:pt x="627" y="934"/>
                    </a:lnTo>
                    <a:lnTo>
                      <a:pt x="630" y="931"/>
                    </a:lnTo>
                    <a:lnTo>
                      <a:pt x="630" y="930"/>
                    </a:lnTo>
                    <a:lnTo>
                      <a:pt x="629" y="930"/>
                    </a:lnTo>
                    <a:lnTo>
                      <a:pt x="629" y="930"/>
                    </a:lnTo>
                    <a:lnTo>
                      <a:pt x="627" y="930"/>
                    </a:lnTo>
                    <a:lnTo>
                      <a:pt x="626" y="928"/>
                    </a:lnTo>
                    <a:lnTo>
                      <a:pt x="624" y="928"/>
                    </a:lnTo>
                    <a:lnTo>
                      <a:pt x="621" y="928"/>
                    </a:lnTo>
                    <a:lnTo>
                      <a:pt x="620" y="928"/>
                    </a:lnTo>
                    <a:lnTo>
                      <a:pt x="615" y="930"/>
                    </a:lnTo>
                    <a:lnTo>
                      <a:pt x="614" y="928"/>
                    </a:lnTo>
                    <a:lnTo>
                      <a:pt x="611" y="927"/>
                    </a:lnTo>
                    <a:lnTo>
                      <a:pt x="609" y="927"/>
                    </a:lnTo>
                    <a:lnTo>
                      <a:pt x="607" y="927"/>
                    </a:lnTo>
                    <a:lnTo>
                      <a:pt x="607" y="925"/>
                    </a:lnTo>
                    <a:lnTo>
                      <a:pt x="607" y="925"/>
                    </a:lnTo>
                    <a:lnTo>
                      <a:pt x="609" y="925"/>
                    </a:lnTo>
                    <a:lnTo>
                      <a:pt x="609" y="925"/>
                    </a:lnTo>
                    <a:lnTo>
                      <a:pt x="611" y="923"/>
                    </a:lnTo>
                    <a:lnTo>
                      <a:pt x="611" y="923"/>
                    </a:lnTo>
                    <a:lnTo>
                      <a:pt x="607" y="922"/>
                    </a:lnTo>
                    <a:lnTo>
                      <a:pt x="606" y="922"/>
                    </a:lnTo>
                    <a:lnTo>
                      <a:pt x="604" y="922"/>
                    </a:lnTo>
                    <a:lnTo>
                      <a:pt x="604" y="920"/>
                    </a:lnTo>
                    <a:lnTo>
                      <a:pt x="606" y="920"/>
                    </a:lnTo>
                    <a:lnTo>
                      <a:pt x="607" y="922"/>
                    </a:lnTo>
                    <a:lnTo>
                      <a:pt x="612" y="922"/>
                    </a:lnTo>
                    <a:lnTo>
                      <a:pt x="614" y="922"/>
                    </a:lnTo>
                    <a:lnTo>
                      <a:pt x="615" y="922"/>
                    </a:lnTo>
                    <a:lnTo>
                      <a:pt x="617" y="920"/>
                    </a:lnTo>
                    <a:lnTo>
                      <a:pt x="617" y="920"/>
                    </a:lnTo>
                    <a:lnTo>
                      <a:pt x="614" y="920"/>
                    </a:lnTo>
                    <a:lnTo>
                      <a:pt x="611" y="920"/>
                    </a:lnTo>
                    <a:lnTo>
                      <a:pt x="611" y="919"/>
                    </a:lnTo>
                    <a:lnTo>
                      <a:pt x="609" y="919"/>
                    </a:lnTo>
                    <a:lnTo>
                      <a:pt x="609" y="917"/>
                    </a:lnTo>
                    <a:lnTo>
                      <a:pt x="609" y="916"/>
                    </a:lnTo>
                    <a:lnTo>
                      <a:pt x="609" y="913"/>
                    </a:lnTo>
                    <a:lnTo>
                      <a:pt x="607" y="911"/>
                    </a:lnTo>
                    <a:lnTo>
                      <a:pt x="607" y="910"/>
                    </a:lnTo>
                    <a:lnTo>
                      <a:pt x="607" y="910"/>
                    </a:lnTo>
                    <a:lnTo>
                      <a:pt x="607" y="911"/>
                    </a:lnTo>
                    <a:lnTo>
                      <a:pt x="607" y="913"/>
                    </a:lnTo>
                    <a:lnTo>
                      <a:pt x="609" y="914"/>
                    </a:lnTo>
                    <a:lnTo>
                      <a:pt x="609" y="917"/>
                    </a:lnTo>
                    <a:lnTo>
                      <a:pt x="607" y="919"/>
                    </a:lnTo>
                    <a:lnTo>
                      <a:pt x="607" y="919"/>
                    </a:lnTo>
                    <a:lnTo>
                      <a:pt x="606" y="919"/>
                    </a:lnTo>
                    <a:lnTo>
                      <a:pt x="604" y="919"/>
                    </a:lnTo>
                    <a:lnTo>
                      <a:pt x="604" y="917"/>
                    </a:lnTo>
                    <a:lnTo>
                      <a:pt x="603" y="917"/>
                    </a:lnTo>
                    <a:lnTo>
                      <a:pt x="603" y="920"/>
                    </a:lnTo>
                    <a:lnTo>
                      <a:pt x="601" y="920"/>
                    </a:lnTo>
                    <a:lnTo>
                      <a:pt x="598" y="920"/>
                    </a:lnTo>
                    <a:lnTo>
                      <a:pt x="595" y="920"/>
                    </a:lnTo>
                    <a:lnTo>
                      <a:pt x="595" y="922"/>
                    </a:lnTo>
                    <a:lnTo>
                      <a:pt x="594" y="925"/>
                    </a:lnTo>
                    <a:lnTo>
                      <a:pt x="594" y="925"/>
                    </a:lnTo>
                    <a:lnTo>
                      <a:pt x="594" y="927"/>
                    </a:lnTo>
                    <a:lnTo>
                      <a:pt x="591" y="930"/>
                    </a:lnTo>
                    <a:lnTo>
                      <a:pt x="591" y="930"/>
                    </a:lnTo>
                    <a:lnTo>
                      <a:pt x="588" y="933"/>
                    </a:lnTo>
                    <a:lnTo>
                      <a:pt x="588" y="934"/>
                    </a:lnTo>
                    <a:lnTo>
                      <a:pt x="585" y="934"/>
                    </a:lnTo>
                    <a:lnTo>
                      <a:pt x="583" y="936"/>
                    </a:lnTo>
                    <a:lnTo>
                      <a:pt x="583" y="936"/>
                    </a:lnTo>
                    <a:lnTo>
                      <a:pt x="582" y="936"/>
                    </a:lnTo>
                    <a:lnTo>
                      <a:pt x="580" y="936"/>
                    </a:lnTo>
                    <a:lnTo>
                      <a:pt x="580" y="937"/>
                    </a:lnTo>
                    <a:lnTo>
                      <a:pt x="580" y="939"/>
                    </a:lnTo>
                    <a:lnTo>
                      <a:pt x="582" y="939"/>
                    </a:lnTo>
                    <a:lnTo>
                      <a:pt x="582" y="942"/>
                    </a:lnTo>
                    <a:lnTo>
                      <a:pt x="582" y="943"/>
                    </a:lnTo>
                    <a:lnTo>
                      <a:pt x="582" y="945"/>
                    </a:lnTo>
                    <a:lnTo>
                      <a:pt x="582" y="946"/>
                    </a:lnTo>
                    <a:lnTo>
                      <a:pt x="580" y="949"/>
                    </a:lnTo>
                    <a:lnTo>
                      <a:pt x="580" y="949"/>
                    </a:lnTo>
                    <a:lnTo>
                      <a:pt x="580" y="951"/>
                    </a:lnTo>
                    <a:lnTo>
                      <a:pt x="574" y="952"/>
                    </a:lnTo>
                    <a:lnTo>
                      <a:pt x="574" y="952"/>
                    </a:lnTo>
                    <a:lnTo>
                      <a:pt x="574" y="951"/>
                    </a:lnTo>
                    <a:lnTo>
                      <a:pt x="574" y="949"/>
                    </a:lnTo>
                    <a:lnTo>
                      <a:pt x="574" y="949"/>
                    </a:lnTo>
                    <a:lnTo>
                      <a:pt x="572" y="948"/>
                    </a:lnTo>
                    <a:lnTo>
                      <a:pt x="572" y="949"/>
                    </a:lnTo>
                    <a:lnTo>
                      <a:pt x="571" y="949"/>
                    </a:lnTo>
                    <a:lnTo>
                      <a:pt x="572" y="952"/>
                    </a:lnTo>
                    <a:lnTo>
                      <a:pt x="571" y="952"/>
                    </a:lnTo>
                    <a:lnTo>
                      <a:pt x="571" y="954"/>
                    </a:lnTo>
                    <a:lnTo>
                      <a:pt x="571" y="955"/>
                    </a:lnTo>
                    <a:lnTo>
                      <a:pt x="571" y="955"/>
                    </a:lnTo>
                    <a:lnTo>
                      <a:pt x="571" y="955"/>
                    </a:lnTo>
                    <a:lnTo>
                      <a:pt x="571" y="955"/>
                    </a:lnTo>
                    <a:lnTo>
                      <a:pt x="571" y="957"/>
                    </a:lnTo>
                    <a:lnTo>
                      <a:pt x="569" y="958"/>
                    </a:lnTo>
                    <a:lnTo>
                      <a:pt x="568" y="960"/>
                    </a:lnTo>
                    <a:lnTo>
                      <a:pt x="568" y="966"/>
                    </a:lnTo>
                    <a:lnTo>
                      <a:pt x="568" y="969"/>
                    </a:lnTo>
                    <a:lnTo>
                      <a:pt x="568" y="971"/>
                    </a:lnTo>
                    <a:lnTo>
                      <a:pt x="568" y="974"/>
                    </a:lnTo>
                    <a:lnTo>
                      <a:pt x="566" y="977"/>
                    </a:lnTo>
                    <a:lnTo>
                      <a:pt x="565" y="975"/>
                    </a:lnTo>
                    <a:lnTo>
                      <a:pt x="562" y="975"/>
                    </a:lnTo>
                    <a:lnTo>
                      <a:pt x="560" y="978"/>
                    </a:lnTo>
                    <a:lnTo>
                      <a:pt x="560" y="978"/>
                    </a:lnTo>
                    <a:lnTo>
                      <a:pt x="560" y="980"/>
                    </a:lnTo>
                    <a:lnTo>
                      <a:pt x="559" y="983"/>
                    </a:lnTo>
                    <a:lnTo>
                      <a:pt x="559" y="987"/>
                    </a:lnTo>
                    <a:lnTo>
                      <a:pt x="559" y="987"/>
                    </a:lnTo>
                    <a:lnTo>
                      <a:pt x="557" y="987"/>
                    </a:lnTo>
                    <a:lnTo>
                      <a:pt x="554" y="992"/>
                    </a:lnTo>
                    <a:lnTo>
                      <a:pt x="556" y="992"/>
                    </a:lnTo>
                    <a:lnTo>
                      <a:pt x="557" y="993"/>
                    </a:lnTo>
                    <a:lnTo>
                      <a:pt x="559" y="996"/>
                    </a:lnTo>
                    <a:lnTo>
                      <a:pt x="560" y="998"/>
                    </a:lnTo>
                    <a:lnTo>
                      <a:pt x="560" y="1000"/>
                    </a:lnTo>
                    <a:lnTo>
                      <a:pt x="560" y="1001"/>
                    </a:lnTo>
                    <a:lnTo>
                      <a:pt x="562" y="1004"/>
                    </a:lnTo>
                    <a:lnTo>
                      <a:pt x="563" y="1007"/>
                    </a:lnTo>
                    <a:lnTo>
                      <a:pt x="565" y="1009"/>
                    </a:lnTo>
                    <a:lnTo>
                      <a:pt x="572" y="1012"/>
                    </a:lnTo>
                    <a:lnTo>
                      <a:pt x="574" y="1012"/>
                    </a:lnTo>
                    <a:lnTo>
                      <a:pt x="572" y="1013"/>
                    </a:lnTo>
                    <a:lnTo>
                      <a:pt x="572" y="1015"/>
                    </a:lnTo>
                    <a:lnTo>
                      <a:pt x="572" y="1015"/>
                    </a:lnTo>
                    <a:lnTo>
                      <a:pt x="569" y="1016"/>
                    </a:lnTo>
                    <a:lnTo>
                      <a:pt x="565" y="1015"/>
                    </a:lnTo>
                    <a:lnTo>
                      <a:pt x="563" y="1015"/>
                    </a:lnTo>
                    <a:lnTo>
                      <a:pt x="562" y="1015"/>
                    </a:lnTo>
                    <a:lnTo>
                      <a:pt x="560" y="1016"/>
                    </a:lnTo>
                    <a:lnTo>
                      <a:pt x="557" y="1015"/>
                    </a:lnTo>
                    <a:lnTo>
                      <a:pt x="554" y="1016"/>
                    </a:lnTo>
                    <a:lnTo>
                      <a:pt x="554" y="1018"/>
                    </a:lnTo>
                    <a:lnTo>
                      <a:pt x="551" y="1021"/>
                    </a:lnTo>
                    <a:lnTo>
                      <a:pt x="548" y="1022"/>
                    </a:lnTo>
                    <a:lnTo>
                      <a:pt x="545" y="1024"/>
                    </a:lnTo>
                    <a:lnTo>
                      <a:pt x="542" y="1027"/>
                    </a:lnTo>
                    <a:lnTo>
                      <a:pt x="541" y="1030"/>
                    </a:lnTo>
                    <a:lnTo>
                      <a:pt x="539" y="1030"/>
                    </a:lnTo>
                    <a:lnTo>
                      <a:pt x="539" y="1030"/>
                    </a:lnTo>
                    <a:lnTo>
                      <a:pt x="539" y="1030"/>
                    </a:lnTo>
                    <a:lnTo>
                      <a:pt x="539" y="1028"/>
                    </a:lnTo>
                    <a:lnTo>
                      <a:pt x="539" y="1028"/>
                    </a:lnTo>
                    <a:lnTo>
                      <a:pt x="539" y="1027"/>
                    </a:lnTo>
                    <a:lnTo>
                      <a:pt x="541" y="1025"/>
                    </a:lnTo>
                    <a:lnTo>
                      <a:pt x="542" y="1025"/>
                    </a:lnTo>
                    <a:lnTo>
                      <a:pt x="545" y="1022"/>
                    </a:lnTo>
                    <a:lnTo>
                      <a:pt x="545" y="1022"/>
                    </a:lnTo>
                    <a:lnTo>
                      <a:pt x="544" y="1022"/>
                    </a:lnTo>
                    <a:lnTo>
                      <a:pt x="541" y="1022"/>
                    </a:lnTo>
                    <a:lnTo>
                      <a:pt x="539" y="1022"/>
                    </a:lnTo>
                    <a:lnTo>
                      <a:pt x="538" y="1022"/>
                    </a:lnTo>
                    <a:lnTo>
                      <a:pt x="538" y="1021"/>
                    </a:lnTo>
                    <a:lnTo>
                      <a:pt x="536" y="1019"/>
                    </a:lnTo>
                    <a:lnTo>
                      <a:pt x="536" y="1019"/>
                    </a:lnTo>
                    <a:lnTo>
                      <a:pt x="535" y="1018"/>
                    </a:lnTo>
                    <a:lnTo>
                      <a:pt x="530" y="1018"/>
                    </a:lnTo>
                    <a:lnTo>
                      <a:pt x="528" y="1016"/>
                    </a:lnTo>
                    <a:lnTo>
                      <a:pt x="526" y="1016"/>
                    </a:lnTo>
                    <a:lnTo>
                      <a:pt x="525" y="1016"/>
                    </a:lnTo>
                    <a:lnTo>
                      <a:pt x="523" y="1016"/>
                    </a:lnTo>
                    <a:lnTo>
                      <a:pt x="520" y="1018"/>
                    </a:lnTo>
                    <a:lnTo>
                      <a:pt x="519" y="1018"/>
                    </a:lnTo>
                    <a:lnTo>
                      <a:pt x="517" y="1016"/>
                    </a:lnTo>
                    <a:lnTo>
                      <a:pt x="517" y="1016"/>
                    </a:lnTo>
                    <a:lnTo>
                      <a:pt x="516" y="1018"/>
                    </a:lnTo>
                    <a:lnTo>
                      <a:pt x="514" y="1019"/>
                    </a:lnTo>
                    <a:lnTo>
                      <a:pt x="513" y="1021"/>
                    </a:lnTo>
                    <a:lnTo>
                      <a:pt x="510" y="1019"/>
                    </a:lnTo>
                    <a:lnTo>
                      <a:pt x="508" y="1019"/>
                    </a:lnTo>
                    <a:lnTo>
                      <a:pt x="508" y="1021"/>
                    </a:lnTo>
                    <a:lnTo>
                      <a:pt x="508" y="1022"/>
                    </a:lnTo>
                    <a:lnTo>
                      <a:pt x="510" y="1022"/>
                    </a:lnTo>
                    <a:lnTo>
                      <a:pt x="508" y="1024"/>
                    </a:lnTo>
                    <a:lnTo>
                      <a:pt x="510" y="1025"/>
                    </a:lnTo>
                    <a:lnTo>
                      <a:pt x="510" y="1025"/>
                    </a:lnTo>
                    <a:lnTo>
                      <a:pt x="511" y="1025"/>
                    </a:lnTo>
                    <a:lnTo>
                      <a:pt x="514" y="1027"/>
                    </a:lnTo>
                    <a:lnTo>
                      <a:pt x="514" y="1028"/>
                    </a:lnTo>
                    <a:lnTo>
                      <a:pt x="516" y="1030"/>
                    </a:lnTo>
                    <a:lnTo>
                      <a:pt x="514" y="1028"/>
                    </a:lnTo>
                    <a:lnTo>
                      <a:pt x="513" y="1027"/>
                    </a:lnTo>
                    <a:lnTo>
                      <a:pt x="511" y="1027"/>
                    </a:lnTo>
                    <a:lnTo>
                      <a:pt x="510" y="1025"/>
                    </a:lnTo>
                    <a:lnTo>
                      <a:pt x="508" y="1025"/>
                    </a:lnTo>
                    <a:lnTo>
                      <a:pt x="508" y="1027"/>
                    </a:lnTo>
                    <a:lnTo>
                      <a:pt x="508" y="1027"/>
                    </a:lnTo>
                    <a:lnTo>
                      <a:pt x="508" y="1028"/>
                    </a:lnTo>
                    <a:lnTo>
                      <a:pt x="510" y="1030"/>
                    </a:lnTo>
                    <a:lnTo>
                      <a:pt x="511" y="1030"/>
                    </a:lnTo>
                    <a:lnTo>
                      <a:pt x="511" y="1031"/>
                    </a:lnTo>
                    <a:lnTo>
                      <a:pt x="511" y="1031"/>
                    </a:lnTo>
                    <a:lnTo>
                      <a:pt x="510" y="1033"/>
                    </a:lnTo>
                    <a:lnTo>
                      <a:pt x="510" y="1031"/>
                    </a:lnTo>
                    <a:lnTo>
                      <a:pt x="507" y="1028"/>
                    </a:lnTo>
                    <a:lnTo>
                      <a:pt x="504" y="1027"/>
                    </a:lnTo>
                    <a:lnTo>
                      <a:pt x="504" y="1028"/>
                    </a:lnTo>
                    <a:lnTo>
                      <a:pt x="504" y="1030"/>
                    </a:lnTo>
                    <a:lnTo>
                      <a:pt x="505" y="1030"/>
                    </a:lnTo>
                    <a:lnTo>
                      <a:pt x="507" y="1033"/>
                    </a:lnTo>
                    <a:lnTo>
                      <a:pt x="507" y="1033"/>
                    </a:lnTo>
                    <a:lnTo>
                      <a:pt x="507" y="1033"/>
                    </a:lnTo>
                    <a:lnTo>
                      <a:pt x="504" y="1031"/>
                    </a:lnTo>
                    <a:lnTo>
                      <a:pt x="502" y="1030"/>
                    </a:lnTo>
                    <a:lnTo>
                      <a:pt x="502" y="1028"/>
                    </a:lnTo>
                    <a:lnTo>
                      <a:pt x="501" y="1027"/>
                    </a:lnTo>
                    <a:lnTo>
                      <a:pt x="498" y="1025"/>
                    </a:lnTo>
                    <a:lnTo>
                      <a:pt x="498" y="1024"/>
                    </a:lnTo>
                    <a:lnTo>
                      <a:pt x="498" y="1024"/>
                    </a:lnTo>
                    <a:lnTo>
                      <a:pt x="498" y="1022"/>
                    </a:lnTo>
                    <a:lnTo>
                      <a:pt x="496" y="1022"/>
                    </a:lnTo>
                    <a:lnTo>
                      <a:pt x="496" y="1024"/>
                    </a:lnTo>
                    <a:lnTo>
                      <a:pt x="495" y="1024"/>
                    </a:lnTo>
                    <a:lnTo>
                      <a:pt x="495" y="1025"/>
                    </a:lnTo>
                    <a:lnTo>
                      <a:pt x="495" y="1025"/>
                    </a:lnTo>
                    <a:lnTo>
                      <a:pt x="495" y="1027"/>
                    </a:lnTo>
                    <a:lnTo>
                      <a:pt x="493" y="1030"/>
                    </a:lnTo>
                    <a:lnTo>
                      <a:pt x="493" y="1031"/>
                    </a:lnTo>
                    <a:lnTo>
                      <a:pt x="496" y="1035"/>
                    </a:lnTo>
                    <a:lnTo>
                      <a:pt x="498" y="1038"/>
                    </a:lnTo>
                    <a:lnTo>
                      <a:pt x="499" y="1039"/>
                    </a:lnTo>
                    <a:lnTo>
                      <a:pt x="501" y="1041"/>
                    </a:lnTo>
                    <a:lnTo>
                      <a:pt x="502" y="1042"/>
                    </a:lnTo>
                    <a:lnTo>
                      <a:pt x="502" y="1044"/>
                    </a:lnTo>
                    <a:lnTo>
                      <a:pt x="502" y="1045"/>
                    </a:lnTo>
                    <a:lnTo>
                      <a:pt x="502" y="1047"/>
                    </a:lnTo>
                    <a:lnTo>
                      <a:pt x="501" y="1047"/>
                    </a:lnTo>
                    <a:lnTo>
                      <a:pt x="501" y="1045"/>
                    </a:lnTo>
                    <a:lnTo>
                      <a:pt x="501" y="1044"/>
                    </a:lnTo>
                    <a:lnTo>
                      <a:pt x="501" y="1044"/>
                    </a:lnTo>
                    <a:lnTo>
                      <a:pt x="499" y="1042"/>
                    </a:lnTo>
                    <a:lnTo>
                      <a:pt x="498" y="1042"/>
                    </a:lnTo>
                    <a:lnTo>
                      <a:pt x="496" y="1044"/>
                    </a:lnTo>
                    <a:lnTo>
                      <a:pt x="498" y="1045"/>
                    </a:lnTo>
                    <a:lnTo>
                      <a:pt x="498" y="1047"/>
                    </a:lnTo>
                    <a:lnTo>
                      <a:pt x="498" y="1047"/>
                    </a:lnTo>
                    <a:lnTo>
                      <a:pt x="499" y="1047"/>
                    </a:lnTo>
                    <a:lnTo>
                      <a:pt x="498" y="1048"/>
                    </a:lnTo>
                    <a:lnTo>
                      <a:pt x="496" y="1050"/>
                    </a:lnTo>
                    <a:lnTo>
                      <a:pt x="495" y="1050"/>
                    </a:lnTo>
                    <a:lnTo>
                      <a:pt x="493" y="1050"/>
                    </a:lnTo>
                    <a:lnTo>
                      <a:pt x="493" y="1050"/>
                    </a:lnTo>
                    <a:lnTo>
                      <a:pt x="495" y="1050"/>
                    </a:lnTo>
                    <a:lnTo>
                      <a:pt x="495" y="1050"/>
                    </a:lnTo>
                    <a:lnTo>
                      <a:pt x="496" y="1051"/>
                    </a:lnTo>
                    <a:lnTo>
                      <a:pt x="499" y="1051"/>
                    </a:lnTo>
                    <a:lnTo>
                      <a:pt x="501" y="1053"/>
                    </a:lnTo>
                    <a:lnTo>
                      <a:pt x="502" y="1053"/>
                    </a:lnTo>
                    <a:lnTo>
                      <a:pt x="504" y="1056"/>
                    </a:lnTo>
                    <a:lnTo>
                      <a:pt x="505" y="1056"/>
                    </a:lnTo>
                    <a:lnTo>
                      <a:pt x="507" y="1057"/>
                    </a:lnTo>
                    <a:lnTo>
                      <a:pt x="510" y="1059"/>
                    </a:lnTo>
                    <a:lnTo>
                      <a:pt x="511" y="1059"/>
                    </a:lnTo>
                    <a:lnTo>
                      <a:pt x="511" y="1060"/>
                    </a:lnTo>
                    <a:lnTo>
                      <a:pt x="511" y="1062"/>
                    </a:lnTo>
                    <a:lnTo>
                      <a:pt x="511" y="1063"/>
                    </a:lnTo>
                    <a:lnTo>
                      <a:pt x="511" y="1066"/>
                    </a:lnTo>
                    <a:lnTo>
                      <a:pt x="511" y="1066"/>
                    </a:lnTo>
                    <a:lnTo>
                      <a:pt x="511" y="1068"/>
                    </a:lnTo>
                    <a:lnTo>
                      <a:pt x="511" y="1068"/>
                    </a:lnTo>
                    <a:lnTo>
                      <a:pt x="511" y="1068"/>
                    </a:lnTo>
                    <a:lnTo>
                      <a:pt x="510" y="1066"/>
                    </a:lnTo>
                    <a:lnTo>
                      <a:pt x="508" y="1065"/>
                    </a:lnTo>
                    <a:lnTo>
                      <a:pt x="505" y="1063"/>
                    </a:lnTo>
                    <a:lnTo>
                      <a:pt x="505" y="1063"/>
                    </a:lnTo>
                    <a:lnTo>
                      <a:pt x="505" y="1063"/>
                    </a:lnTo>
                    <a:lnTo>
                      <a:pt x="504" y="1063"/>
                    </a:lnTo>
                    <a:lnTo>
                      <a:pt x="501" y="1063"/>
                    </a:lnTo>
                    <a:lnTo>
                      <a:pt x="499" y="1065"/>
                    </a:lnTo>
                    <a:lnTo>
                      <a:pt x="499" y="1065"/>
                    </a:lnTo>
                    <a:lnTo>
                      <a:pt x="499" y="1065"/>
                    </a:lnTo>
                    <a:lnTo>
                      <a:pt x="499" y="1065"/>
                    </a:lnTo>
                    <a:lnTo>
                      <a:pt x="501" y="1066"/>
                    </a:lnTo>
                    <a:lnTo>
                      <a:pt x="501" y="1068"/>
                    </a:lnTo>
                    <a:lnTo>
                      <a:pt x="501" y="1069"/>
                    </a:lnTo>
                    <a:lnTo>
                      <a:pt x="502" y="1069"/>
                    </a:lnTo>
                    <a:lnTo>
                      <a:pt x="504" y="1069"/>
                    </a:lnTo>
                    <a:lnTo>
                      <a:pt x="504" y="1069"/>
                    </a:lnTo>
                    <a:lnTo>
                      <a:pt x="504" y="1071"/>
                    </a:lnTo>
                    <a:lnTo>
                      <a:pt x="504" y="1071"/>
                    </a:lnTo>
                    <a:lnTo>
                      <a:pt x="505" y="1071"/>
                    </a:lnTo>
                    <a:lnTo>
                      <a:pt x="505" y="1073"/>
                    </a:lnTo>
                    <a:lnTo>
                      <a:pt x="502" y="1073"/>
                    </a:lnTo>
                    <a:lnTo>
                      <a:pt x="501" y="1074"/>
                    </a:lnTo>
                    <a:lnTo>
                      <a:pt x="501" y="1074"/>
                    </a:lnTo>
                    <a:lnTo>
                      <a:pt x="501" y="1073"/>
                    </a:lnTo>
                    <a:lnTo>
                      <a:pt x="501" y="1073"/>
                    </a:lnTo>
                    <a:lnTo>
                      <a:pt x="499" y="1071"/>
                    </a:lnTo>
                    <a:lnTo>
                      <a:pt x="498" y="1071"/>
                    </a:lnTo>
                    <a:lnTo>
                      <a:pt x="498" y="1071"/>
                    </a:lnTo>
                    <a:lnTo>
                      <a:pt x="496" y="1069"/>
                    </a:lnTo>
                    <a:lnTo>
                      <a:pt x="496" y="1071"/>
                    </a:lnTo>
                    <a:lnTo>
                      <a:pt x="496" y="1073"/>
                    </a:lnTo>
                    <a:lnTo>
                      <a:pt x="498" y="1074"/>
                    </a:lnTo>
                    <a:lnTo>
                      <a:pt x="499" y="1079"/>
                    </a:lnTo>
                    <a:lnTo>
                      <a:pt x="499" y="1082"/>
                    </a:lnTo>
                    <a:lnTo>
                      <a:pt x="499" y="1082"/>
                    </a:lnTo>
                    <a:lnTo>
                      <a:pt x="499" y="1085"/>
                    </a:lnTo>
                    <a:lnTo>
                      <a:pt x="501" y="1086"/>
                    </a:lnTo>
                    <a:lnTo>
                      <a:pt x="501" y="1088"/>
                    </a:lnTo>
                    <a:lnTo>
                      <a:pt x="501" y="1088"/>
                    </a:lnTo>
                    <a:lnTo>
                      <a:pt x="499" y="1086"/>
                    </a:lnTo>
                    <a:lnTo>
                      <a:pt x="499" y="1086"/>
                    </a:lnTo>
                    <a:lnTo>
                      <a:pt x="496" y="1083"/>
                    </a:lnTo>
                    <a:lnTo>
                      <a:pt x="496" y="1082"/>
                    </a:lnTo>
                    <a:lnTo>
                      <a:pt x="495" y="1082"/>
                    </a:lnTo>
                    <a:lnTo>
                      <a:pt x="495" y="1082"/>
                    </a:lnTo>
                    <a:lnTo>
                      <a:pt x="493" y="1086"/>
                    </a:lnTo>
                    <a:lnTo>
                      <a:pt x="493" y="1088"/>
                    </a:lnTo>
                    <a:lnTo>
                      <a:pt x="492" y="1086"/>
                    </a:lnTo>
                    <a:lnTo>
                      <a:pt x="492" y="1086"/>
                    </a:lnTo>
                    <a:lnTo>
                      <a:pt x="492" y="1085"/>
                    </a:lnTo>
                    <a:lnTo>
                      <a:pt x="492" y="1083"/>
                    </a:lnTo>
                    <a:lnTo>
                      <a:pt x="490" y="1080"/>
                    </a:lnTo>
                    <a:lnTo>
                      <a:pt x="489" y="1080"/>
                    </a:lnTo>
                    <a:lnTo>
                      <a:pt x="489" y="1080"/>
                    </a:lnTo>
                    <a:lnTo>
                      <a:pt x="487" y="1079"/>
                    </a:lnTo>
                    <a:lnTo>
                      <a:pt x="487" y="1079"/>
                    </a:lnTo>
                    <a:lnTo>
                      <a:pt x="486" y="1079"/>
                    </a:lnTo>
                    <a:lnTo>
                      <a:pt x="486" y="1080"/>
                    </a:lnTo>
                    <a:lnTo>
                      <a:pt x="486" y="1082"/>
                    </a:lnTo>
                    <a:lnTo>
                      <a:pt x="486" y="1083"/>
                    </a:lnTo>
                    <a:lnTo>
                      <a:pt x="484" y="1082"/>
                    </a:lnTo>
                    <a:lnTo>
                      <a:pt x="481" y="1077"/>
                    </a:lnTo>
                    <a:lnTo>
                      <a:pt x="481" y="1076"/>
                    </a:lnTo>
                    <a:lnTo>
                      <a:pt x="483" y="1074"/>
                    </a:lnTo>
                    <a:lnTo>
                      <a:pt x="483" y="1073"/>
                    </a:lnTo>
                    <a:lnTo>
                      <a:pt x="481" y="1071"/>
                    </a:lnTo>
                    <a:lnTo>
                      <a:pt x="480" y="1069"/>
                    </a:lnTo>
                    <a:lnTo>
                      <a:pt x="477" y="1068"/>
                    </a:lnTo>
                    <a:lnTo>
                      <a:pt x="477" y="1066"/>
                    </a:lnTo>
                    <a:lnTo>
                      <a:pt x="477" y="1066"/>
                    </a:lnTo>
                    <a:lnTo>
                      <a:pt x="477" y="1065"/>
                    </a:lnTo>
                    <a:lnTo>
                      <a:pt x="477" y="1065"/>
                    </a:lnTo>
                    <a:lnTo>
                      <a:pt x="477" y="1065"/>
                    </a:lnTo>
                    <a:lnTo>
                      <a:pt x="477" y="1063"/>
                    </a:lnTo>
                    <a:lnTo>
                      <a:pt x="480" y="1060"/>
                    </a:lnTo>
                    <a:lnTo>
                      <a:pt x="480" y="1060"/>
                    </a:lnTo>
                    <a:lnTo>
                      <a:pt x="481" y="1060"/>
                    </a:lnTo>
                    <a:lnTo>
                      <a:pt x="483" y="1060"/>
                    </a:lnTo>
                    <a:lnTo>
                      <a:pt x="484" y="1059"/>
                    </a:lnTo>
                    <a:lnTo>
                      <a:pt x="484" y="1059"/>
                    </a:lnTo>
                    <a:lnTo>
                      <a:pt x="486" y="1059"/>
                    </a:lnTo>
                    <a:lnTo>
                      <a:pt x="490" y="1060"/>
                    </a:lnTo>
                    <a:lnTo>
                      <a:pt x="493" y="1062"/>
                    </a:lnTo>
                    <a:lnTo>
                      <a:pt x="495" y="1063"/>
                    </a:lnTo>
                    <a:lnTo>
                      <a:pt x="496" y="1063"/>
                    </a:lnTo>
                    <a:lnTo>
                      <a:pt x="498" y="1063"/>
                    </a:lnTo>
                    <a:lnTo>
                      <a:pt x="498" y="1063"/>
                    </a:lnTo>
                    <a:lnTo>
                      <a:pt x="498" y="1063"/>
                    </a:lnTo>
                    <a:lnTo>
                      <a:pt x="498" y="1062"/>
                    </a:lnTo>
                    <a:lnTo>
                      <a:pt x="498" y="1062"/>
                    </a:lnTo>
                    <a:lnTo>
                      <a:pt x="501" y="1062"/>
                    </a:lnTo>
                    <a:lnTo>
                      <a:pt x="501" y="1062"/>
                    </a:lnTo>
                    <a:lnTo>
                      <a:pt x="501" y="1062"/>
                    </a:lnTo>
                    <a:lnTo>
                      <a:pt x="501" y="1060"/>
                    </a:lnTo>
                    <a:lnTo>
                      <a:pt x="501" y="1060"/>
                    </a:lnTo>
                    <a:lnTo>
                      <a:pt x="499" y="1060"/>
                    </a:lnTo>
                    <a:lnTo>
                      <a:pt x="499" y="1060"/>
                    </a:lnTo>
                    <a:lnTo>
                      <a:pt x="498" y="1060"/>
                    </a:lnTo>
                    <a:lnTo>
                      <a:pt x="496" y="1060"/>
                    </a:lnTo>
                    <a:lnTo>
                      <a:pt x="496" y="1059"/>
                    </a:lnTo>
                    <a:lnTo>
                      <a:pt x="496" y="1059"/>
                    </a:lnTo>
                    <a:lnTo>
                      <a:pt x="493" y="1057"/>
                    </a:lnTo>
                    <a:lnTo>
                      <a:pt x="492" y="1056"/>
                    </a:lnTo>
                    <a:lnTo>
                      <a:pt x="492" y="1057"/>
                    </a:lnTo>
                    <a:lnTo>
                      <a:pt x="490" y="1057"/>
                    </a:lnTo>
                    <a:lnTo>
                      <a:pt x="490" y="1057"/>
                    </a:lnTo>
                    <a:lnTo>
                      <a:pt x="486" y="1057"/>
                    </a:lnTo>
                    <a:lnTo>
                      <a:pt x="484" y="1057"/>
                    </a:lnTo>
                    <a:lnTo>
                      <a:pt x="483" y="1057"/>
                    </a:lnTo>
                    <a:lnTo>
                      <a:pt x="483" y="1057"/>
                    </a:lnTo>
                    <a:lnTo>
                      <a:pt x="481" y="1059"/>
                    </a:lnTo>
                    <a:lnTo>
                      <a:pt x="480" y="1059"/>
                    </a:lnTo>
                    <a:lnTo>
                      <a:pt x="480" y="1057"/>
                    </a:lnTo>
                    <a:lnTo>
                      <a:pt x="477" y="1056"/>
                    </a:lnTo>
                    <a:lnTo>
                      <a:pt x="477" y="1056"/>
                    </a:lnTo>
                    <a:lnTo>
                      <a:pt x="477" y="1057"/>
                    </a:lnTo>
                    <a:lnTo>
                      <a:pt x="477" y="1057"/>
                    </a:lnTo>
                    <a:lnTo>
                      <a:pt x="477" y="1057"/>
                    </a:lnTo>
                    <a:lnTo>
                      <a:pt x="477" y="1057"/>
                    </a:lnTo>
                    <a:lnTo>
                      <a:pt x="474" y="1056"/>
                    </a:lnTo>
                    <a:lnTo>
                      <a:pt x="474" y="1053"/>
                    </a:lnTo>
                    <a:lnTo>
                      <a:pt x="474" y="1051"/>
                    </a:lnTo>
                    <a:lnTo>
                      <a:pt x="471" y="1051"/>
                    </a:lnTo>
                    <a:lnTo>
                      <a:pt x="471" y="1050"/>
                    </a:lnTo>
                    <a:lnTo>
                      <a:pt x="471" y="1048"/>
                    </a:lnTo>
                    <a:lnTo>
                      <a:pt x="474" y="1048"/>
                    </a:lnTo>
                    <a:lnTo>
                      <a:pt x="474" y="1050"/>
                    </a:lnTo>
                    <a:lnTo>
                      <a:pt x="477" y="1050"/>
                    </a:lnTo>
                    <a:lnTo>
                      <a:pt x="477" y="1048"/>
                    </a:lnTo>
                    <a:lnTo>
                      <a:pt x="477" y="1048"/>
                    </a:lnTo>
                    <a:lnTo>
                      <a:pt x="477" y="1047"/>
                    </a:lnTo>
                    <a:lnTo>
                      <a:pt x="474" y="1047"/>
                    </a:lnTo>
                    <a:lnTo>
                      <a:pt x="474" y="1047"/>
                    </a:lnTo>
                    <a:lnTo>
                      <a:pt x="474" y="1047"/>
                    </a:lnTo>
                    <a:lnTo>
                      <a:pt x="471" y="1048"/>
                    </a:lnTo>
                    <a:lnTo>
                      <a:pt x="471" y="1047"/>
                    </a:lnTo>
                    <a:lnTo>
                      <a:pt x="471" y="1047"/>
                    </a:lnTo>
                    <a:lnTo>
                      <a:pt x="468" y="1045"/>
                    </a:lnTo>
                    <a:lnTo>
                      <a:pt x="468" y="1044"/>
                    </a:lnTo>
                    <a:lnTo>
                      <a:pt x="465" y="1042"/>
                    </a:lnTo>
                    <a:lnTo>
                      <a:pt x="465" y="1039"/>
                    </a:lnTo>
                    <a:lnTo>
                      <a:pt x="462" y="1038"/>
                    </a:lnTo>
                    <a:lnTo>
                      <a:pt x="462" y="1036"/>
                    </a:lnTo>
                    <a:lnTo>
                      <a:pt x="462" y="1035"/>
                    </a:lnTo>
                    <a:lnTo>
                      <a:pt x="462" y="1035"/>
                    </a:lnTo>
                    <a:lnTo>
                      <a:pt x="459" y="1031"/>
                    </a:lnTo>
                    <a:lnTo>
                      <a:pt x="456" y="1028"/>
                    </a:lnTo>
                    <a:lnTo>
                      <a:pt x="456" y="1027"/>
                    </a:lnTo>
                    <a:lnTo>
                      <a:pt x="453" y="1027"/>
                    </a:lnTo>
                    <a:lnTo>
                      <a:pt x="453" y="1025"/>
                    </a:lnTo>
                    <a:lnTo>
                      <a:pt x="453" y="1025"/>
                    </a:lnTo>
                    <a:lnTo>
                      <a:pt x="456" y="1025"/>
                    </a:lnTo>
                    <a:lnTo>
                      <a:pt x="456" y="1025"/>
                    </a:lnTo>
                    <a:lnTo>
                      <a:pt x="456" y="1025"/>
                    </a:lnTo>
                    <a:lnTo>
                      <a:pt x="456" y="1024"/>
                    </a:lnTo>
                    <a:lnTo>
                      <a:pt x="453" y="1022"/>
                    </a:lnTo>
                    <a:lnTo>
                      <a:pt x="453" y="1021"/>
                    </a:lnTo>
                    <a:lnTo>
                      <a:pt x="456" y="1019"/>
                    </a:lnTo>
                    <a:lnTo>
                      <a:pt x="456" y="1016"/>
                    </a:lnTo>
                    <a:lnTo>
                      <a:pt x="456" y="1013"/>
                    </a:lnTo>
                    <a:lnTo>
                      <a:pt x="456" y="1012"/>
                    </a:lnTo>
                    <a:lnTo>
                      <a:pt x="456" y="1010"/>
                    </a:lnTo>
                    <a:lnTo>
                      <a:pt x="456" y="1009"/>
                    </a:lnTo>
                    <a:lnTo>
                      <a:pt x="456" y="1007"/>
                    </a:lnTo>
                    <a:lnTo>
                      <a:pt x="456" y="1006"/>
                    </a:lnTo>
                    <a:lnTo>
                      <a:pt x="456" y="1006"/>
                    </a:lnTo>
                    <a:lnTo>
                      <a:pt x="456" y="1003"/>
                    </a:lnTo>
                    <a:lnTo>
                      <a:pt x="456" y="1001"/>
                    </a:lnTo>
                    <a:lnTo>
                      <a:pt x="453" y="1001"/>
                    </a:lnTo>
                    <a:lnTo>
                      <a:pt x="453" y="1000"/>
                    </a:lnTo>
                    <a:lnTo>
                      <a:pt x="450" y="998"/>
                    </a:lnTo>
                    <a:lnTo>
                      <a:pt x="448" y="995"/>
                    </a:lnTo>
                    <a:lnTo>
                      <a:pt x="444" y="993"/>
                    </a:lnTo>
                    <a:lnTo>
                      <a:pt x="444" y="992"/>
                    </a:lnTo>
                    <a:lnTo>
                      <a:pt x="444" y="992"/>
                    </a:lnTo>
                    <a:lnTo>
                      <a:pt x="445" y="992"/>
                    </a:lnTo>
                    <a:lnTo>
                      <a:pt x="444" y="992"/>
                    </a:lnTo>
                    <a:lnTo>
                      <a:pt x="444" y="992"/>
                    </a:lnTo>
                    <a:lnTo>
                      <a:pt x="444" y="992"/>
                    </a:lnTo>
                    <a:lnTo>
                      <a:pt x="441" y="990"/>
                    </a:lnTo>
                    <a:lnTo>
                      <a:pt x="439" y="989"/>
                    </a:lnTo>
                    <a:lnTo>
                      <a:pt x="435" y="986"/>
                    </a:lnTo>
                    <a:lnTo>
                      <a:pt x="432" y="986"/>
                    </a:lnTo>
                    <a:lnTo>
                      <a:pt x="427" y="983"/>
                    </a:lnTo>
                    <a:lnTo>
                      <a:pt x="426" y="983"/>
                    </a:lnTo>
                    <a:lnTo>
                      <a:pt x="426" y="983"/>
                    </a:lnTo>
                    <a:lnTo>
                      <a:pt x="427" y="983"/>
                    </a:lnTo>
                    <a:lnTo>
                      <a:pt x="433" y="984"/>
                    </a:lnTo>
                    <a:lnTo>
                      <a:pt x="433" y="984"/>
                    </a:lnTo>
                    <a:lnTo>
                      <a:pt x="432" y="984"/>
                    </a:lnTo>
                    <a:lnTo>
                      <a:pt x="432" y="983"/>
                    </a:lnTo>
                    <a:lnTo>
                      <a:pt x="429" y="981"/>
                    </a:lnTo>
                    <a:lnTo>
                      <a:pt x="426" y="980"/>
                    </a:lnTo>
                    <a:lnTo>
                      <a:pt x="424" y="975"/>
                    </a:lnTo>
                    <a:lnTo>
                      <a:pt x="420" y="975"/>
                    </a:lnTo>
                    <a:lnTo>
                      <a:pt x="417" y="974"/>
                    </a:lnTo>
                    <a:lnTo>
                      <a:pt x="415" y="974"/>
                    </a:lnTo>
                    <a:lnTo>
                      <a:pt x="414" y="974"/>
                    </a:lnTo>
                    <a:lnTo>
                      <a:pt x="414" y="974"/>
                    </a:lnTo>
                    <a:lnTo>
                      <a:pt x="412" y="974"/>
                    </a:lnTo>
                    <a:lnTo>
                      <a:pt x="412" y="974"/>
                    </a:lnTo>
                    <a:lnTo>
                      <a:pt x="412" y="972"/>
                    </a:lnTo>
                    <a:lnTo>
                      <a:pt x="412" y="972"/>
                    </a:lnTo>
                    <a:lnTo>
                      <a:pt x="410" y="971"/>
                    </a:lnTo>
                    <a:lnTo>
                      <a:pt x="407" y="969"/>
                    </a:lnTo>
                    <a:lnTo>
                      <a:pt x="406" y="968"/>
                    </a:lnTo>
                    <a:lnTo>
                      <a:pt x="403" y="963"/>
                    </a:lnTo>
                    <a:lnTo>
                      <a:pt x="401" y="962"/>
                    </a:lnTo>
                    <a:lnTo>
                      <a:pt x="403" y="962"/>
                    </a:lnTo>
                    <a:lnTo>
                      <a:pt x="403" y="962"/>
                    </a:lnTo>
                    <a:lnTo>
                      <a:pt x="403" y="960"/>
                    </a:lnTo>
                    <a:lnTo>
                      <a:pt x="404" y="960"/>
                    </a:lnTo>
                    <a:lnTo>
                      <a:pt x="406" y="962"/>
                    </a:lnTo>
                    <a:lnTo>
                      <a:pt x="404" y="960"/>
                    </a:lnTo>
                    <a:lnTo>
                      <a:pt x="403" y="958"/>
                    </a:lnTo>
                    <a:lnTo>
                      <a:pt x="400" y="955"/>
                    </a:lnTo>
                    <a:lnTo>
                      <a:pt x="398" y="954"/>
                    </a:lnTo>
                    <a:lnTo>
                      <a:pt x="398" y="951"/>
                    </a:lnTo>
                    <a:lnTo>
                      <a:pt x="398" y="949"/>
                    </a:lnTo>
                    <a:lnTo>
                      <a:pt x="398" y="946"/>
                    </a:lnTo>
                    <a:lnTo>
                      <a:pt x="395" y="945"/>
                    </a:lnTo>
                    <a:lnTo>
                      <a:pt x="395" y="943"/>
                    </a:lnTo>
                    <a:lnTo>
                      <a:pt x="392" y="942"/>
                    </a:lnTo>
                    <a:lnTo>
                      <a:pt x="392" y="943"/>
                    </a:lnTo>
                    <a:lnTo>
                      <a:pt x="391" y="943"/>
                    </a:lnTo>
                    <a:lnTo>
                      <a:pt x="391" y="946"/>
                    </a:lnTo>
                    <a:lnTo>
                      <a:pt x="389" y="948"/>
                    </a:lnTo>
                    <a:lnTo>
                      <a:pt x="388" y="949"/>
                    </a:lnTo>
                    <a:lnTo>
                      <a:pt x="388" y="951"/>
                    </a:lnTo>
                    <a:lnTo>
                      <a:pt x="386" y="951"/>
                    </a:lnTo>
                    <a:lnTo>
                      <a:pt x="386" y="951"/>
                    </a:lnTo>
                    <a:lnTo>
                      <a:pt x="385" y="948"/>
                    </a:lnTo>
                    <a:lnTo>
                      <a:pt x="383" y="946"/>
                    </a:lnTo>
                    <a:lnTo>
                      <a:pt x="383" y="946"/>
                    </a:lnTo>
                    <a:lnTo>
                      <a:pt x="383" y="945"/>
                    </a:lnTo>
                    <a:lnTo>
                      <a:pt x="382" y="940"/>
                    </a:lnTo>
                    <a:lnTo>
                      <a:pt x="383" y="939"/>
                    </a:lnTo>
                    <a:lnTo>
                      <a:pt x="383" y="939"/>
                    </a:lnTo>
                    <a:lnTo>
                      <a:pt x="385" y="939"/>
                    </a:lnTo>
                    <a:lnTo>
                      <a:pt x="385" y="937"/>
                    </a:lnTo>
                    <a:lnTo>
                      <a:pt x="383" y="936"/>
                    </a:lnTo>
                    <a:lnTo>
                      <a:pt x="383" y="936"/>
                    </a:lnTo>
                    <a:lnTo>
                      <a:pt x="382" y="936"/>
                    </a:lnTo>
                    <a:lnTo>
                      <a:pt x="379" y="936"/>
                    </a:lnTo>
                    <a:lnTo>
                      <a:pt x="377" y="936"/>
                    </a:lnTo>
                    <a:lnTo>
                      <a:pt x="377" y="936"/>
                    </a:lnTo>
                    <a:lnTo>
                      <a:pt x="376" y="937"/>
                    </a:lnTo>
                    <a:lnTo>
                      <a:pt x="374" y="937"/>
                    </a:lnTo>
                    <a:lnTo>
                      <a:pt x="372" y="939"/>
                    </a:lnTo>
                    <a:lnTo>
                      <a:pt x="371" y="940"/>
                    </a:lnTo>
                    <a:lnTo>
                      <a:pt x="369" y="940"/>
                    </a:lnTo>
                    <a:lnTo>
                      <a:pt x="368" y="940"/>
                    </a:lnTo>
                    <a:lnTo>
                      <a:pt x="369" y="939"/>
                    </a:lnTo>
                    <a:lnTo>
                      <a:pt x="369" y="939"/>
                    </a:lnTo>
                    <a:lnTo>
                      <a:pt x="368" y="940"/>
                    </a:lnTo>
                    <a:lnTo>
                      <a:pt x="366" y="940"/>
                    </a:lnTo>
                    <a:lnTo>
                      <a:pt x="366" y="942"/>
                    </a:lnTo>
                    <a:lnTo>
                      <a:pt x="366" y="945"/>
                    </a:lnTo>
                    <a:lnTo>
                      <a:pt x="366" y="945"/>
                    </a:lnTo>
                    <a:lnTo>
                      <a:pt x="368" y="948"/>
                    </a:lnTo>
                    <a:lnTo>
                      <a:pt x="369" y="949"/>
                    </a:lnTo>
                    <a:lnTo>
                      <a:pt x="369" y="951"/>
                    </a:lnTo>
                    <a:lnTo>
                      <a:pt x="369" y="951"/>
                    </a:lnTo>
                    <a:lnTo>
                      <a:pt x="368" y="952"/>
                    </a:lnTo>
                    <a:lnTo>
                      <a:pt x="366" y="951"/>
                    </a:lnTo>
                    <a:lnTo>
                      <a:pt x="366" y="951"/>
                    </a:lnTo>
                    <a:lnTo>
                      <a:pt x="366" y="954"/>
                    </a:lnTo>
                    <a:lnTo>
                      <a:pt x="366" y="958"/>
                    </a:lnTo>
                    <a:lnTo>
                      <a:pt x="368" y="962"/>
                    </a:lnTo>
                    <a:lnTo>
                      <a:pt x="369" y="963"/>
                    </a:lnTo>
                    <a:lnTo>
                      <a:pt x="371" y="966"/>
                    </a:lnTo>
                    <a:lnTo>
                      <a:pt x="374" y="968"/>
                    </a:lnTo>
                    <a:lnTo>
                      <a:pt x="379" y="971"/>
                    </a:lnTo>
                    <a:lnTo>
                      <a:pt x="382" y="972"/>
                    </a:lnTo>
                    <a:lnTo>
                      <a:pt x="383" y="974"/>
                    </a:lnTo>
                    <a:lnTo>
                      <a:pt x="385" y="977"/>
                    </a:lnTo>
                    <a:lnTo>
                      <a:pt x="385" y="980"/>
                    </a:lnTo>
                    <a:lnTo>
                      <a:pt x="386" y="984"/>
                    </a:lnTo>
                    <a:lnTo>
                      <a:pt x="388" y="987"/>
                    </a:lnTo>
                    <a:lnTo>
                      <a:pt x="391" y="990"/>
                    </a:lnTo>
                    <a:lnTo>
                      <a:pt x="394" y="995"/>
                    </a:lnTo>
                    <a:lnTo>
                      <a:pt x="398" y="998"/>
                    </a:lnTo>
                    <a:lnTo>
                      <a:pt x="403" y="1001"/>
                    </a:lnTo>
                    <a:lnTo>
                      <a:pt x="404" y="1001"/>
                    </a:lnTo>
                    <a:lnTo>
                      <a:pt x="412" y="1000"/>
                    </a:lnTo>
                    <a:lnTo>
                      <a:pt x="414" y="1001"/>
                    </a:lnTo>
                    <a:lnTo>
                      <a:pt x="415" y="1001"/>
                    </a:lnTo>
                    <a:lnTo>
                      <a:pt x="415" y="1003"/>
                    </a:lnTo>
                    <a:lnTo>
                      <a:pt x="414" y="1003"/>
                    </a:lnTo>
                    <a:lnTo>
                      <a:pt x="414" y="1004"/>
                    </a:lnTo>
                    <a:lnTo>
                      <a:pt x="412" y="1006"/>
                    </a:lnTo>
                    <a:lnTo>
                      <a:pt x="410" y="1007"/>
                    </a:lnTo>
                    <a:lnTo>
                      <a:pt x="412" y="1009"/>
                    </a:lnTo>
                    <a:lnTo>
                      <a:pt x="420" y="1012"/>
                    </a:lnTo>
                    <a:lnTo>
                      <a:pt x="426" y="1015"/>
                    </a:lnTo>
                    <a:lnTo>
                      <a:pt x="429" y="1016"/>
                    </a:lnTo>
                    <a:lnTo>
                      <a:pt x="430" y="1018"/>
                    </a:lnTo>
                    <a:lnTo>
                      <a:pt x="436" y="1021"/>
                    </a:lnTo>
                    <a:lnTo>
                      <a:pt x="438" y="1022"/>
                    </a:lnTo>
                    <a:lnTo>
                      <a:pt x="441" y="1025"/>
                    </a:lnTo>
                    <a:lnTo>
                      <a:pt x="442" y="1028"/>
                    </a:lnTo>
                    <a:lnTo>
                      <a:pt x="442" y="1030"/>
                    </a:lnTo>
                    <a:lnTo>
                      <a:pt x="442" y="1031"/>
                    </a:lnTo>
                    <a:lnTo>
                      <a:pt x="442" y="1033"/>
                    </a:lnTo>
                    <a:lnTo>
                      <a:pt x="441" y="1035"/>
                    </a:lnTo>
                    <a:lnTo>
                      <a:pt x="439" y="1035"/>
                    </a:lnTo>
                    <a:lnTo>
                      <a:pt x="438" y="1033"/>
                    </a:lnTo>
                    <a:lnTo>
                      <a:pt x="435" y="1027"/>
                    </a:lnTo>
                    <a:lnTo>
                      <a:pt x="430" y="1027"/>
                    </a:lnTo>
                    <a:lnTo>
                      <a:pt x="429" y="1027"/>
                    </a:lnTo>
                    <a:lnTo>
                      <a:pt x="427" y="1025"/>
                    </a:lnTo>
                    <a:lnTo>
                      <a:pt x="427" y="1025"/>
                    </a:lnTo>
                    <a:lnTo>
                      <a:pt x="427" y="1024"/>
                    </a:lnTo>
                    <a:lnTo>
                      <a:pt x="427" y="1024"/>
                    </a:lnTo>
                    <a:lnTo>
                      <a:pt x="426" y="1024"/>
                    </a:lnTo>
                    <a:lnTo>
                      <a:pt x="424" y="1024"/>
                    </a:lnTo>
                    <a:lnTo>
                      <a:pt x="423" y="1027"/>
                    </a:lnTo>
                    <a:lnTo>
                      <a:pt x="421" y="1030"/>
                    </a:lnTo>
                    <a:lnTo>
                      <a:pt x="420" y="1035"/>
                    </a:lnTo>
                    <a:lnTo>
                      <a:pt x="418" y="1036"/>
                    </a:lnTo>
                    <a:lnTo>
                      <a:pt x="420" y="1038"/>
                    </a:lnTo>
                    <a:lnTo>
                      <a:pt x="423" y="1039"/>
                    </a:lnTo>
                    <a:lnTo>
                      <a:pt x="424" y="1041"/>
                    </a:lnTo>
                    <a:lnTo>
                      <a:pt x="426" y="1042"/>
                    </a:lnTo>
                    <a:lnTo>
                      <a:pt x="426" y="1045"/>
                    </a:lnTo>
                    <a:lnTo>
                      <a:pt x="427" y="1048"/>
                    </a:lnTo>
                    <a:lnTo>
                      <a:pt x="426" y="1050"/>
                    </a:lnTo>
                    <a:lnTo>
                      <a:pt x="424" y="1048"/>
                    </a:lnTo>
                    <a:lnTo>
                      <a:pt x="421" y="1050"/>
                    </a:lnTo>
                    <a:lnTo>
                      <a:pt x="420" y="1051"/>
                    </a:lnTo>
                    <a:lnTo>
                      <a:pt x="420" y="1053"/>
                    </a:lnTo>
                    <a:lnTo>
                      <a:pt x="420" y="1056"/>
                    </a:lnTo>
                    <a:lnTo>
                      <a:pt x="420" y="1057"/>
                    </a:lnTo>
                    <a:lnTo>
                      <a:pt x="415" y="1059"/>
                    </a:lnTo>
                    <a:lnTo>
                      <a:pt x="414" y="1062"/>
                    </a:lnTo>
                    <a:lnTo>
                      <a:pt x="414" y="1063"/>
                    </a:lnTo>
                    <a:lnTo>
                      <a:pt x="414" y="1065"/>
                    </a:lnTo>
                    <a:lnTo>
                      <a:pt x="409" y="1065"/>
                    </a:lnTo>
                    <a:lnTo>
                      <a:pt x="407" y="1063"/>
                    </a:lnTo>
                    <a:lnTo>
                      <a:pt x="407" y="1060"/>
                    </a:lnTo>
                    <a:lnTo>
                      <a:pt x="409" y="1059"/>
                    </a:lnTo>
                    <a:lnTo>
                      <a:pt x="410" y="1059"/>
                    </a:lnTo>
                    <a:lnTo>
                      <a:pt x="410" y="1056"/>
                    </a:lnTo>
                    <a:lnTo>
                      <a:pt x="410" y="1054"/>
                    </a:lnTo>
                    <a:lnTo>
                      <a:pt x="412" y="1053"/>
                    </a:lnTo>
                    <a:lnTo>
                      <a:pt x="412" y="1053"/>
                    </a:lnTo>
                    <a:lnTo>
                      <a:pt x="414" y="1051"/>
                    </a:lnTo>
                    <a:lnTo>
                      <a:pt x="415" y="1051"/>
                    </a:lnTo>
                    <a:lnTo>
                      <a:pt x="415" y="1048"/>
                    </a:lnTo>
                    <a:lnTo>
                      <a:pt x="414" y="1047"/>
                    </a:lnTo>
                    <a:lnTo>
                      <a:pt x="414" y="1045"/>
                    </a:lnTo>
                    <a:lnTo>
                      <a:pt x="412" y="1042"/>
                    </a:lnTo>
                    <a:lnTo>
                      <a:pt x="410" y="1038"/>
                    </a:lnTo>
                    <a:lnTo>
                      <a:pt x="409" y="1035"/>
                    </a:lnTo>
                    <a:lnTo>
                      <a:pt x="409" y="1031"/>
                    </a:lnTo>
                    <a:lnTo>
                      <a:pt x="407" y="1031"/>
                    </a:lnTo>
                    <a:lnTo>
                      <a:pt x="404" y="1031"/>
                    </a:lnTo>
                    <a:lnTo>
                      <a:pt x="404" y="1030"/>
                    </a:lnTo>
                    <a:lnTo>
                      <a:pt x="400" y="1028"/>
                    </a:lnTo>
                    <a:lnTo>
                      <a:pt x="400" y="1027"/>
                    </a:lnTo>
                    <a:lnTo>
                      <a:pt x="400" y="1027"/>
                    </a:lnTo>
                    <a:lnTo>
                      <a:pt x="400" y="1025"/>
                    </a:lnTo>
                    <a:lnTo>
                      <a:pt x="400" y="1024"/>
                    </a:lnTo>
                    <a:lnTo>
                      <a:pt x="398" y="1022"/>
                    </a:lnTo>
                    <a:lnTo>
                      <a:pt x="398" y="1022"/>
                    </a:lnTo>
                    <a:lnTo>
                      <a:pt x="397" y="1021"/>
                    </a:lnTo>
                    <a:lnTo>
                      <a:pt x="395" y="1021"/>
                    </a:lnTo>
                    <a:lnTo>
                      <a:pt x="395" y="1022"/>
                    </a:lnTo>
                    <a:lnTo>
                      <a:pt x="394" y="1022"/>
                    </a:lnTo>
                    <a:lnTo>
                      <a:pt x="392" y="1022"/>
                    </a:lnTo>
                    <a:lnTo>
                      <a:pt x="392" y="1022"/>
                    </a:lnTo>
                    <a:lnTo>
                      <a:pt x="394" y="1019"/>
                    </a:lnTo>
                    <a:lnTo>
                      <a:pt x="394" y="1019"/>
                    </a:lnTo>
                    <a:lnTo>
                      <a:pt x="392" y="1019"/>
                    </a:lnTo>
                    <a:lnTo>
                      <a:pt x="389" y="1019"/>
                    </a:lnTo>
                    <a:lnTo>
                      <a:pt x="389" y="1018"/>
                    </a:lnTo>
                    <a:lnTo>
                      <a:pt x="389" y="1019"/>
                    </a:lnTo>
                    <a:lnTo>
                      <a:pt x="388" y="1019"/>
                    </a:lnTo>
                    <a:lnTo>
                      <a:pt x="388" y="1018"/>
                    </a:lnTo>
                    <a:lnTo>
                      <a:pt x="386" y="1013"/>
                    </a:lnTo>
                    <a:lnTo>
                      <a:pt x="385" y="1012"/>
                    </a:lnTo>
                    <a:lnTo>
                      <a:pt x="383" y="1012"/>
                    </a:lnTo>
                    <a:lnTo>
                      <a:pt x="382" y="1012"/>
                    </a:lnTo>
                    <a:lnTo>
                      <a:pt x="380" y="1012"/>
                    </a:lnTo>
                    <a:lnTo>
                      <a:pt x="379" y="1010"/>
                    </a:lnTo>
                    <a:lnTo>
                      <a:pt x="377" y="1012"/>
                    </a:lnTo>
                    <a:lnTo>
                      <a:pt x="377" y="1012"/>
                    </a:lnTo>
                    <a:lnTo>
                      <a:pt x="376" y="1012"/>
                    </a:lnTo>
                    <a:lnTo>
                      <a:pt x="376" y="1010"/>
                    </a:lnTo>
                    <a:lnTo>
                      <a:pt x="374" y="1009"/>
                    </a:lnTo>
                    <a:lnTo>
                      <a:pt x="371" y="1009"/>
                    </a:lnTo>
                    <a:lnTo>
                      <a:pt x="366" y="1003"/>
                    </a:lnTo>
                    <a:lnTo>
                      <a:pt x="365" y="1000"/>
                    </a:lnTo>
                    <a:lnTo>
                      <a:pt x="360" y="998"/>
                    </a:lnTo>
                    <a:lnTo>
                      <a:pt x="359" y="995"/>
                    </a:lnTo>
                    <a:lnTo>
                      <a:pt x="357" y="993"/>
                    </a:lnTo>
                    <a:lnTo>
                      <a:pt x="354" y="992"/>
                    </a:lnTo>
                    <a:lnTo>
                      <a:pt x="354" y="992"/>
                    </a:lnTo>
                    <a:lnTo>
                      <a:pt x="353" y="993"/>
                    </a:lnTo>
                    <a:lnTo>
                      <a:pt x="353" y="993"/>
                    </a:lnTo>
                    <a:lnTo>
                      <a:pt x="353" y="992"/>
                    </a:lnTo>
                    <a:lnTo>
                      <a:pt x="353" y="992"/>
                    </a:lnTo>
                    <a:lnTo>
                      <a:pt x="353" y="992"/>
                    </a:lnTo>
                    <a:lnTo>
                      <a:pt x="353" y="990"/>
                    </a:lnTo>
                    <a:lnTo>
                      <a:pt x="350" y="987"/>
                    </a:lnTo>
                    <a:lnTo>
                      <a:pt x="348" y="986"/>
                    </a:lnTo>
                    <a:lnTo>
                      <a:pt x="348" y="986"/>
                    </a:lnTo>
                    <a:lnTo>
                      <a:pt x="348" y="984"/>
                    </a:lnTo>
                    <a:lnTo>
                      <a:pt x="347" y="984"/>
                    </a:lnTo>
                    <a:lnTo>
                      <a:pt x="347" y="983"/>
                    </a:lnTo>
                    <a:lnTo>
                      <a:pt x="347" y="983"/>
                    </a:lnTo>
                    <a:lnTo>
                      <a:pt x="345" y="983"/>
                    </a:lnTo>
                    <a:lnTo>
                      <a:pt x="345" y="981"/>
                    </a:lnTo>
                    <a:lnTo>
                      <a:pt x="345" y="980"/>
                    </a:lnTo>
                    <a:lnTo>
                      <a:pt x="345" y="980"/>
                    </a:lnTo>
                    <a:lnTo>
                      <a:pt x="344" y="977"/>
                    </a:lnTo>
                    <a:lnTo>
                      <a:pt x="342" y="974"/>
                    </a:lnTo>
                    <a:lnTo>
                      <a:pt x="342" y="968"/>
                    </a:lnTo>
                    <a:lnTo>
                      <a:pt x="341" y="966"/>
                    </a:lnTo>
                    <a:lnTo>
                      <a:pt x="339" y="965"/>
                    </a:lnTo>
                    <a:lnTo>
                      <a:pt x="336" y="965"/>
                    </a:lnTo>
                    <a:lnTo>
                      <a:pt x="330" y="960"/>
                    </a:lnTo>
                    <a:lnTo>
                      <a:pt x="328" y="960"/>
                    </a:lnTo>
                    <a:lnTo>
                      <a:pt x="325" y="958"/>
                    </a:lnTo>
                    <a:lnTo>
                      <a:pt x="324" y="958"/>
                    </a:lnTo>
                    <a:lnTo>
                      <a:pt x="321" y="960"/>
                    </a:lnTo>
                    <a:lnTo>
                      <a:pt x="318" y="963"/>
                    </a:lnTo>
                    <a:lnTo>
                      <a:pt x="315" y="968"/>
                    </a:lnTo>
                    <a:lnTo>
                      <a:pt x="315" y="968"/>
                    </a:lnTo>
                    <a:lnTo>
                      <a:pt x="310" y="969"/>
                    </a:lnTo>
                    <a:lnTo>
                      <a:pt x="309" y="969"/>
                    </a:lnTo>
                    <a:lnTo>
                      <a:pt x="306" y="971"/>
                    </a:lnTo>
                    <a:lnTo>
                      <a:pt x="304" y="972"/>
                    </a:lnTo>
                    <a:lnTo>
                      <a:pt x="300" y="975"/>
                    </a:lnTo>
                    <a:lnTo>
                      <a:pt x="298" y="977"/>
                    </a:lnTo>
                    <a:lnTo>
                      <a:pt x="298" y="977"/>
                    </a:lnTo>
                    <a:lnTo>
                      <a:pt x="298" y="978"/>
                    </a:lnTo>
                    <a:lnTo>
                      <a:pt x="297" y="980"/>
                    </a:lnTo>
                    <a:lnTo>
                      <a:pt x="295" y="980"/>
                    </a:lnTo>
                    <a:lnTo>
                      <a:pt x="293" y="980"/>
                    </a:lnTo>
                    <a:lnTo>
                      <a:pt x="290" y="981"/>
                    </a:lnTo>
                    <a:lnTo>
                      <a:pt x="290" y="981"/>
                    </a:lnTo>
                    <a:lnTo>
                      <a:pt x="287" y="981"/>
                    </a:lnTo>
                    <a:lnTo>
                      <a:pt x="286" y="980"/>
                    </a:lnTo>
                    <a:lnTo>
                      <a:pt x="283" y="978"/>
                    </a:lnTo>
                    <a:lnTo>
                      <a:pt x="281" y="977"/>
                    </a:lnTo>
                    <a:lnTo>
                      <a:pt x="280" y="977"/>
                    </a:lnTo>
                    <a:lnTo>
                      <a:pt x="278" y="977"/>
                    </a:lnTo>
                    <a:lnTo>
                      <a:pt x="278" y="977"/>
                    </a:lnTo>
                    <a:lnTo>
                      <a:pt x="278" y="975"/>
                    </a:lnTo>
                    <a:lnTo>
                      <a:pt x="278" y="975"/>
                    </a:lnTo>
                    <a:lnTo>
                      <a:pt x="277" y="975"/>
                    </a:lnTo>
                    <a:lnTo>
                      <a:pt x="277" y="975"/>
                    </a:lnTo>
                    <a:lnTo>
                      <a:pt x="275" y="975"/>
                    </a:lnTo>
                    <a:lnTo>
                      <a:pt x="275" y="975"/>
                    </a:lnTo>
                    <a:lnTo>
                      <a:pt x="275" y="975"/>
                    </a:lnTo>
                    <a:lnTo>
                      <a:pt x="275" y="975"/>
                    </a:lnTo>
                    <a:lnTo>
                      <a:pt x="275" y="977"/>
                    </a:lnTo>
                    <a:lnTo>
                      <a:pt x="274" y="977"/>
                    </a:lnTo>
                    <a:lnTo>
                      <a:pt x="272" y="977"/>
                    </a:lnTo>
                    <a:lnTo>
                      <a:pt x="271" y="975"/>
                    </a:lnTo>
                    <a:lnTo>
                      <a:pt x="269" y="975"/>
                    </a:lnTo>
                    <a:lnTo>
                      <a:pt x="268" y="975"/>
                    </a:lnTo>
                    <a:lnTo>
                      <a:pt x="268" y="974"/>
                    </a:lnTo>
                    <a:lnTo>
                      <a:pt x="266" y="974"/>
                    </a:lnTo>
                    <a:lnTo>
                      <a:pt x="266" y="972"/>
                    </a:lnTo>
                    <a:lnTo>
                      <a:pt x="266" y="972"/>
                    </a:lnTo>
                    <a:lnTo>
                      <a:pt x="265" y="974"/>
                    </a:lnTo>
                    <a:lnTo>
                      <a:pt x="263" y="974"/>
                    </a:lnTo>
                    <a:lnTo>
                      <a:pt x="263" y="975"/>
                    </a:lnTo>
                    <a:lnTo>
                      <a:pt x="256" y="980"/>
                    </a:lnTo>
                    <a:lnTo>
                      <a:pt x="256" y="981"/>
                    </a:lnTo>
                    <a:lnTo>
                      <a:pt x="254" y="984"/>
                    </a:lnTo>
                    <a:lnTo>
                      <a:pt x="254" y="986"/>
                    </a:lnTo>
                    <a:lnTo>
                      <a:pt x="254" y="989"/>
                    </a:lnTo>
                    <a:lnTo>
                      <a:pt x="256" y="992"/>
                    </a:lnTo>
                    <a:lnTo>
                      <a:pt x="256" y="992"/>
                    </a:lnTo>
                    <a:lnTo>
                      <a:pt x="256" y="993"/>
                    </a:lnTo>
                    <a:lnTo>
                      <a:pt x="257" y="993"/>
                    </a:lnTo>
                    <a:lnTo>
                      <a:pt x="257" y="995"/>
                    </a:lnTo>
                    <a:lnTo>
                      <a:pt x="256" y="995"/>
                    </a:lnTo>
                    <a:lnTo>
                      <a:pt x="256" y="995"/>
                    </a:lnTo>
                    <a:lnTo>
                      <a:pt x="254" y="996"/>
                    </a:lnTo>
                    <a:lnTo>
                      <a:pt x="256" y="996"/>
                    </a:lnTo>
                    <a:lnTo>
                      <a:pt x="256" y="998"/>
                    </a:lnTo>
                    <a:lnTo>
                      <a:pt x="256" y="998"/>
                    </a:lnTo>
                    <a:lnTo>
                      <a:pt x="256" y="1000"/>
                    </a:lnTo>
                    <a:lnTo>
                      <a:pt x="254" y="1001"/>
                    </a:lnTo>
                    <a:lnTo>
                      <a:pt x="252" y="1003"/>
                    </a:lnTo>
                    <a:lnTo>
                      <a:pt x="245" y="1009"/>
                    </a:lnTo>
                    <a:lnTo>
                      <a:pt x="242" y="1010"/>
                    </a:lnTo>
                    <a:lnTo>
                      <a:pt x="242" y="1012"/>
                    </a:lnTo>
                    <a:lnTo>
                      <a:pt x="236" y="1012"/>
                    </a:lnTo>
                    <a:lnTo>
                      <a:pt x="231" y="1015"/>
                    </a:lnTo>
                    <a:lnTo>
                      <a:pt x="228" y="1015"/>
                    </a:lnTo>
                    <a:lnTo>
                      <a:pt x="227" y="1018"/>
                    </a:lnTo>
                    <a:lnTo>
                      <a:pt x="225" y="1018"/>
                    </a:lnTo>
                    <a:lnTo>
                      <a:pt x="225" y="1019"/>
                    </a:lnTo>
                    <a:lnTo>
                      <a:pt x="227" y="1021"/>
                    </a:lnTo>
                    <a:lnTo>
                      <a:pt x="227" y="1021"/>
                    </a:lnTo>
                    <a:lnTo>
                      <a:pt x="225" y="1022"/>
                    </a:lnTo>
                    <a:lnTo>
                      <a:pt x="224" y="1022"/>
                    </a:lnTo>
                    <a:lnTo>
                      <a:pt x="224" y="1022"/>
                    </a:lnTo>
                    <a:lnTo>
                      <a:pt x="224" y="1022"/>
                    </a:lnTo>
                    <a:lnTo>
                      <a:pt x="221" y="1027"/>
                    </a:lnTo>
                    <a:lnTo>
                      <a:pt x="218" y="1030"/>
                    </a:lnTo>
                    <a:lnTo>
                      <a:pt x="216" y="1031"/>
                    </a:lnTo>
                    <a:lnTo>
                      <a:pt x="214" y="1035"/>
                    </a:lnTo>
                    <a:lnTo>
                      <a:pt x="211" y="1039"/>
                    </a:lnTo>
                    <a:lnTo>
                      <a:pt x="211" y="1041"/>
                    </a:lnTo>
                    <a:lnTo>
                      <a:pt x="213" y="1047"/>
                    </a:lnTo>
                    <a:lnTo>
                      <a:pt x="214" y="1048"/>
                    </a:lnTo>
                    <a:lnTo>
                      <a:pt x="214" y="1050"/>
                    </a:lnTo>
                    <a:lnTo>
                      <a:pt x="218" y="1050"/>
                    </a:lnTo>
                    <a:lnTo>
                      <a:pt x="219" y="1051"/>
                    </a:lnTo>
                    <a:lnTo>
                      <a:pt x="218" y="1053"/>
                    </a:lnTo>
                    <a:lnTo>
                      <a:pt x="214" y="1054"/>
                    </a:lnTo>
                    <a:lnTo>
                      <a:pt x="211" y="1057"/>
                    </a:lnTo>
                    <a:lnTo>
                      <a:pt x="210" y="1059"/>
                    </a:lnTo>
                    <a:lnTo>
                      <a:pt x="210" y="1060"/>
                    </a:lnTo>
                    <a:lnTo>
                      <a:pt x="208" y="1060"/>
                    </a:lnTo>
                    <a:lnTo>
                      <a:pt x="207" y="1063"/>
                    </a:lnTo>
                    <a:lnTo>
                      <a:pt x="207" y="1065"/>
                    </a:lnTo>
                    <a:lnTo>
                      <a:pt x="207" y="1066"/>
                    </a:lnTo>
                    <a:lnTo>
                      <a:pt x="205" y="1066"/>
                    </a:lnTo>
                    <a:lnTo>
                      <a:pt x="205" y="1068"/>
                    </a:lnTo>
                    <a:lnTo>
                      <a:pt x="207" y="1069"/>
                    </a:lnTo>
                    <a:lnTo>
                      <a:pt x="207" y="1069"/>
                    </a:lnTo>
                    <a:lnTo>
                      <a:pt x="205" y="1069"/>
                    </a:lnTo>
                    <a:lnTo>
                      <a:pt x="204" y="1069"/>
                    </a:lnTo>
                    <a:lnTo>
                      <a:pt x="199" y="1069"/>
                    </a:lnTo>
                    <a:lnTo>
                      <a:pt x="196" y="1073"/>
                    </a:lnTo>
                    <a:lnTo>
                      <a:pt x="193" y="1076"/>
                    </a:lnTo>
                    <a:lnTo>
                      <a:pt x="192" y="1080"/>
                    </a:lnTo>
                    <a:lnTo>
                      <a:pt x="190" y="1082"/>
                    </a:lnTo>
                    <a:lnTo>
                      <a:pt x="189" y="1083"/>
                    </a:lnTo>
                    <a:lnTo>
                      <a:pt x="187" y="1082"/>
                    </a:lnTo>
                    <a:lnTo>
                      <a:pt x="186" y="1082"/>
                    </a:lnTo>
                    <a:lnTo>
                      <a:pt x="184" y="1082"/>
                    </a:lnTo>
                    <a:lnTo>
                      <a:pt x="183" y="1083"/>
                    </a:lnTo>
                    <a:lnTo>
                      <a:pt x="181" y="1083"/>
                    </a:lnTo>
                    <a:lnTo>
                      <a:pt x="181" y="1083"/>
                    </a:lnTo>
                    <a:lnTo>
                      <a:pt x="178" y="1083"/>
                    </a:lnTo>
                    <a:lnTo>
                      <a:pt x="176" y="1083"/>
                    </a:lnTo>
                    <a:lnTo>
                      <a:pt x="173" y="1083"/>
                    </a:lnTo>
                    <a:lnTo>
                      <a:pt x="172" y="1083"/>
                    </a:lnTo>
                    <a:lnTo>
                      <a:pt x="169" y="1083"/>
                    </a:lnTo>
                    <a:lnTo>
                      <a:pt x="163" y="1083"/>
                    </a:lnTo>
                    <a:lnTo>
                      <a:pt x="161" y="1083"/>
                    </a:lnTo>
                    <a:lnTo>
                      <a:pt x="161" y="1085"/>
                    </a:lnTo>
                    <a:lnTo>
                      <a:pt x="158" y="1086"/>
                    </a:lnTo>
                    <a:lnTo>
                      <a:pt x="155" y="1086"/>
                    </a:lnTo>
                    <a:lnTo>
                      <a:pt x="152" y="1088"/>
                    </a:lnTo>
                    <a:lnTo>
                      <a:pt x="152" y="1088"/>
                    </a:lnTo>
                    <a:lnTo>
                      <a:pt x="151" y="1091"/>
                    </a:lnTo>
                    <a:lnTo>
                      <a:pt x="151" y="1092"/>
                    </a:lnTo>
                    <a:lnTo>
                      <a:pt x="151" y="1092"/>
                    </a:lnTo>
                    <a:lnTo>
                      <a:pt x="149" y="1092"/>
                    </a:lnTo>
                    <a:lnTo>
                      <a:pt x="149" y="1092"/>
                    </a:lnTo>
                    <a:lnTo>
                      <a:pt x="149" y="1092"/>
                    </a:lnTo>
                    <a:lnTo>
                      <a:pt x="148" y="1094"/>
                    </a:lnTo>
                    <a:lnTo>
                      <a:pt x="148" y="1094"/>
                    </a:lnTo>
                    <a:lnTo>
                      <a:pt x="145" y="1092"/>
                    </a:lnTo>
                    <a:lnTo>
                      <a:pt x="143" y="1091"/>
                    </a:lnTo>
                    <a:lnTo>
                      <a:pt x="142" y="1091"/>
                    </a:lnTo>
                    <a:lnTo>
                      <a:pt x="140" y="1089"/>
                    </a:lnTo>
                    <a:lnTo>
                      <a:pt x="140" y="1088"/>
                    </a:lnTo>
                    <a:lnTo>
                      <a:pt x="139" y="1086"/>
                    </a:lnTo>
                    <a:lnTo>
                      <a:pt x="139" y="1086"/>
                    </a:lnTo>
                    <a:lnTo>
                      <a:pt x="139" y="1085"/>
                    </a:lnTo>
                    <a:lnTo>
                      <a:pt x="137" y="1085"/>
                    </a:lnTo>
                    <a:lnTo>
                      <a:pt x="137" y="1083"/>
                    </a:lnTo>
                    <a:lnTo>
                      <a:pt x="139" y="1082"/>
                    </a:lnTo>
                    <a:lnTo>
                      <a:pt x="139" y="1080"/>
                    </a:lnTo>
                    <a:lnTo>
                      <a:pt x="140" y="1080"/>
                    </a:lnTo>
                    <a:lnTo>
                      <a:pt x="139" y="1080"/>
                    </a:lnTo>
                    <a:lnTo>
                      <a:pt x="137" y="1082"/>
                    </a:lnTo>
                    <a:lnTo>
                      <a:pt x="137" y="1080"/>
                    </a:lnTo>
                    <a:lnTo>
                      <a:pt x="131" y="1076"/>
                    </a:lnTo>
                    <a:lnTo>
                      <a:pt x="132" y="1076"/>
                    </a:lnTo>
                    <a:lnTo>
                      <a:pt x="132" y="1074"/>
                    </a:lnTo>
                    <a:lnTo>
                      <a:pt x="131" y="1076"/>
                    </a:lnTo>
                    <a:lnTo>
                      <a:pt x="131" y="1076"/>
                    </a:lnTo>
                    <a:lnTo>
                      <a:pt x="128" y="1076"/>
                    </a:lnTo>
                    <a:lnTo>
                      <a:pt x="125" y="1076"/>
                    </a:lnTo>
                    <a:lnTo>
                      <a:pt x="123" y="1076"/>
                    </a:lnTo>
                    <a:lnTo>
                      <a:pt x="120" y="1079"/>
                    </a:lnTo>
                    <a:lnTo>
                      <a:pt x="119" y="1079"/>
                    </a:lnTo>
                    <a:lnTo>
                      <a:pt x="116" y="1077"/>
                    </a:lnTo>
                    <a:lnTo>
                      <a:pt x="111" y="1077"/>
                    </a:lnTo>
                    <a:lnTo>
                      <a:pt x="111" y="1077"/>
                    </a:lnTo>
                    <a:lnTo>
                      <a:pt x="108" y="1077"/>
                    </a:lnTo>
                    <a:lnTo>
                      <a:pt x="108" y="1077"/>
                    </a:lnTo>
                    <a:lnTo>
                      <a:pt x="107" y="1079"/>
                    </a:lnTo>
                    <a:lnTo>
                      <a:pt x="105" y="1079"/>
                    </a:lnTo>
                    <a:lnTo>
                      <a:pt x="107" y="1076"/>
                    </a:lnTo>
                    <a:lnTo>
                      <a:pt x="108" y="1073"/>
                    </a:lnTo>
                    <a:lnTo>
                      <a:pt x="108" y="1069"/>
                    </a:lnTo>
                    <a:lnTo>
                      <a:pt x="108" y="1068"/>
                    </a:lnTo>
                    <a:lnTo>
                      <a:pt x="108" y="1065"/>
                    </a:lnTo>
                    <a:lnTo>
                      <a:pt x="107" y="1063"/>
                    </a:lnTo>
                    <a:lnTo>
                      <a:pt x="108" y="1060"/>
                    </a:lnTo>
                    <a:lnTo>
                      <a:pt x="108" y="1059"/>
                    </a:lnTo>
                    <a:lnTo>
                      <a:pt x="107" y="1056"/>
                    </a:lnTo>
                    <a:lnTo>
                      <a:pt x="110" y="1057"/>
                    </a:lnTo>
                    <a:lnTo>
                      <a:pt x="108" y="1056"/>
                    </a:lnTo>
                    <a:lnTo>
                      <a:pt x="108" y="1056"/>
                    </a:lnTo>
                    <a:lnTo>
                      <a:pt x="107" y="1056"/>
                    </a:lnTo>
                    <a:lnTo>
                      <a:pt x="107" y="1056"/>
                    </a:lnTo>
                    <a:lnTo>
                      <a:pt x="105" y="1056"/>
                    </a:lnTo>
                    <a:lnTo>
                      <a:pt x="104" y="1057"/>
                    </a:lnTo>
                    <a:lnTo>
                      <a:pt x="104" y="1056"/>
                    </a:lnTo>
                    <a:lnTo>
                      <a:pt x="104" y="1054"/>
                    </a:lnTo>
                    <a:lnTo>
                      <a:pt x="102" y="1053"/>
                    </a:lnTo>
                    <a:lnTo>
                      <a:pt x="104" y="1053"/>
                    </a:lnTo>
                    <a:lnTo>
                      <a:pt x="105" y="1053"/>
                    </a:lnTo>
                    <a:lnTo>
                      <a:pt x="105" y="1051"/>
                    </a:lnTo>
                    <a:lnTo>
                      <a:pt x="107" y="1051"/>
                    </a:lnTo>
                    <a:lnTo>
                      <a:pt x="105" y="1050"/>
                    </a:lnTo>
                    <a:lnTo>
                      <a:pt x="107" y="1048"/>
                    </a:lnTo>
                    <a:lnTo>
                      <a:pt x="108" y="1047"/>
                    </a:lnTo>
                    <a:lnTo>
                      <a:pt x="107" y="1047"/>
                    </a:lnTo>
                    <a:lnTo>
                      <a:pt x="107" y="1048"/>
                    </a:lnTo>
                    <a:lnTo>
                      <a:pt x="105" y="1050"/>
                    </a:lnTo>
                    <a:lnTo>
                      <a:pt x="104" y="1051"/>
                    </a:lnTo>
                    <a:lnTo>
                      <a:pt x="102" y="1053"/>
                    </a:lnTo>
                    <a:lnTo>
                      <a:pt x="101" y="1053"/>
                    </a:lnTo>
                    <a:lnTo>
                      <a:pt x="101" y="1053"/>
                    </a:lnTo>
                    <a:lnTo>
                      <a:pt x="99" y="1051"/>
                    </a:lnTo>
                    <a:lnTo>
                      <a:pt x="99" y="1051"/>
                    </a:lnTo>
                    <a:lnTo>
                      <a:pt x="99" y="1050"/>
                    </a:lnTo>
                    <a:lnTo>
                      <a:pt x="101" y="1048"/>
                    </a:lnTo>
                    <a:lnTo>
                      <a:pt x="101" y="1047"/>
                    </a:lnTo>
                    <a:lnTo>
                      <a:pt x="101" y="1044"/>
                    </a:lnTo>
                    <a:lnTo>
                      <a:pt x="101" y="1044"/>
                    </a:lnTo>
                    <a:lnTo>
                      <a:pt x="101" y="1042"/>
                    </a:lnTo>
                    <a:lnTo>
                      <a:pt x="102" y="1042"/>
                    </a:lnTo>
                    <a:lnTo>
                      <a:pt x="102" y="1041"/>
                    </a:lnTo>
                    <a:lnTo>
                      <a:pt x="104" y="1039"/>
                    </a:lnTo>
                    <a:lnTo>
                      <a:pt x="105" y="1035"/>
                    </a:lnTo>
                    <a:lnTo>
                      <a:pt x="108" y="1030"/>
                    </a:lnTo>
                    <a:lnTo>
                      <a:pt x="108" y="1030"/>
                    </a:lnTo>
                    <a:lnTo>
                      <a:pt x="107" y="1028"/>
                    </a:lnTo>
                    <a:lnTo>
                      <a:pt x="107" y="1027"/>
                    </a:lnTo>
                    <a:lnTo>
                      <a:pt x="108" y="1022"/>
                    </a:lnTo>
                    <a:lnTo>
                      <a:pt x="108" y="1021"/>
                    </a:lnTo>
                    <a:lnTo>
                      <a:pt x="110" y="1019"/>
                    </a:lnTo>
                    <a:lnTo>
                      <a:pt x="110" y="1016"/>
                    </a:lnTo>
                    <a:lnTo>
                      <a:pt x="110" y="1015"/>
                    </a:lnTo>
                    <a:lnTo>
                      <a:pt x="110" y="1015"/>
                    </a:lnTo>
                    <a:lnTo>
                      <a:pt x="110" y="1013"/>
                    </a:lnTo>
                    <a:lnTo>
                      <a:pt x="108" y="1012"/>
                    </a:lnTo>
                    <a:lnTo>
                      <a:pt x="108" y="1007"/>
                    </a:lnTo>
                    <a:lnTo>
                      <a:pt x="108" y="1006"/>
                    </a:lnTo>
                    <a:lnTo>
                      <a:pt x="108" y="1004"/>
                    </a:lnTo>
                    <a:lnTo>
                      <a:pt x="108" y="1004"/>
                    </a:lnTo>
                    <a:lnTo>
                      <a:pt x="107" y="1003"/>
                    </a:lnTo>
                    <a:lnTo>
                      <a:pt x="107" y="1003"/>
                    </a:lnTo>
                    <a:lnTo>
                      <a:pt x="108" y="1000"/>
                    </a:lnTo>
                    <a:lnTo>
                      <a:pt x="108" y="1001"/>
                    </a:lnTo>
                    <a:lnTo>
                      <a:pt x="107" y="1000"/>
                    </a:lnTo>
                    <a:lnTo>
                      <a:pt x="107" y="998"/>
                    </a:lnTo>
                    <a:lnTo>
                      <a:pt x="108" y="996"/>
                    </a:lnTo>
                    <a:lnTo>
                      <a:pt x="110" y="995"/>
                    </a:lnTo>
                    <a:lnTo>
                      <a:pt x="108" y="995"/>
                    </a:lnTo>
                    <a:lnTo>
                      <a:pt x="108" y="995"/>
                    </a:lnTo>
                    <a:lnTo>
                      <a:pt x="108" y="993"/>
                    </a:lnTo>
                    <a:lnTo>
                      <a:pt x="108" y="993"/>
                    </a:lnTo>
                    <a:lnTo>
                      <a:pt x="108" y="992"/>
                    </a:lnTo>
                    <a:lnTo>
                      <a:pt x="108" y="992"/>
                    </a:lnTo>
                    <a:lnTo>
                      <a:pt x="108" y="992"/>
                    </a:lnTo>
                    <a:lnTo>
                      <a:pt x="108" y="990"/>
                    </a:lnTo>
                    <a:lnTo>
                      <a:pt x="108" y="989"/>
                    </a:lnTo>
                    <a:lnTo>
                      <a:pt x="108" y="989"/>
                    </a:lnTo>
                    <a:lnTo>
                      <a:pt x="105" y="989"/>
                    </a:lnTo>
                    <a:lnTo>
                      <a:pt x="105" y="989"/>
                    </a:lnTo>
                    <a:lnTo>
                      <a:pt x="105" y="989"/>
                    </a:lnTo>
                    <a:lnTo>
                      <a:pt x="107" y="986"/>
                    </a:lnTo>
                    <a:lnTo>
                      <a:pt x="107" y="986"/>
                    </a:lnTo>
                    <a:lnTo>
                      <a:pt x="105" y="986"/>
                    </a:lnTo>
                    <a:lnTo>
                      <a:pt x="104" y="984"/>
                    </a:lnTo>
                    <a:lnTo>
                      <a:pt x="104" y="984"/>
                    </a:lnTo>
                    <a:lnTo>
                      <a:pt x="102" y="983"/>
                    </a:lnTo>
                    <a:lnTo>
                      <a:pt x="102" y="981"/>
                    </a:lnTo>
                    <a:lnTo>
                      <a:pt x="104" y="980"/>
                    </a:lnTo>
                    <a:lnTo>
                      <a:pt x="105" y="978"/>
                    </a:lnTo>
                    <a:lnTo>
                      <a:pt x="105" y="978"/>
                    </a:lnTo>
                    <a:lnTo>
                      <a:pt x="107" y="977"/>
                    </a:lnTo>
                    <a:lnTo>
                      <a:pt x="110" y="977"/>
                    </a:lnTo>
                    <a:lnTo>
                      <a:pt x="111" y="977"/>
                    </a:lnTo>
                    <a:lnTo>
                      <a:pt x="113" y="977"/>
                    </a:lnTo>
                    <a:lnTo>
                      <a:pt x="114" y="975"/>
                    </a:lnTo>
                    <a:lnTo>
                      <a:pt x="114" y="975"/>
                    </a:lnTo>
                    <a:lnTo>
                      <a:pt x="114" y="974"/>
                    </a:lnTo>
                    <a:lnTo>
                      <a:pt x="114" y="974"/>
                    </a:lnTo>
                    <a:lnTo>
                      <a:pt x="114" y="972"/>
                    </a:lnTo>
                    <a:lnTo>
                      <a:pt x="116" y="972"/>
                    </a:lnTo>
                    <a:lnTo>
                      <a:pt x="117" y="971"/>
                    </a:lnTo>
                    <a:lnTo>
                      <a:pt x="120" y="971"/>
                    </a:lnTo>
                    <a:lnTo>
                      <a:pt x="122" y="969"/>
                    </a:lnTo>
                    <a:lnTo>
                      <a:pt x="123" y="971"/>
                    </a:lnTo>
                    <a:lnTo>
                      <a:pt x="123" y="971"/>
                    </a:lnTo>
                    <a:lnTo>
                      <a:pt x="125" y="971"/>
                    </a:lnTo>
                    <a:lnTo>
                      <a:pt x="126" y="972"/>
                    </a:lnTo>
                    <a:lnTo>
                      <a:pt x="129" y="974"/>
                    </a:lnTo>
                    <a:lnTo>
                      <a:pt x="131" y="972"/>
                    </a:lnTo>
                    <a:lnTo>
                      <a:pt x="135" y="972"/>
                    </a:lnTo>
                    <a:lnTo>
                      <a:pt x="137" y="972"/>
                    </a:lnTo>
                    <a:lnTo>
                      <a:pt x="140" y="972"/>
                    </a:lnTo>
                    <a:lnTo>
                      <a:pt x="142" y="972"/>
                    </a:lnTo>
                    <a:lnTo>
                      <a:pt x="145" y="972"/>
                    </a:lnTo>
                    <a:lnTo>
                      <a:pt x="146" y="972"/>
                    </a:lnTo>
                    <a:lnTo>
                      <a:pt x="151" y="974"/>
                    </a:lnTo>
                    <a:lnTo>
                      <a:pt x="154" y="974"/>
                    </a:lnTo>
                    <a:lnTo>
                      <a:pt x="160" y="975"/>
                    </a:lnTo>
                    <a:lnTo>
                      <a:pt x="163" y="975"/>
                    </a:lnTo>
                    <a:lnTo>
                      <a:pt x="167" y="975"/>
                    </a:lnTo>
                    <a:lnTo>
                      <a:pt x="169" y="974"/>
                    </a:lnTo>
                    <a:lnTo>
                      <a:pt x="170" y="975"/>
                    </a:lnTo>
                    <a:lnTo>
                      <a:pt x="172" y="974"/>
                    </a:lnTo>
                    <a:lnTo>
                      <a:pt x="173" y="974"/>
                    </a:lnTo>
                    <a:lnTo>
                      <a:pt x="173" y="975"/>
                    </a:lnTo>
                    <a:lnTo>
                      <a:pt x="178" y="977"/>
                    </a:lnTo>
                    <a:lnTo>
                      <a:pt x="180" y="975"/>
                    </a:lnTo>
                    <a:lnTo>
                      <a:pt x="181" y="975"/>
                    </a:lnTo>
                    <a:lnTo>
                      <a:pt x="184" y="975"/>
                    </a:lnTo>
                    <a:lnTo>
                      <a:pt x="187" y="977"/>
                    </a:lnTo>
                    <a:lnTo>
                      <a:pt x="189" y="977"/>
                    </a:lnTo>
                    <a:lnTo>
                      <a:pt x="192" y="977"/>
                    </a:lnTo>
                    <a:lnTo>
                      <a:pt x="193" y="975"/>
                    </a:lnTo>
                    <a:lnTo>
                      <a:pt x="195" y="975"/>
                    </a:lnTo>
                    <a:lnTo>
                      <a:pt x="196" y="975"/>
                    </a:lnTo>
                    <a:lnTo>
                      <a:pt x="198" y="974"/>
                    </a:lnTo>
                    <a:lnTo>
                      <a:pt x="199" y="965"/>
                    </a:lnTo>
                    <a:lnTo>
                      <a:pt x="201" y="955"/>
                    </a:lnTo>
                    <a:lnTo>
                      <a:pt x="202" y="954"/>
                    </a:lnTo>
                    <a:lnTo>
                      <a:pt x="202" y="954"/>
                    </a:lnTo>
                    <a:lnTo>
                      <a:pt x="202" y="952"/>
                    </a:lnTo>
                    <a:lnTo>
                      <a:pt x="201" y="954"/>
                    </a:lnTo>
                    <a:lnTo>
                      <a:pt x="201" y="954"/>
                    </a:lnTo>
                    <a:lnTo>
                      <a:pt x="201" y="954"/>
                    </a:lnTo>
                    <a:lnTo>
                      <a:pt x="201" y="946"/>
                    </a:lnTo>
                    <a:lnTo>
                      <a:pt x="202" y="942"/>
                    </a:lnTo>
                    <a:lnTo>
                      <a:pt x="202" y="939"/>
                    </a:lnTo>
                    <a:lnTo>
                      <a:pt x="204" y="940"/>
                    </a:lnTo>
                    <a:lnTo>
                      <a:pt x="205" y="942"/>
                    </a:lnTo>
                    <a:lnTo>
                      <a:pt x="207" y="943"/>
                    </a:lnTo>
                    <a:lnTo>
                      <a:pt x="207" y="946"/>
                    </a:lnTo>
                    <a:lnTo>
                      <a:pt x="208" y="948"/>
                    </a:lnTo>
                    <a:lnTo>
                      <a:pt x="210" y="948"/>
                    </a:lnTo>
                    <a:lnTo>
                      <a:pt x="208" y="948"/>
                    </a:lnTo>
                    <a:lnTo>
                      <a:pt x="208" y="946"/>
                    </a:lnTo>
                    <a:lnTo>
                      <a:pt x="207" y="942"/>
                    </a:lnTo>
                    <a:lnTo>
                      <a:pt x="207" y="940"/>
                    </a:lnTo>
                    <a:lnTo>
                      <a:pt x="205" y="939"/>
                    </a:lnTo>
                    <a:lnTo>
                      <a:pt x="202" y="936"/>
                    </a:lnTo>
                    <a:lnTo>
                      <a:pt x="201" y="936"/>
                    </a:lnTo>
                    <a:lnTo>
                      <a:pt x="201" y="936"/>
                    </a:lnTo>
                    <a:lnTo>
                      <a:pt x="202" y="936"/>
                    </a:lnTo>
                    <a:lnTo>
                      <a:pt x="204" y="936"/>
                    </a:lnTo>
                    <a:lnTo>
                      <a:pt x="204" y="936"/>
                    </a:lnTo>
                    <a:lnTo>
                      <a:pt x="202" y="934"/>
                    </a:lnTo>
                    <a:lnTo>
                      <a:pt x="202" y="933"/>
                    </a:lnTo>
                    <a:lnTo>
                      <a:pt x="202" y="927"/>
                    </a:lnTo>
                    <a:lnTo>
                      <a:pt x="202" y="927"/>
                    </a:lnTo>
                    <a:lnTo>
                      <a:pt x="202" y="925"/>
                    </a:lnTo>
                    <a:lnTo>
                      <a:pt x="201" y="925"/>
                    </a:lnTo>
                    <a:lnTo>
                      <a:pt x="199" y="925"/>
                    </a:lnTo>
                    <a:lnTo>
                      <a:pt x="199" y="925"/>
                    </a:lnTo>
                    <a:lnTo>
                      <a:pt x="195" y="922"/>
                    </a:lnTo>
                    <a:lnTo>
                      <a:pt x="192" y="919"/>
                    </a:lnTo>
                    <a:lnTo>
                      <a:pt x="190" y="916"/>
                    </a:lnTo>
                    <a:lnTo>
                      <a:pt x="190" y="916"/>
                    </a:lnTo>
                    <a:lnTo>
                      <a:pt x="190" y="914"/>
                    </a:lnTo>
                    <a:lnTo>
                      <a:pt x="192" y="913"/>
                    </a:lnTo>
                    <a:lnTo>
                      <a:pt x="190" y="911"/>
                    </a:lnTo>
                    <a:lnTo>
                      <a:pt x="190" y="911"/>
                    </a:lnTo>
                    <a:lnTo>
                      <a:pt x="189" y="910"/>
                    </a:lnTo>
                    <a:lnTo>
                      <a:pt x="190" y="908"/>
                    </a:lnTo>
                    <a:lnTo>
                      <a:pt x="190" y="908"/>
                    </a:lnTo>
                    <a:lnTo>
                      <a:pt x="192" y="908"/>
                    </a:lnTo>
                    <a:lnTo>
                      <a:pt x="192" y="908"/>
                    </a:lnTo>
                    <a:lnTo>
                      <a:pt x="193" y="908"/>
                    </a:lnTo>
                    <a:lnTo>
                      <a:pt x="195" y="910"/>
                    </a:lnTo>
                    <a:lnTo>
                      <a:pt x="192" y="907"/>
                    </a:lnTo>
                    <a:lnTo>
                      <a:pt x="187" y="908"/>
                    </a:lnTo>
                    <a:lnTo>
                      <a:pt x="186" y="908"/>
                    </a:lnTo>
                    <a:lnTo>
                      <a:pt x="186" y="907"/>
                    </a:lnTo>
                    <a:lnTo>
                      <a:pt x="186" y="907"/>
                    </a:lnTo>
                    <a:lnTo>
                      <a:pt x="186" y="905"/>
                    </a:lnTo>
                    <a:lnTo>
                      <a:pt x="186" y="905"/>
                    </a:lnTo>
                    <a:lnTo>
                      <a:pt x="186" y="904"/>
                    </a:lnTo>
                    <a:lnTo>
                      <a:pt x="184" y="904"/>
                    </a:lnTo>
                    <a:lnTo>
                      <a:pt x="183" y="904"/>
                    </a:lnTo>
                    <a:lnTo>
                      <a:pt x="183" y="904"/>
                    </a:lnTo>
                    <a:lnTo>
                      <a:pt x="181" y="904"/>
                    </a:lnTo>
                    <a:lnTo>
                      <a:pt x="183" y="902"/>
                    </a:lnTo>
                    <a:lnTo>
                      <a:pt x="181" y="902"/>
                    </a:lnTo>
                    <a:lnTo>
                      <a:pt x="181" y="902"/>
                    </a:lnTo>
                    <a:lnTo>
                      <a:pt x="180" y="902"/>
                    </a:lnTo>
                    <a:lnTo>
                      <a:pt x="178" y="902"/>
                    </a:lnTo>
                    <a:lnTo>
                      <a:pt x="176" y="901"/>
                    </a:lnTo>
                    <a:lnTo>
                      <a:pt x="176" y="901"/>
                    </a:lnTo>
                    <a:lnTo>
                      <a:pt x="176" y="901"/>
                    </a:lnTo>
                    <a:lnTo>
                      <a:pt x="175" y="901"/>
                    </a:lnTo>
                    <a:lnTo>
                      <a:pt x="175" y="901"/>
                    </a:lnTo>
                    <a:lnTo>
                      <a:pt x="173" y="901"/>
                    </a:lnTo>
                    <a:lnTo>
                      <a:pt x="173" y="899"/>
                    </a:lnTo>
                    <a:lnTo>
                      <a:pt x="167" y="898"/>
                    </a:lnTo>
                    <a:lnTo>
                      <a:pt x="166" y="898"/>
                    </a:lnTo>
                    <a:lnTo>
                      <a:pt x="164" y="898"/>
                    </a:lnTo>
                    <a:lnTo>
                      <a:pt x="163" y="898"/>
                    </a:lnTo>
                    <a:lnTo>
                      <a:pt x="163" y="898"/>
                    </a:lnTo>
                    <a:lnTo>
                      <a:pt x="161" y="896"/>
                    </a:lnTo>
                    <a:lnTo>
                      <a:pt x="158" y="895"/>
                    </a:lnTo>
                    <a:lnTo>
                      <a:pt x="160" y="893"/>
                    </a:lnTo>
                    <a:lnTo>
                      <a:pt x="161" y="893"/>
                    </a:lnTo>
                    <a:lnTo>
                      <a:pt x="163" y="893"/>
                    </a:lnTo>
                    <a:lnTo>
                      <a:pt x="163" y="892"/>
                    </a:lnTo>
                    <a:lnTo>
                      <a:pt x="161" y="892"/>
                    </a:lnTo>
                    <a:lnTo>
                      <a:pt x="161" y="890"/>
                    </a:lnTo>
                    <a:lnTo>
                      <a:pt x="160" y="890"/>
                    </a:lnTo>
                    <a:lnTo>
                      <a:pt x="160" y="890"/>
                    </a:lnTo>
                    <a:lnTo>
                      <a:pt x="160" y="889"/>
                    </a:lnTo>
                    <a:lnTo>
                      <a:pt x="161" y="890"/>
                    </a:lnTo>
                    <a:lnTo>
                      <a:pt x="161" y="890"/>
                    </a:lnTo>
                    <a:lnTo>
                      <a:pt x="164" y="890"/>
                    </a:lnTo>
                    <a:lnTo>
                      <a:pt x="163" y="889"/>
                    </a:lnTo>
                    <a:lnTo>
                      <a:pt x="163" y="889"/>
                    </a:lnTo>
                    <a:lnTo>
                      <a:pt x="163" y="889"/>
                    </a:lnTo>
                    <a:lnTo>
                      <a:pt x="160" y="889"/>
                    </a:lnTo>
                    <a:lnTo>
                      <a:pt x="160" y="889"/>
                    </a:lnTo>
                    <a:lnTo>
                      <a:pt x="158" y="889"/>
                    </a:lnTo>
                    <a:lnTo>
                      <a:pt x="158" y="887"/>
                    </a:lnTo>
                    <a:lnTo>
                      <a:pt x="158" y="887"/>
                    </a:lnTo>
                    <a:lnTo>
                      <a:pt x="158" y="885"/>
                    </a:lnTo>
                    <a:lnTo>
                      <a:pt x="160" y="884"/>
                    </a:lnTo>
                    <a:lnTo>
                      <a:pt x="166" y="882"/>
                    </a:lnTo>
                    <a:lnTo>
                      <a:pt x="169" y="882"/>
                    </a:lnTo>
                    <a:lnTo>
                      <a:pt x="170" y="882"/>
                    </a:lnTo>
                    <a:lnTo>
                      <a:pt x="172" y="881"/>
                    </a:lnTo>
                    <a:lnTo>
                      <a:pt x="173" y="879"/>
                    </a:lnTo>
                    <a:lnTo>
                      <a:pt x="176" y="879"/>
                    </a:lnTo>
                    <a:lnTo>
                      <a:pt x="180" y="881"/>
                    </a:lnTo>
                    <a:lnTo>
                      <a:pt x="181" y="884"/>
                    </a:lnTo>
                    <a:lnTo>
                      <a:pt x="183" y="885"/>
                    </a:lnTo>
                    <a:lnTo>
                      <a:pt x="186" y="882"/>
                    </a:lnTo>
                    <a:lnTo>
                      <a:pt x="190" y="882"/>
                    </a:lnTo>
                    <a:lnTo>
                      <a:pt x="192" y="884"/>
                    </a:lnTo>
                    <a:lnTo>
                      <a:pt x="192" y="882"/>
                    </a:lnTo>
                    <a:lnTo>
                      <a:pt x="193" y="882"/>
                    </a:lnTo>
                    <a:lnTo>
                      <a:pt x="193" y="882"/>
                    </a:lnTo>
                    <a:lnTo>
                      <a:pt x="193" y="884"/>
                    </a:lnTo>
                    <a:lnTo>
                      <a:pt x="198" y="882"/>
                    </a:lnTo>
                    <a:lnTo>
                      <a:pt x="199" y="882"/>
                    </a:lnTo>
                    <a:lnTo>
                      <a:pt x="198" y="882"/>
                    </a:lnTo>
                    <a:lnTo>
                      <a:pt x="196" y="879"/>
                    </a:lnTo>
                    <a:lnTo>
                      <a:pt x="196" y="872"/>
                    </a:lnTo>
                    <a:lnTo>
                      <a:pt x="195" y="870"/>
                    </a:lnTo>
                    <a:lnTo>
                      <a:pt x="193" y="867"/>
                    </a:lnTo>
                    <a:lnTo>
                      <a:pt x="193" y="866"/>
                    </a:lnTo>
                    <a:lnTo>
                      <a:pt x="193" y="864"/>
                    </a:lnTo>
                    <a:lnTo>
                      <a:pt x="193" y="864"/>
                    </a:lnTo>
                    <a:lnTo>
                      <a:pt x="195" y="864"/>
                    </a:lnTo>
                    <a:lnTo>
                      <a:pt x="196" y="864"/>
                    </a:lnTo>
                    <a:lnTo>
                      <a:pt x="199" y="863"/>
                    </a:lnTo>
                    <a:lnTo>
                      <a:pt x="201" y="864"/>
                    </a:lnTo>
                    <a:lnTo>
                      <a:pt x="201" y="866"/>
                    </a:lnTo>
                    <a:lnTo>
                      <a:pt x="201" y="867"/>
                    </a:lnTo>
                    <a:lnTo>
                      <a:pt x="201" y="867"/>
                    </a:lnTo>
                    <a:lnTo>
                      <a:pt x="202" y="869"/>
                    </a:lnTo>
                    <a:lnTo>
                      <a:pt x="204" y="869"/>
                    </a:lnTo>
                    <a:lnTo>
                      <a:pt x="207" y="870"/>
                    </a:lnTo>
                    <a:lnTo>
                      <a:pt x="210" y="870"/>
                    </a:lnTo>
                    <a:lnTo>
                      <a:pt x="214" y="870"/>
                    </a:lnTo>
                    <a:lnTo>
                      <a:pt x="214" y="870"/>
                    </a:lnTo>
                    <a:lnTo>
                      <a:pt x="218" y="869"/>
                    </a:lnTo>
                    <a:lnTo>
                      <a:pt x="221" y="867"/>
                    </a:lnTo>
                    <a:lnTo>
                      <a:pt x="222" y="867"/>
                    </a:lnTo>
                    <a:lnTo>
                      <a:pt x="219" y="867"/>
                    </a:lnTo>
                    <a:lnTo>
                      <a:pt x="218" y="867"/>
                    </a:lnTo>
                    <a:lnTo>
                      <a:pt x="218" y="866"/>
                    </a:lnTo>
                    <a:lnTo>
                      <a:pt x="218" y="866"/>
                    </a:lnTo>
                    <a:lnTo>
                      <a:pt x="219" y="863"/>
                    </a:lnTo>
                    <a:lnTo>
                      <a:pt x="224" y="860"/>
                    </a:lnTo>
                    <a:lnTo>
                      <a:pt x="227" y="860"/>
                    </a:lnTo>
                    <a:lnTo>
                      <a:pt x="231" y="858"/>
                    </a:lnTo>
                    <a:lnTo>
                      <a:pt x="233" y="855"/>
                    </a:lnTo>
                    <a:lnTo>
                      <a:pt x="234" y="854"/>
                    </a:lnTo>
                    <a:lnTo>
                      <a:pt x="234" y="854"/>
                    </a:lnTo>
                    <a:lnTo>
                      <a:pt x="236" y="852"/>
                    </a:lnTo>
                    <a:lnTo>
                      <a:pt x="236" y="852"/>
                    </a:lnTo>
                    <a:lnTo>
                      <a:pt x="236" y="843"/>
                    </a:lnTo>
                    <a:lnTo>
                      <a:pt x="236" y="841"/>
                    </a:lnTo>
                    <a:lnTo>
                      <a:pt x="237" y="840"/>
                    </a:lnTo>
                    <a:lnTo>
                      <a:pt x="237" y="840"/>
                    </a:lnTo>
                    <a:lnTo>
                      <a:pt x="239" y="838"/>
                    </a:lnTo>
                    <a:lnTo>
                      <a:pt x="246" y="837"/>
                    </a:lnTo>
                    <a:lnTo>
                      <a:pt x="246" y="837"/>
                    </a:lnTo>
                    <a:lnTo>
                      <a:pt x="252" y="832"/>
                    </a:lnTo>
                    <a:lnTo>
                      <a:pt x="256" y="831"/>
                    </a:lnTo>
                    <a:lnTo>
                      <a:pt x="257" y="831"/>
                    </a:lnTo>
                    <a:lnTo>
                      <a:pt x="259" y="831"/>
                    </a:lnTo>
                    <a:lnTo>
                      <a:pt x="260" y="831"/>
                    </a:lnTo>
                    <a:lnTo>
                      <a:pt x="262" y="831"/>
                    </a:lnTo>
                    <a:lnTo>
                      <a:pt x="263" y="831"/>
                    </a:lnTo>
                    <a:lnTo>
                      <a:pt x="265" y="831"/>
                    </a:lnTo>
                    <a:lnTo>
                      <a:pt x="266" y="831"/>
                    </a:lnTo>
                    <a:lnTo>
                      <a:pt x="268" y="831"/>
                    </a:lnTo>
                    <a:lnTo>
                      <a:pt x="266" y="831"/>
                    </a:lnTo>
                    <a:lnTo>
                      <a:pt x="265" y="829"/>
                    </a:lnTo>
                    <a:lnTo>
                      <a:pt x="263" y="831"/>
                    </a:lnTo>
                    <a:lnTo>
                      <a:pt x="262" y="829"/>
                    </a:lnTo>
                    <a:lnTo>
                      <a:pt x="260" y="829"/>
                    </a:lnTo>
                    <a:lnTo>
                      <a:pt x="259" y="829"/>
                    </a:lnTo>
                    <a:lnTo>
                      <a:pt x="259" y="828"/>
                    </a:lnTo>
                    <a:lnTo>
                      <a:pt x="259" y="826"/>
                    </a:lnTo>
                    <a:lnTo>
                      <a:pt x="260" y="826"/>
                    </a:lnTo>
                    <a:lnTo>
                      <a:pt x="262" y="826"/>
                    </a:lnTo>
                    <a:lnTo>
                      <a:pt x="263" y="826"/>
                    </a:lnTo>
                    <a:lnTo>
                      <a:pt x="266" y="829"/>
                    </a:lnTo>
                    <a:lnTo>
                      <a:pt x="268" y="829"/>
                    </a:lnTo>
                    <a:lnTo>
                      <a:pt x="269" y="829"/>
                    </a:lnTo>
                    <a:lnTo>
                      <a:pt x="268" y="828"/>
                    </a:lnTo>
                    <a:lnTo>
                      <a:pt x="268" y="828"/>
                    </a:lnTo>
                    <a:lnTo>
                      <a:pt x="266" y="828"/>
                    </a:lnTo>
                    <a:lnTo>
                      <a:pt x="265" y="826"/>
                    </a:lnTo>
                    <a:lnTo>
                      <a:pt x="268" y="826"/>
                    </a:lnTo>
                    <a:lnTo>
                      <a:pt x="268" y="826"/>
                    </a:lnTo>
                    <a:lnTo>
                      <a:pt x="266" y="825"/>
                    </a:lnTo>
                    <a:lnTo>
                      <a:pt x="265" y="822"/>
                    </a:lnTo>
                    <a:lnTo>
                      <a:pt x="265" y="822"/>
                    </a:lnTo>
                    <a:lnTo>
                      <a:pt x="266" y="820"/>
                    </a:lnTo>
                    <a:lnTo>
                      <a:pt x="266" y="819"/>
                    </a:lnTo>
                    <a:lnTo>
                      <a:pt x="266" y="819"/>
                    </a:lnTo>
                    <a:lnTo>
                      <a:pt x="268" y="817"/>
                    </a:lnTo>
                    <a:lnTo>
                      <a:pt x="269" y="814"/>
                    </a:lnTo>
                    <a:lnTo>
                      <a:pt x="271" y="812"/>
                    </a:lnTo>
                    <a:lnTo>
                      <a:pt x="272" y="809"/>
                    </a:lnTo>
                    <a:lnTo>
                      <a:pt x="274" y="802"/>
                    </a:lnTo>
                    <a:lnTo>
                      <a:pt x="274" y="800"/>
                    </a:lnTo>
                    <a:lnTo>
                      <a:pt x="275" y="799"/>
                    </a:lnTo>
                    <a:lnTo>
                      <a:pt x="275" y="800"/>
                    </a:lnTo>
                    <a:lnTo>
                      <a:pt x="275" y="800"/>
                    </a:lnTo>
                    <a:lnTo>
                      <a:pt x="278" y="799"/>
                    </a:lnTo>
                    <a:lnTo>
                      <a:pt x="281" y="796"/>
                    </a:lnTo>
                    <a:lnTo>
                      <a:pt x="283" y="794"/>
                    </a:lnTo>
                    <a:lnTo>
                      <a:pt x="284" y="793"/>
                    </a:lnTo>
                    <a:lnTo>
                      <a:pt x="287" y="791"/>
                    </a:lnTo>
                    <a:lnTo>
                      <a:pt x="290" y="790"/>
                    </a:lnTo>
                    <a:lnTo>
                      <a:pt x="293" y="790"/>
                    </a:lnTo>
                    <a:lnTo>
                      <a:pt x="297" y="790"/>
                    </a:lnTo>
                    <a:lnTo>
                      <a:pt x="300" y="790"/>
                    </a:lnTo>
                    <a:lnTo>
                      <a:pt x="301" y="791"/>
                    </a:lnTo>
                    <a:lnTo>
                      <a:pt x="301" y="791"/>
                    </a:lnTo>
                    <a:lnTo>
                      <a:pt x="303" y="793"/>
                    </a:lnTo>
                    <a:lnTo>
                      <a:pt x="304" y="793"/>
                    </a:lnTo>
                    <a:lnTo>
                      <a:pt x="304" y="791"/>
                    </a:lnTo>
                    <a:lnTo>
                      <a:pt x="303" y="791"/>
                    </a:lnTo>
                    <a:lnTo>
                      <a:pt x="303" y="788"/>
                    </a:lnTo>
                    <a:lnTo>
                      <a:pt x="303" y="787"/>
                    </a:lnTo>
                    <a:lnTo>
                      <a:pt x="304" y="785"/>
                    </a:lnTo>
                    <a:lnTo>
                      <a:pt x="306" y="784"/>
                    </a:lnTo>
                    <a:lnTo>
                      <a:pt x="310" y="784"/>
                    </a:lnTo>
                    <a:lnTo>
                      <a:pt x="315" y="784"/>
                    </a:lnTo>
                    <a:lnTo>
                      <a:pt x="316" y="787"/>
                    </a:lnTo>
                    <a:lnTo>
                      <a:pt x="315" y="788"/>
                    </a:lnTo>
                    <a:lnTo>
                      <a:pt x="316" y="790"/>
                    </a:lnTo>
                    <a:lnTo>
                      <a:pt x="318" y="790"/>
                    </a:lnTo>
                    <a:lnTo>
                      <a:pt x="318" y="788"/>
                    </a:lnTo>
                    <a:lnTo>
                      <a:pt x="318" y="787"/>
                    </a:lnTo>
                    <a:lnTo>
                      <a:pt x="318" y="785"/>
                    </a:lnTo>
                    <a:lnTo>
                      <a:pt x="319" y="787"/>
                    </a:lnTo>
                    <a:lnTo>
                      <a:pt x="321" y="788"/>
                    </a:lnTo>
                    <a:lnTo>
                      <a:pt x="321" y="790"/>
                    </a:lnTo>
                    <a:lnTo>
                      <a:pt x="321" y="787"/>
                    </a:lnTo>
                    <a:lnTo>
                      <a:pt x="321" y="785"/>
                    </a:lnTo>
                    <a:lnTo>
                      <a:pt x="321" y="782"/>
                    </a:lnTo>
                    <a:lnTo>
                      <a:pt x="321" y="781"/>
                    </a:lnTo>
                    <a:lnTo>
                      <a:pt x="322" y="781"/>
                    </a:lnTo>
                    <a:lnTo>
                      <a:pt x="325" y="781"/>
                    </a:lnTo>
                    <a:lnTo>
                      <a:pt x="328" y="781"/>
                    </a:lnTo>
                    <a:lnTo>
                      <a:pt x="330" y="782"/>
                    </a:lnTo>
                    <a:lnTo>
                      <a:pt x="333" y="785"/>
                    </a:lnTo>
                    <a:lnTo>
                      <a:pt x="335" y="787"/>
                    </a:lnTo>
                    <a:lnTo>
                      <a:pt x="336" y="787"/>
                    </a:lnTo>
                    <a:lnTo>
                      <a:pt x="335" y="785"/>
                    </a:lnTo>
                    <a:lnTo>
                      <a:pt x="330" y="781"/>
                    </a:lnTo>
                    <a:lnTo>
                      <a:pt x="328" y="781"/>
                    </a:lnTo>
                    <a:lnTo>
                      <a:pt x="327" y="779"/>
                    </a:lnTo>
                    <a:lnTo>
                      <a:pt x="327" y="779"/>
                    </a:lnTo>
                    <a:lnTo>
                      <a:pt x="325" y="778"/>
                    </a:lnTo>
                    <a:lnTo>
                      <a:pt x="325" y="778"/>
                    </a:lnTo>
                    <a:lnTo>
                      <a:pt x="325" y="771"/>
                    </a:lnTo>
                    <a:lnTo>
                      <a:pt x="324" y="771"/>
                    </a:lnTo>
                    <a:lnTo>
                      <a:pt x="324" y="771"/>
                    </a:lnTo>
                    <a:lnTo>
                      <a:pt x="324" y="771"/>
                    </a:lnTo>
                    <a:lnTo>
                      <a:pt x="322" y="771"/>
                    </a:lnTo>
                    <a:lnTo>
                      <a:pt x="322" y="770"/>
                    </a:lnTo>
                    <a:lnTo>
                      <a:pt x="322" y="770"/>
                    </a:lnTo>
                    <a:lnTo>
                      <a:pt x="324" y="768"/>
                    </a:lnTo>
                    <a:lnTo>
                      <a:pt x="325" y="768"/>
                    </a:lnTo>
                    <a:lnTo>
                      <a:pt x="325" y="767"/>
                    </a:lnTo>
                    <a:lnTo>
                      <a:pt x="325" y="765"/>
                    </a:lnTo>
                    <a:lnTo>
                      <a:pt x="324" y="762"/>
                    </a:lnTo>
                    <a:lnTo>
                      <a:pt x="322" y="761"/>
                    </a:lnTo>
                    <a:lnTo>
                      <a:pt x="322" y="756"/>
                    </a:lnTo>
                    <a:lnTo>
                      <a:pt x="322" y="755"/>
                    </a:lnTo>
                    <a:lnTo>
                      <a:pt x="321" y="753"/>
                    </a:lnTo>
                    <a:lnTo>
                      <a:pt x="322" y="753"/>
                    </a:lnTo>
                    <a:lnTo>
                      <a:pt x="322" y="749"/>
                    </a:lnTo>
                    <a:lnTo>
                      <a:pt x="322" y="747"/>
                    </a:lnTo>
                    <a:lnTo>
                      <a:pt x="318" y="746"/>
                    </a:lnTo>
                    <a:lnTo>
                      <a:pt x="316" y="744"/>
                    </a:lnTo>
                    <a:lnTo>
                      <a:pt x="316" y="736"/>
                    </a:lnTo>
                    <a:lnTo>
                      <a:pt x="316" y="735"/>
                    </a:lnTo>
                    <a:lnTo>
                      <a:pt x="316" y="732"/>
                    </a:lnTo>
                    <a:lnTo>
                      <a:pt x="316" y="727"/>
                    </a:lnTo>
                    <a:lnTo>
                      <a:pt x="316" y="721"/>
                    </a:lnTo>
                    <a:lnTo>
                      <a:pt x="316" y="721"/>
                    </a:lnTo>
                    <a:lnTo>
                      <a:pt x="318" y="721"/>
                    </a:lnTo>
                    <a:lnTo>
                      <a:pt x="319" y="723"/>
                    </a:lnTo>
                    <a:lnTo>
                      <a:pt x="321" y="723"/>
                    </a:lnTo>
                    <a:lnTo>
                      <a:pt x="322" y="723"/>
                    </a:lnTo>
                    <a:lnTo>
                      <a:pt x="322" y="724"/>
                    </a:lnTo>
                    <a:lnTo>
                      <a:pt x="322" y="723"/>
                    </a:lnTo>
                    <a:lnTo>
                      <a:pt x="324" y="721"/>
                    </a:lnTo>
                    <a:lnTo>
                      <a:pt x="325" y="718"/>
                    </a:lnTo>
                    <a:lnTo>
                      <a:pt x="327" y="718"/>
                    </a:lnTo>
                    <a:lnTo>
                      <a:pt x="327" y="717"/>
                    </a:lnTo>
                    <a:lnTo>
                      <a:pt x="328" y="718"/>
                    </a:lnTo>
                    <a:lnTo>
                      <a:pt x="328" y="720"/>
                    </a:lnTo>
                    <a:lnTo>
                      <a:pt x="328" y="717"/>
                    </a:lnTo>
                    <a:lnTo>
                      <a:pt x="330" y="712"/>
                    </a:lnTo>
                    <a:lnTo>
                      <a:pt x="328" y="712"/>
                    </a:lnTo>
                    <a:lnTo>
                      <a:pt x="327" y="712"/>
                    </a:lnTo>
                    <a:lnTo>
                      <a:pt x="325" y="715"/>
                    </a:lnTo>
                    <a:lnTo>
                      <a:pt x="324" y="718"/>
                    </a:lnTo>
                    <a:lnTo>
                      <a:pt x="321" y="720"/>
                    </a:lnTo>
                    <a:lnTo>
                      <a:pt x="319" y="720"/>
                    </a:lnTo>
                    <a:lnTo>
                      <a:pt x="318" y="718"/>
                    </a:lnTo>
                    <a:lnTo>
                      <a:pt x="318" y="718"/>
                    </a:lnTo>
                    <a:lnTo>
                      <a:pt x="318" y="717"/>
                    </a:lnTo>
                    <a:lnTo>
                      <a:pt x="318" y="715"/>
                    </a:lnTo>
                    <a:lnTo>
                      <a:pt x="319" y="712"/>
                    </a:lnTo>
                    <a:lnTo>
                      <a:pt x="322" y="711"/>
                    </a:lnTo>
                    <a:lnTo>
                      <a:pt x="324" y="711"/>
                    </a:lnTo>
                    <a:lnTo>
                      <a:pt x="325" y="709"/>
                    </a:lnTo>
                    <a:lnTo>
                      <a:pt x="327" y="709"/>
                    </a:lnTo>
                    <a:lnTo>
                      <a:pt x="330" y="709"/>
                    </a:lnTo>
                    <a:lnTo>
                      <a:pt x="331" y="709"/>
                    </a:lnTo>
                    <a:lnTo>
                      <a:pt x="333" y="708"/>
                    </a:lnTo>
                    <a:lnTo>
                      <a:pt x="336" y="701"/>
                    </a:lnTo>
                    <a:lnTo>
                      <a:pt x="338" y="700"/>
                    </a:lnTo>
                    <a:lnTo>
                      <a:pt x="342" y="698"/>
                    </a:lnTo>
                    <a:lnTo>
                      <a:pt x="345" y="695"/>
                    </a:lnTo>
                    <a:lnTo>
                      <a:pt x="347" y="695"/>
                    </a:lnTo>
                    <a:lnTo>
                      <a:pt x="345" y="698"/>
                    </a:lnTo>
                    <a:lnTo>
                      <a:pt x="344" y="698"/>
                    </a:lnTo>
                    <a:lnTo>
                      <a:pt x="344" y="700"/>
                    </a:lnTo>
                    <a:lnTo>
                      <a:pt x="345" y="703"/>
                    </a:lnTo>
                    <a:lnTo>
                      <a:pt x="345" y="705"/>
                    </a:lnTo>
                    <a:lnTo>
                      <a:pt x="345" y="708"/>
                    </a:lnTo>
                    <a:lnTo>
                      <a:pt x="344" y="709"/>
                    </a:lnTo>
                    <a:lnTo>
                      <a:pt x="342" y="712"/>
                    </a:lnTo>
                    <a:lnTo>
                      <a:pt x="342" y="712"/>
                    </a:lnTo>
                    <a:lnTo>
                      <a:pt x="342" y="717"/>
                    </a:lnTo>
                    <a:lnTo>
                      <a:pt x="342" y="717"/>
                    </a:lnTo>
                    <a:lnTo>
                      <a:pt x="342" y="721"/>
                    </a:lnTo>
                    <a:lnTo>
                      <a:pt x="344" y="723"/>
                    </a:lnTo>
                    <a:lnTo>
                      <a:pt x="345" y="723"/>
                    </a:lnTo>
                    <a:lnTo>
                      <a:pt x="350" y="723"/>
                    </a:lnTo>
                    <a:lnTo>
                      <a:pt x="350" y="724"/>
                    </a:lnTo>
                    <a:lnTo>
                      <a:pt x="350" y="724"/>
                    </a:lnTo>
                    <a:lnTo>
                      <a:pt x="350" y="727"/>
                    </a:lnTo>
                    <a:lnTo>
                      <a:pt x="350" y="729"/>
                    </a:lnTo>
                    <a:lnTo>
                      <a:pt x="348" y="729"/>
                    </a:lnTo>
                    <a:lnTo>
                      <a:pt x="347" y="730"/>
                    </a:lnTo>
                    <a:lnTo>
                      <a:pt x="345" y="730"/>
                    </a:lnTo>
                    <a:lnTo>
                      <a:pt x="344" y="729"/>
                    </a:lnTo>
                    <a:lnTo>
                      <a:pt x="344" y="729"/>
                    </a:lnTo>
                    <a:lnTo>
                      <a:pt x="342" y="730"/>
                    </a:lnTo>
                    <a:lnTo>
                      <a:pt x="342" y="735"/>
                    </a:lnTo>
                    <a:lnTo>
                      <a:pt x="341" y="738"/>
                    </a:lnTo>
                    <a:lnTo>
                      <a:pt x="341" y="738"/>
                    </a:lnTo>
                    <a:lnTo>
                      <a:pt x="341" y="738"/>
                    </a:lnTo>
                    <a:lnTo>
                      <a:pt x="339" y="738"/>
                    </a:lnTo>
                    <a:lnTo>
                      <a:pt x="338" y="738"/>
                    </a:lnTo>
                    <a:lnTo>
                      <a:pt x="338" y="740"/>
                    </a:lnTo>
                    <a:lnTo>
                      <a:pt x="339" y="740"/>
                    </a:lnTo>
                    <a:lnTo>
                      <a:pt x="339" y="741"/>
                    </a:lnTo>
                    <a:lnTo>
                      <a:pt x="338" y="741"/>
                    </a:lnTo>
                    <a:lnTo>
                      <a:pt x="336" y="743"/>
                    </a:lnTo>
                    <a:lnTo>
                      <a:pt x="336" y="743"/>
                    </a:lnTo>
                    <a:lnTo>
                      <a:pt x="335" y="744"/>
                    </a:lnTo>
                    <a:lnTo>
                      <a:pt x="333" y="746"/>
                    </a:lnTo>
                    <a:lnTo>
                      <a:pt x="335" y="747"/>
                    </a:lnTo>
                    <a:lnTo>
                      <a:pt x="335" y="749"/>
                    </a:lnTo>
                    <a:lnTo>
                      <a:pt x="335" y="750"/>
                    </a:lnTo>
                    <a:lnTo>
                      <a:pt x="335" y="752"/>
                    </a:lnTo>
                    <a:lnTo>
                      <a:pt x="333" y="753"/>
                    </a:lnTo>
                    <a:lnTo>
                      <a:pt x="331" y="756"/>
                    </a:lnTo>
                    <a:lnTo>
                      <a:pt x="333" y="756"/>
                    </a:lnTo>
                    <a:lnTo>
                      <a:pt x="335" y="756"/>
                    </a:lnTo>
                    <a:lnTo>
                      <a:pt x="335" y="756"/>
                    </a:lnTo>
                    <a:lnTo>
                      <a:pt x="336" y="758"/>
                    </a:lnTo>
                    <a:lnTo>
                      <a:pt x="335" y="758"/>
                    </a:lnTo>
                    <a:lnTo>
                      <a:pt x="336" y="761"/>
                    </a:lnTo>
                    <a:lnTo>
                      <a:pt x="338" y="761"/>
                    </a:lnTo>
                    <a:lnTo>
                      <a:pt x="338" y="762"/>
                    </a:lnTo>
                    <a:lnTo>
                      <a:pt x="339" y="764"/>
                    </a:lnTo>
                    <a:lnTo>
                      <a:pt x="339" y="765"/>
                    </a:lnTo>
                    <a:lnTo>
                      <a:pt x="338" y="767"/>
                    </a:lnTo>
                    <a:lnTo>
                      <a:pt x="338" y="767"/>
                    </a:lnTo>
                    <a:lnTo>
                      <a:pt x="341" y="767"/>
                    </a:lnTo>
                    <a:lnTo>
                      <a:pt x="341" y="768"/>
                    </a:lnTo>
                    <a:lnTo>
                      <a:pt x="341" y="768"/>
                    </a:lnTo>
                    <a:lnTo>
                      <a:pt x="344" y="768"/>
                    </a:lnTo>
                    <a:lnTo>
                      <a:pt x="348" y="771"/>
                    </a:lnTo>
                    <a:lnTo>
                      <a:pt x="350" y="770"/>
                    </a:lnTo>
                    <a:lnTo>
                      <a:pt x="351" y="770"/>
                    </a:lnTo>
                    <a:lnTo>
                      <a:pt x="351" y="771"/>
                    </a:lnTo>
                    <a:lnTo>
                      <a:pt x="351" y="774"/>
                    </a:lnTo>
                    <a:lnTo>
                      <a:pt x="348" y="776"/>
                    </a:lnTo>
                    <a:lnTo>
                      <a:pt x="350" y="778"/>
                    </a:lnTo>
                    <a:lnTo>
                      <a:pt x="350" y="778"/>
                    </a:lnTo>
                    <a:lnTo>
                      <a:pt x="353" y="778"/>
                    </a:lnTo>
                    <a:lnTo>
                      <a:pt x="356" y="779"/>
                    </a:lnTo>
                    <a:lnTo>
                      <a:pt x="357" y="779"/>
                    </a:lnTo>
                    <a:lnTo>
                      <a:pt x="360" y="774"/>
                    </a:lnTo>
                    <a:lnTo>
                      <a:pt x="360" y="774"/>
                    </a:lnTo>
                    <a:lnTo>
                      <a:pt x="365" y="774"/>
                    </a:lnTo>
                    <a:lnTo>
                      <a:pt x="365" y="773"/>
                    </a:lnTo>
                    <a:lnTo>
                      <a:pt x="366" y="771"/>
                    </a:lnTo>
                    <a:lnTo>
                      <a:pt x="368" y="770"/>
                    </a:lnTo>
                    <a:lnTo>
                      <a:pt x="371" y="768"/>
                    </a:lnTo>
                    <a:lnTo>
                      <a:pt x="372" y="768"/>
                    </a:lnTo>
                    <a:lnTo>
                      <a:pt x="374" y="768"/>
                    </a:lnTo>
                    <a:lnTo>
                      <a:pt x="376" y="768"/>
                    </a:lnTo>
                    <a:lnTo>
                      <a:pt x="377" y="771"/>
                    </a:lnTo>
                    <a:lnTo>
                      <a:pt x="382" y="774"/>
                    </a:lnTo>
                    <a:lnTo>
                      <a:pt x="385" y="774"/>
                    </a:lnTo>
                    <a:lnTo>
                      <a:pt x="386" y="778"/>
                    </a:lnTo>
                    <a:lnTo>
                      <a:pt x="386" y="781"/>
                    </a:lnTo>
                    <a:lnTo>
                      <a:pt x="388" y="782"/>
                    </a:lnTo>
                    <a:lnTo>
                      <a:pt x="388" y="782"/>
                    </a:lnTo>
                    <a:lnTo>
                      <a:pt x="391" y="784"/>
                    </a:lnTo>
                    <a:lnTo>
                      <a:pt x="394" y="785"/>
                    </a:lnTo>
                    <a:lnTo>
                      <a:pt x="395" y="785"/>
                    </a:lnTo>
                    <a:lnTo>
                      <a:pt x="395" y="784"/>
                    </a:lnTo>
                    <a:lnTo>
                      <a:pt x="395" y="784"/>
                    </a:lnTo>
                    <a:lnTo>
                      <a:pt x="395" y="782"/>
                    </a:lnTo>
                    <a:lnTo>
                      <a:pt x="395" y="781"/>
                    </a:lnTo>
                    <a:lnTo>
                      <a:pt x="392" y="781"/>
                    </a:lnTo>
                    <a:lnTo>
                      <a:pt x="389" y="781"/>
                    </a:lnTo>
                    <a:lnTo>
                      <a:pt x="388" y="781"/>
                    </a:lnTo>
                    <a:lnTo>
                      <a:pt x="386" y="781"/>
                    </a:lnTo>
                    <a:lnTo>
                      <a:pt x="386" y="779"/>
                    </a:lnTo>
                    <a:lnTo>
                      <a:pt x="386" y="778"/>
                    </a:lnTo>
                    <a:lnTo>
                      <a:pt x="386" y="778"/>
                    </a:lnTo>
                    <a:lnTo>
                      <a:pt x="386" y="776"/>
                    </a:lnTo>
                    <a:lnTo>
                      <a:pt x="386" y="776"/>
                    </a:lnTo>
                    <a:lnTo>
                      <a:pt x="386" y="774"/>
                    </a:lnTo>
                    <a:lnTo>
                      <a:pt x="388" y="778"/>
                    </a:lnTo>
                    <a:lnTo>
                      <a:pt x="391" y="779"/>
                    </a:lnTo>
                    <a:lnTo>
                      <a:pt x="391" y="779"/>
                    </a:lnTo>
                    <a:lnTo>
                      <a:pt x="392" y="779"/>
                    </a:lnTo>
                    <a:lnTo>
                      <a:pt x="397" y="778"/>
                    </a:lnTo>
                    <a:lnTo>
                      <a:pt x="403" y="774"/>
                    </a:lnTo>
                    <a:lnTo>
                      <a:pt x="410" y="773"/>
                    </a:lnTo>
                    <a:lnTo>
                      <a:pt x="414" y="771"/>
                    </a:lnTo>
                    <a:lnTo>
                      <a:pt x="415" y="771"/>
                    </a:lnTo>
                    <a:lnTo>
                      <a:pt x="415" y="770"/>
                    </a:lnTo>
                    <a:lnTo>
                      <a:pt x="417" y="770"/>
                    </a:lnTo>
                    <a:lnTo>
                      <a:pt x="417" y="768"/>
                    </a:lnTo>
                    <a:lnTo>
                      <a:pt x="420" y="765"/>
                    </a:lnTo>
                    <a:lnTo>
                      <a:pt x="423" y="765"/>
                    </a:lnTo>
                    <a:lnTo>
                      <a:pt x="424" y="764"/>
                    </a:lnTo>
                    <a:lnTo>
                      <a:pt x="427" y="762"/>
                    </a:lnTo>
                    <a:lnTo>
                      <a:pt x="435" y="761"/>
                    </a:lnTo>
                    <a:lnTo>
                      <a:pt x="438" y="759"/>
                    </a:lnTo>
                    <a:lnTo>
                      <a:pt x="441" y="759"/>
                    </a:lnTo>
                    <a:lnTo>
                      <a:pt x="444" y="761"/>
                    </a:lnTo>
                    <a:lnTo>
                      <a:pt x="447" y="764"/>
                    </a:lnTo>
                    <a:lnTo>
                      <a:pt x="447" y="764"/>
                    </a:lnTo>
                    <a:lnTo>
                      <a:pt x="445" y="764"/>
                    </a:lnTo>
                    <a:lnTo>
                      <a:pt x="442" y="762"/>
                    </a:lnTo>
                    <a:lnTo>
                      <a:pt x="442" y="762"/>
                    </a:lnTo>
                    <a:lnTo>
                      <a:pt x="444" y="767"/>
                    </a:lnTo>
                    <a:lnTo>
                      <a:pt x="445" y="768"/>
                    </a:lnTo>
                    <a:lnTo>
                      <a:pt x="447" y="770"/>
                    </a:lnTo>
                    <a:lnTo>
                      <a:pt x="448" y="770"/>
                    </a:lnTo>
                    <a:lnTo>
                      <a:pt x="456" y="770"/>
                    </a:lnTo>
                    <a:lnTo>
                      <a:pt x="456" y="768"/>
                    </a:lnTo>
                    <a:lnTo>
                      <a:pt x="456" y="768"/>
                    </a:lnTo>
                    <a:lnTo>
                      <a:pt x="459" y="765"/>
                    </a:lnTo>
                    <a:lnTo>
                      <a:pt x="459" y="764"/>
                    </a:lnTo>
                    <a:lnTo>
                      <a:pt x="462" y="762"/>
                    </a:lnTo>
                    <a:lnTo>
                      <a:pt x="462" y="759"/>
                    </a:lnTo>
                    <a:lnTo>
                      <a:pt x="462" y="758"/>
                    </a:lnTo>
                    <a:lnTo>
                      <a:pt x="462" y="758"/>
                    </a:lnTo>
                    <a:lnTo>
                      <a:pt x="468" y="758"/>
                    </a:lnTo>
                    <a:lnTo>
                      <a:pt x="468" y="756"/>
                    </a:lnTo>
                    <a:lnTo>
                      <a:pt x="471" y="755"/>
                    </a:lnTo>
                    <a:lnTo>
                      <a:pt x="471" y="752"/>
                    </a:lnTo>
                    <a:lnTo>
                      <a:pt x="474" y="750"/>
                    </a:lnTo>
                    <a:lnTo>
                      <a:pt x="474" y="747"/>
                    </a:lnTo>
                    <a:lnTo>
                      <a:pt x="474" y="746"/>
                    </a:lnTo>
                    <a:lnTo>
                      <a:pt x="474" y="744"/>
                    </a:lnTo>
                    <a:lnTo>
                      <a:pt x="477" y="743"/>
                    </a:lnTo>
                    <a:lnTo>
                      <a:pt x="477" y="744"/>
                    </a:lnTo>
                    <a:lnTo>
                      <a:pt x="474" y="746"/>
                    </a:lnTo>
                    <a:lnTo>
                      <a:pt x="474" y="749"/>
                    </a:lnTo>
                    <a:lnTo>
                      <a:pt x="471" y="753"/>
                    </a:lnTo>
                    <a:lnTo>
                      <a:pt x="468" y="756"/>
                    </a:lnTo>
                    <a:lnTo>
                      <a:pt x="471" y="758"/>
                    </a:lnTo>
                    <a:lnTo>
                      <a:pt x="471" y="758"/>
                    </a:lnTo>
                    <a:lnTo>
                      <a:pt x="474" y="758"/>
                    </a:lnTo>
                    <a:lnTo>
                      <a:pt x="474" y="758"/>
                    </a:lnTo>
                    <a:lnTo>
                      <a:pt x="477" y="758"/>
                    </a:lnTo>
                    <a:lnTo>
                      <a:pt x="477" y="755"/>
                    </a:lnTo>
                    <a:lnTo>
                      <a:pt x="477" y="750"/>
                    </a:lnTo>
                    <a:lnTo>
                      <a:pt x="477" y="749"/>
                    </a:lnTo>
                    <a:lnTo>
                      <a:pt x="477" y="747"/>
                    </a:lnTo>
                    <a:lnTo>
                      <a:pt x="477" y="743"/>
                    </a:lnTo>
                    <a:lnTo>
                      <a:pt x="474" y="740"/>
                    </a:lnTo>
                    <a:lnTo>
                      <a:pt x="474" y="735"/>
                    </a:lnTo>
                    <a:lnTo>
                      <a:pt x="474" y="733"/>
                    </a:lnTo>
                    <a:lnTo>
                      <a:pt x="474" y="729"/>
                    </a:lnTo>
                    <a:lnTo>
                      <a:pt x="474" y="721"/>
                    </a:lnTo>
                    <a:lnTo>
                      <a:pt x="474" y="717"/>
                    </a:lnTo>
                    <a:lnTo>
                      <a:pt x="477" y="714"/>
                    </a:lnTo>
                    <a:lnTo>
                      <a:pt x="477" y="712"/>
                    </a:lnTo>
                    <a:lnTo>
                      <a:pt x="480" y="709"/>
                    </a:lnTo>
                    <a:lnTo>
                      <a:pt x="480" y="708"/>
                    </a:lnTo>
                    <a:lnTo>
                      <a:pt x="480" y="705"/>
                    </a:lnTo>
                    <a:lnTo>
                      <a:pt x="484" y="700"/>
                    </a:lnTo>
                    <a:lnTo>
                      <a:pt x="486" y="698"/>
                    </a:lnTo>
                    <a:lnTo>
                      <a:pt x="490" y="697"/>
                    </a:lnTo>
                    <a:lnTo>
                      <a:pt x="493" y="695"/>
                    </a:lnTo>
                    <a:lnTo>
                      <a:pt x="495" y="697"/>
                    </a:lnTo>
                    <a:lnTo>
                      <a:pt x="495" y="698"/>
                    </a:lnTo>
                    <a:lnTo>
                      <a:pt x="499" y="703"/>
                    </a:lnTo>
                    <a:lnTo>
                      <a:pt x="501" y="705"/>
                    </a:lnTo>
                    <a:lnTo>
                      <a:pt x="502" y="711"/>
                    </a:lnTo>
                    <a:lnTo>
                      <a:pt x="507" y="714"/>
                    </a:lnTo>
                    <a:lnTo>
                      <a:pt x="510" y="712"/>
                    </a:lnTo>
                    <a:lnTo>
                      <a:pt x="511" y="711"/>
                    </a:lnTo>
                    <a:lnTo>
                      <a:pt x="514" y="709"/>
                    </a:lnTo>
                    <a:lnTo>
                      <a:pt x="516" y="708"/>
                    </a:lnTo>
                    <a:lnTo>
                      <a:pt x="516" y="705"/>
                    </a:lnTo>
                    <a:lnTo>
                      <a:pt x="516" y="698"/>
                    </a:lnTo>
                    <a:lnTo>
                      <a:pt x="514" y="694"/>
                    </a:lnTo>
                    <a:lnTo>
                      <a:pt x="514" y="692"/>
                    </a:lnTo>
                    <a:lnTo>
                      <a:pt x="516" y="692"/>
                    </a:lnTo>
                    <a:lnTo>
                      <a:pt x="517" y="688"/>
                    </a:lnTo>
                    <a:lnTo>
                      <a:pt x="517" y="683"/>
                    </a:lnTo>
                    <a:lnTo>
                      <a:pt x="517" y="683"/>
                    </a:lnTo>
                    <a:lnTo>
                      <a:pt x="517" y="683"/>
                    </a:lnTo>
                    <a:lnTo>
                      <a:pt x="517" y="682"/>
                    </a:lnTo>
                    <a:lnTo>
                      <a:pt x="516" y="680"/>
                    </a:lnTo>
                    <a:lnTo>
                      <a:pt x="516" y="680"/>
                    </a:lnTo>
                    <a:lnTo>
                      <a:pt x="514" y="682"/>
                    </a:lnTo>
                    <a:lnTo>
                      <a:pt x="514" y="683"/>
                    </a:lnTo>
                    <a:lnTo>
                      <a:pt x="513" y="683"/>
                    </a:lnTo>
                    <a:lnTo>
                      <a:pt x="511" y="682"/>
                    </a:lnTo>
                    <a:lnTo>
                      <a:pt x="508" y="682"/>
                    </a:lnTo>
                    <a:lnTo>
                      <a:pt x="507" y="680"/>
                    </a:lnTo>
                    <a:lnTo>
                      <a:pt x="507" y="677"/>
                    </a:lnTo>
                    <a:lnTo>
                      <a:pt x="505" y="676"/>
                    </a:lnTo>
                    <a:lnTo>
                      <a:pt x="505" y="674"/>
                    </a:lnTo>
                    <a:lnTo>
                      <a:pt x="505" y="673"/>
                    </a:lnTo>
                    <a:lnTo>
                      <a:pt x="507" y="673"/>
                    </a:lnTo>
                    <a:lnTo>
                      <a:pt x="507" y="671"/>
                    </a:lnTo>
                    <a:lnTo>
                      <a:pt x="505" y="671"/>
                    </a:lnTo>
                    <a:lnTo>
                      <a:pt x="505" y="671"/>
                    </a:lnTo>
                    <a:lnTo>
                      <a:pt x="505" y="671"/>
                    </a:lnTo>
                    <a:lnTo>
                      <a:pt x="504" y="668"/>
                    </a:lnTo>
                    <a:lnTo>
                      <a:pt x="505" y="667"/>
                    </a:lnTo>
                    <a:lnTo>
                      <a:pt x="505" y="667"/>
                    </a:lnTo>
                    <a:lnTo>
                      <a:pt x="505" y="665"/>
                    </a:lnTo>
                    <a:lnTo>
                      <a:pt x="505" y="665"/>
                    </a:lnTo>
                    <a:lnTo>
                      <a:pt x="505" y="663"/>
                    </a:lnTo>
                    <a:lnTo>
                      <a:pt x="505" y="662"/>
                    </a:lnTo>
                    <a:lnTo>
                      <a:pt x="507" y="660"/>
                    </a:lnTo>
                    <a:lnTo>
                      <a:pt x="508" y="659"/>
                    </a:lnTo>
                    <a:lnTo>
                      <a:pt x="513" y="659"/>
                    </a:lnTo>
                    <a:lnTo>
                      <a:pt x="511" y="657"/>
                    </a:lnTo>
                    <a:lnTo>
                      <a:pt x="513" y="657"/>
                    </a:lnTo>
                    <a:lnTo>
                      <a:pt x="516" y="654"/>
                    </a:lnTo>
                    <a:lnTo>
                      <a:pt x="519" y="656"/>
                    </a:lnTo>
                    <a:lnTo>
                      <a:pt x="522" y="653"/>
                    </a:lnTo>
                    <a:lnTo>
                      <a:pt x="530" y="653"/>
                    </a:lnTo>
                    <a:lnTo>
                      <a:pt x="530" y="653"/>
                    </a:lnTo>
                    <a:lnTo>
                      <a:pt x="530" y="651"/>
                    </a:lnTo>
                    <a:lnTo>
                      <a:pt x="530" y="651"/>
                    </a:lnTo>
                    <a:lnTo>
                      <a:pt x="532" y="651"/>
                    </a:lnTo>
                    <a:lnTo>
                      <a:pt x="533" y="651"/>
                    </a:lnTo>
                    <a:lnTo>
                      <a:pt x="542" y="653"/>
                    </a:lnTo>
                    <a:lnTo>
                      <a:pt x="544" y="653"/>
                    </a:lnTo>
                    <a:lnTo>
                      <a:pt x="547" y="654"/>
                    </a:lnTo>
                    <a:lnTo>
                      <a:pt x="548" y="656"/>
                    </a:lnTo>
                    <a:lnTo>
                      <a:pt x="553" y="656"/>
                    </a:lnTo>
                    <a:lnTo>
                      <a:pt x="559" y="656"/>
                    </a:lnTo>
                    <a:lnTo>
                      <a:pt x="560" y="654"/>
                    </a:lnTo>
                    <a:lnTo>
                      <a:pt x="560" y="654"/>
                    </a:lnTo>
                    <a:lnTo>
                      <a:pt x="562" y="653"/>
                    </a:lnTo>
                    <a:lnTo>
                      <a:pt x="562" y="650"/>
                    </a:lnTo>
                    <a:lnTo>
                      <a:pt x="560" y="648"/>
                    </a:lnTo>
                    <a:lnTo>
                      <a:pt x="562" y="647"/>
                    </a:lnTo>
                    <a:lnTo>
                      <a:pt x="562" y="647"/>
                    </a:lnTo>
                    <a:lnTo>
                      <a:pt x="563" y="648"/>
                    </a:lnTo>
                    <a:lnTo>
                      <a:pt x="565" y="650"/>
                    </a:lnTo>
                    <a:lnTo>
                      <a:pt x="566" y="648"/>
                    </a:lnTo>
                    <a:lnTo>
                      <a:pt x="566" y="647"/>
                    </a:lnTo>
                    <a:lnTo>
                      <a:pt x="566" y="645"/>
                    </a:lnTo>
                    <a:lnTo>
                      <a:pt x="568" y="647"/>
                    </a:lnTo>
                    <a:lnTo>
                      <a:pt x="569" y="647"/>
                    </a:lnTo>
                    <a:lnTo>
                      <a:pt x="571" y="647"/>
                    </a:lnTo>
                    <a:lnTo>
                      <a:pt x="572" y="647"/>
                    </a:lnTo>
                    <a:lnTo>
                      <a:pt x="572" y="645"/>
                    </a:lnTo>
                    <a:lnTo>
                      <a:pt x="572" y="644"/>
                    </a:lnTo>
                    <a:lnTo>
                      <a:pt x="574" y="642"/>
                    </a:lnTo>
                    <a:lnTo>
                      <a:pt x="574" y="642"/>
                    </a:lnTo>
                    <a:lnTo>
                      <a:pt x="582" y="644"/>
                    </a:lnTo>
                    <a:lnTo>
                      <a:pt x="586" y="645"/>
                    </a:lnTo>
                    <a:lnTo>
                      <a:pt x="588" y="644"/>
                    </a:lnTo>
                    <a:lnTo>
                      <a:pt x="588" y="644"/>
                    </a:lnTo>
                    <a:lnTo>
                      <a:pt x="586" y="642"/>
                    </a:lnTo>
                    <a:lnTo>
                      <a:pt x="585" y="641"/>
                    </a:lnTo>
                    <a:lnTo>
                      <a:pt x="583" y="639"/>
                    </a:lnTo>
                    <a:lnTo>
                      <a:pt x="582" y="638"/>
                    </a:lnTo>
                    <a:lnTo>
                      <a:pt x="580" y="638"/>
                    </a:lnTo>
                    <a:lnTo>
                      <a:pt x="577" y="638"/>
                    </a:lnTo>
                    <a:lnTo>
                      <a:pt x="574" y="638"/>
                    </a:lnTo>
                    <a:lnTo>
                      <a:pt x="571" y="633"/>
                    </a:lnTo>
                    <a:lnTo>
                      <a:pt x="568" y="633"/>
                    </a:lnTo>
                    <a:lnTo>
                      <a:pt x="566" y="630"/>
                    </a:lnTo>
                    <a:lnTo>
                      <a:pt x="566" y="629"/>
                    </a:lnTo>
                    <a:lnTo>
                      <a:pt x="568" y="630"/>
                    </a:lnTo>
                    <a:lnTo>
                      <a:pt x="568" y="629"/>
                    </a:lnTo>
                    <a:lnTo>
                      <a:pt x="568" y="627"/>
                    </a:lnTo>
                    <a:lnTo>
                      <a:pt x="568" y="625"/>
                    </a:lnTo>
                    <a:lnTo>
                      <a:pt x="566" y="625"/>
                    </a:lnTo>
                    <a:lnTo>
                      <a:pt x="563" y="629"/>
                    </a:lnTo>
                    <a:lnTo>
                      <a:pt x="559" y="629"/>
                    </a:lnTo>
                    <a:lnTo>
                      <a:pt x="557" y="629"/>
                    </a:lnTo>
                    <a:lnTo>
                      <a:pt x="556" y="630"/>
                    </a:lnTo>
                    <a:lnTo>
                      <a:pt x="554" y="630"/>
                    </a:lnTo>
                    <a:lnTo>
                      <a:pt x="554" y="630"/>
                    </a:lnTo>
                    <a:lnTo>
                      <a:pt x="551" y="629"/>
                    </a:lnTo>
                    <a:lnTo>
                      <a:pt x="551" y="629"/>
                    </a:lnTo>
                    <a:lnTo>
                      <a:pt x="550" y="629"/>
                    </a:lnTo>
                    <a:lnTo>
                      <a:pt x="548" y="630"/>
                    </a:lnTo>
                    <a:lnTo>
                      <a:pt x="545" y="630"/>
                    </a:lnTo>
                    <a:lnTo>
                      <a:pt x="544" y="632"/>
                    </a:lnTo>
                    <a:lnTo>
                      <a:pt x="542" y="632"/>
                    </a:lnTo>
                    <a:lnTo>
                      <a:pt x="542" y="630"/>
                    </a:lnTo>
                    <a:lnTo>
                      <a:pt x="542" y="629"/>
                    </a:lnTo>
                    <a:lnTo>
                      <a:pt x="544" y="627"/>
                    </a:lnTo>
                    <a:lnTo>
                      <a:pt x="544" y="627"/>
                    </a:lnTo>
                    <a:lnTo>
                      <a:pt x="544" y="627"/>
                    </a:lnTo>
                    <a:lnTo>
                      <a:pt x="542" y="629"/>
                    </a:lnTo>
                    <a:lnTo>
                      <a:pt x="542" y="630"/>
                    </a:lnTo>
                    <a:lnTo>
                      <a:pt x="541" y="632"/>
                    </a:lnTo>
                    <a:lnTo>
                      <a:pt x="539" y="632"/>
                    </a:lnTo>
                    <a:lnTo>
                      <a:pt x="536" y="630"/>
                    </a:lnTo>
                    <a:lnTo>
                      <a:pt x="536" y="630"/>
                    </a:lnTo>
                    <a:lnTo>
                      <a:pt x="536" y="632"/>
                    </a:lnTo>
                    <a:lnTo>
                      <a:pt x="536" y="633"/>
                    </a:lnTo>
                    <a:lnTo>
                      <a:pt x="536" y="633"/>
                    </a:lnTo>
                    <a:lnTo>
                      <a:pt x="536" y="633"/>
                    </a:lnTo>
                    <a:lnTo>
                      <a:pt x="535" y="635"/>
                    </a:lnTo>
                    <a:lnTo>
                      <a:pt x="533" y="635"/>
                    </a:lnTo>
                    <a:lnTo>
                      <a:pt x="533" y="635"/>
                    </a:lnTo>
                    <a:lnTo>
                      <a:pt x="532" y="633"/>
                    </a:lnTo>
                    <a:lnTo>
                      <a:pt x="530" y="635"/>
                    </a:lnTo>
                    <a:lnTo>
                      <a:pt x="530" y="636"/>
                    </a:lnTo>
                    <a:lnTo>
                      <a:pt x="526" y="636"/>
                    </a:lnTo>
                    <a:lnTo>
                      <a:pt x="525" y="638"/>
                    </a:lnTo>
                    <a:lnTo>
                      <a:pt x="523" y="638"/>
                    </a:lnTo>
                    <a:lnTo>
                      <a:pt x="522" y="638"/>
                    </a:lnTo>
                    <a:lnTo>
                      <a:pt x="519" y="639"/>
                    </a:lnTo>
                    <a:lnTo>
                      <a:pt x="517" y="641"/>
                    </a:lnTo>
                    <a:lnTo>
                      <a:pt x="516" y="641"/>
                    </a:lnTo>
                    <a:lnTo>
                      <a:pt x="516" y="641"/>
                    </a:lnTo>
                    <a:lnTo>
                      <a:pt x="511" y="642"/>
                    </a:lnTo>
                    <a:lnTo>
                      <a:pt x="508" y="642"/>
                    </a:lnTo>
                    <a:lnTo>
                      <a:pt x="507" y="642"/>
                    </a:lnTo>
                    <a:lnTo>
                      <a:pt x="504" y="642"/>
                    </a:lnTo>
                    <a:lnTo>
                      <a:pt x="502" y="644"/>
                    </a:lnTo>
                    <a:lnTo>
                      <a:pt x="501" y="645"/>
                    </a:lnTo>
                    <a:lnTo>
                      <a:pt x="499" y="647"/>
                    </a:lnTo>
                    <a:lnTo>
                      <a:pt x="498" y="647"/>
                    </a:lnTo>
                    <a:lnTo>
                      <a:pt x="499" y="645"/>
                    </a:lnTo>
                    <a:lnTo>
                      <a:pt x="501" y="644"/>
                    </a:lnTo>
                    <a:lnTo>
                      <a:pt x="501" y="642"/>
                    </a:lnTo>
                    <a:lnTo>
                      <a:pt x="501" y="641"/>
                    </a:lnTo>
                    <a:lnTo>
                      <a:pt x="501" y="641"/>
                    </a:lnTo>
                    <a:lnTo>
                      <a:pt x="499" y="641"/>
                    </a:lnTo>
                    <a:lnTo>
                      <a:pt x="499" y="639"/>
                    </a:lnTo>
                    <a:lnTo>
                      <a:pt x="498" y="636"/>
                    </a:lnTo>
                    <a:lnTo>
                      <a:pt x="498" y="636"/>
                    </a:lnTo>
                    <a:lnTo>
                      <a:pt x="498" y="638"/>
                    </a:lnTo>
                    <a:lnTo>
                      <a:pt x="496" y="639"/>
                    </a:lnTo>
                    <a:lnTo>
                      <a:pt x="496" y="641"/>
                    </a:lnTo>
                    <a:lnTo>
                      <a:pt x="496" y="641"/>
                    </a:lnTo>
                    <a:lnTo>
                      <a:pt x="495" y="641"/>
                    </a:lnTo>
                    <a:lnTo>
                      <a:pt x="495" y="641"/>
                    </a:lnTo>
                    <a:lnTo>
                      <a:pt x="492" y="641"/>
                    </a:lnTo>
                    <a:lnTo>
                      <a:pt x="492" y="641"/>
                    </a:lnTo>
                    <a:lnTo>
                      <a:pt x="492" y="639"/>
                    </a:lnTo>
                    <a:lnTo>
                      <a:pt x="492" y="638"/>
                    </a:lnTo>
                    <a:lnTo>
                      <a:pt x="492" y="638"/>
                    </a:lnTo>
                    <a:lnTo>
                      <a:pt x="492" y="638"/>
                    </a:lnTo>
                    <a:lnTo>
                      <a:pt x="493" y="638"/>
                    </a:lnTo>
                    <a:lnTo>
                      <a:pt x="493" y="636"/>
                    </a:lnTo>
                    <a:lnTo>
                      <a:pt x="493" y="636"/>
                    </a:lnTo>
                    <a:lnTo>
                      <a:pt x="493" y="636"/>
                    </a:lnTo>
                    <a:lnTo>
                      <a:pt x="493" y="636"/>
                    </a:lnTo>
                    <a:lnTo>
                      <a:pt x="493" y="635"/>
                    </a:lnTo>
                    <a:lnTo>
                      <a:pt x="493" y="633"/>
                    </a:lnTo>
                    <a:lnTo>
                      <a:pt x="493" y="633"/>
                    </a:lnTo>
                    <a:lnTo>
                      <a:pt x="493" y="633"/>
                    </a:lnTo>
                    <a:lnTo>
                      <a:pt x="493" y="633"/>
                    </a:lnTo>
                    <a:lnTo>
                      <a:pt x="490" y="632"/>
                    </a:lnTo>
                    <a:lnTo>
                      <a:pt x="486" y="630"/>
                    </a:lnTo>
                    <a:lnTo>
                      <a:pt x="486" y="630"/>
                    </a:lnTo>
                    <a:lnTo>
                      <a:pt x="484" y="627"/>
                    </a:lnTo>
                    <a:lnTo>
                      <a:pt x="483" y="627"/>
                    </a:lnTo>
                    <a:lnTo>
                      <a:pt x="483" y="629"/>
                    </a:lnTo>
                    <a:lnTo>
                      <a:pt x="481" y="629"/>
                    </a:lnTo>
                    <a:lnTo>
                      <a:pt x="480" y="627"/>
                    </a:lnTo>
                    <a:lnTo>
                      <a:pt x="480" y="625"/>
                    </a:lnTo>
                    <a:lnTo>
                      <a:pt x="480" y="624"/>
                    </a:lnTo>
                    <a:lnTo>
                      <a:pt x="480" y="622"/>
                    </a:lnTo>
                    <a:lnTo>
                      <a:pt x="480" y="621"/>
                    </a:lnTo>
                    <a:lnTo>
                      <a:pt x="480" y="618"/>
                    </a:lnTo>
                    <a:lnTo>
                      <a:pt x="480" y="615"/>
                    </a:lnTo>
                    <a:lnTo>
                      <a:pt x="480" y="613"/>
                    </a:lnTo>
                    <a:lnTo>
                      <a:pt x="480" y="613"/>
                    </a:lnTo>
                    <a:lnTo>
                      <a:pt x="481" y="610"/>
                    </a:lnTo>
                    <a:lnTo>
                      <a:pt x="481" y="607"/>
                    </a:lnTo>
                    <a:lnTo>
                      <a:pt x="481" y="606"/>
                    </a:lnTo>
                    <a:lnTo>
                      <a:pt x="481" y="605"/>
                    </a:lnTo>
                    <a:lnTo>
                      <a:pt x="481" y="605"/>
                    </a:lnTo>
                    <a:lnTo>
                      <a:pt x="481" y="605"/>
                    </a:lnTo>
                    <a:lnTo>
                      <a:pt x="481" y="605"/>
                    </a:lnTo>
                    <a:lnTo>
                      <a:pt x="481" y="603"/>
                    </a:lnTo>
                    <a:lnTo>
                      <a:pt x="481" y="603"/>
                    </a:lnTo>
                    <a:lnTo>
                      <a:pt x="481" y="603"/>
                    </a:lnTo>
                    <a:lnTo>
                      <a:pt x="481" y="603"/>
                    </a:lnTo>
                    <a:lnTo>
                      <a:pt x="481" y="602"/>
                    </a:lnTo>
                    <a:lnTo>
                      <a:pt x="481" y="600"/>
                    </a:lnTo>
                    <a:lnTo>
                      <a:pt x="481" y="600"/>
                    </a:lnTo>
                    <a:lnTo>
                      <a:pt x="480" y="597"/>
                    </a:lnTo>
                    <a:lnTo>
                      <a:pt x="480" y="594"/>
                    </a:lnTo>
                    <a:lnTo>
                      <a:pt x="477" y="593"/>
                    </a:lnTo>
                    <a:lnTo>
                      <a:pt x="477" y="590"/>
                    </a:lnTo>
                    <a:lnTo>
                      <a:pt x="477" y="587"/>
                    </a:lnTo>
                    <a:lnTo>
                      <a:pt x="477" y="584"/>
                    </a:lnTo>
                    <a:lnTo>
                      <a:pt x="477" y="584"/>
                    </a:lnTo>
                    <a:lnTo>
                      <a:pt x="477" y="581"/>
                    </a:lnTo>
                    <a:lnTo>
                      <a:pt x="477" y="578"/>
                    </a:lnTo>
                    <a:lnTo>
                      <a:pt x="474" y="576"/>
                    </a:lnTo>
                    <a:lnTo>
                      <a:pt x="477" y="573"/>
                    </a:lnTo>
                    <a:lnTo>
                      <a:pt x="477" y="573"/>
                    </a:lnTo>
                    <a:lnTo>
                      <a:pt x="477" y="572"/>
                    </a:lnTo>
                    <a:lnTo>
                      <a:pt x="480" y="567"/>
                    </a:lnTo>
                    <a:lnTo>
                      <a:pt x="480" y="564"/>
                    </a:lnTo>
                    <a:lnTo>
                      <a:pt x="483" y="564"/>
                    </a:lnTo>
                    <a:lnTo>
                      <a:pt x="481" y="563"/>
                    </a:lnTo>
                    <a:lnTo>
                      <a:pt x="481" y="561"/>
                    </a:lnTo>
                    <a:lnTo>
                      <a:pt x="481" y="560"/>
                    </a:lnTo>
                    <a:lnTo>
                      <a:pt x="484" y="560"/>
                    </a:lnTo>
                    <a:lnTo>
                      <a:pt x="486" y="560"/>
                    </a:lnTo>
                    <a:lnTo>
                      <a:pt x="489" y="560"/>
                    </a:lnTo>
                    <a:lnTo>
                      <a:pt x="490" y="557"/>
                    </a:lnTo>
                    <a:lnTo>
                      <a:pt x="490" y="557"/>
                    </a:lnTo>
                    <a:lnTo>
                      <a:pt x="490" y="555"/>
                    </a:lnTo>
                    <a:lnTo>
                      <a:pt x="490" y="552"/>
                    </a:lnTo>
                    <a:lnTo>
                      <a:pt x="490" y="552"/>
                    </a:lnTo>
                    <a:lnTo>
                      <a:pt x="490" y="552"/>
                    </a:lnTo>
                    <a:lnTo>
                      <a:pt x="490" y="552"/>
                    </a:lnTo>
                    <a:lnTo>
                      <a:pt x="490" y="552"/>
                    </a:lnTo>
                    <a:lnTo>
                      <a:pt x="492" y="552"/>
                    </a:lnTo>
                    <a:lnTo>
                      <a:pt x="493" y="549"/>
                    </a:lnTo>
                    <a:lnTo>
                      <a:pt x="493" y="547"/>
                    </a:lnTo>
                    <a:lnTo>
                      <a:pt x="496" y="547"/>
                    </a:lnTo>
                    <a:lnTo>
                      <a:pt x="499" y="543"/>
                    </a:lnTo>
                    <a:lnTo>
                      <a:pt x="501" y="541"/>
                    </a:lnTo>
                    <a:lnTo>
                      <a:pt x="502" y="541"/>
                    </a:lnTo>
                    <a:lnTo>
                      <a:pt x="505" y="537"/>
                    </a:lnTo>
                    <a:lnTo>
                      <a:pt x="507" y="537"/>
                    </a:lnTo>
                    <a:lnTo>
                      <a:pt x="507" y="534"/>
                    </a:lnTo>
                    <a:lnTo>
                      <a:pt x="510" y="531"/>
                    </a:lnTo>
                    <a:lnTo>
                      <a:pt x="510" y="531"/>
                    </a:lnTo>
                    <a:lnTo>
                      <a:pt x="511" y="528"/>
                    </a:lnTo>
                    <a:lnTo>
                      <a:pt x="514" y="523"/>
                    </a:lnTo>
                    <a:lnTo>
                      <a:pt x="516" y="517"/>
                    </a:lnTo>
                    <a:lnTo>
                      <a:pt x="517" y="517"/>
                    </a:lnTo>
                    <a:lnTo>
                      <a:pt x="517" y="515"/>
                    </a:lnTo>
                    <a:lnTo>
                      <a:pt x="519" y="515"/>
                    </a:lnTo>
                    <a:lnTo>
                      <a:pt x="520" y="514"/>
                    </a:lnTo>
                    <a:lnTo>
                      <a:pt x="522" y="512"/>
                    </a:lnTo>
                    <a:lnTo>
                      <a:pt x="525" y="514"/>
                    </a:lnTo>
                    <a:lnTo>
                      <a:pt x="526" y="514"/>
                    </a:lnTo>
                    <a:lnTo>
                      <a:pt x="526" y="514"/>
                    </a:lnTo>
                    <a:lnTo>
                      <a:pt x="526" y="512"/>
                    </a:lnTo>
                    <a:lnTo>
                      <a:pt x="526" y="511"/>
                    </a:lnTo>
                    <a:lnTo>
                      <a:pt x="526" y="509"/>
                    </a:lnTo>
                    <a:lnTo>
                      <a:pt x="528" y="509"/>
                    </a:lnTo>
                    <a:lnTo>
                      <a:pt x="528" y="508"/>
                    </a:lnTo>
                    <a:lnTo>
                      <a:pt x="528" y="506"/>
                    </a:lnTo>
                    <a:lnTo>
                      <a:pt x="526" y="505"/>
                    </a:lnTo>
                    <a:lnTo>
                      <a:pt x="526" y="502"/>
                    </a:lnTo>
                    <a:lnTo>
                      <a:pt x="526" y="499"/>
                    </a:lnTo>
                    <a:lnTo>
                      <a:pt x="528" y="496"/>
                    </a:lnTo>
                    <a:lnTo>
                      <a:pt x="526" y="494"/>
                    </a:lnTo>
                    <a:lnTo>
                      <a:pt x="522" y="490"/>
                    </a:lnTo>
                    <a:lnTo>
                      <a:pt x="520" y="490"/>
                    </a:lnTo>
                    <a:lnTo>
                      <a:pt x="519" y="490"/>
                    </a:lnTo>
                    <a:lnTo>
                      <a:pt x="519" y="487"/>
                    </a:lnTo>
                    <a:lnTo>
                      <a:pt x="519" y="485"/>
                    </a:lnTo>
                    <a:lnTo>
                      <a:pt x="519" y="484"/>
                    </a:lnTo>
                    <a:lnTo>
                      <a:pt x="519" y="484"/>
                    </a:lnTo>
                    <a:lnTo>
                      <a:pt x="517" y="485"/>
                    </a:lnTo>
                    <a:lnTo>
                      <a:pt x="516" y="487"/>
                    </a:lnTo>
                    <a:lnTo>
                      <a:pt x="514" y="485"/>
                    </a:lnTo>
                    <a:lnTo>
                      <a:pt x="513" y="485"/>
                    </a:lnTo>
                    <a:lnTo>
                      <a:pt x="510" y="487"/>
                    </a:lnTo>
                    <a:lnTo>
                      <a:pt x="507" y="485"/>
                    </a:lnTo>
                    <a:lnTo>
                      <a:pt x="507" y="485"/>
                    </a:lnTo>
                    <a:lnTo>
                      <a:pt x="504" y="487"/>
                    </a:lnTo>
                    <a:lnTo>
                      <a:pt x="502" y="487"/>
                    </a:lnTo>
                    <a:lnTo>
                      <a:pt x="501" y="488"/>
                    </a:lnTo>
                    <a:lnTo>
                      <a:pt x="501" y="488"/>
                    </a:lnTo>
                    <a:lnTo>
                      <a:pt x="498" y="487"/>
                    </a:lnTo>
                    <a:lnTo>
                      <a:pt x="496" y="484"/>
                    </a:lnTo>
                    <a:lnTo>
                      <a:pt x="495" y="485"/>
                    </a:lnTo>
                    <a:lnTo>
                      <a:pt x="493" y="487"/>
                    </a:lnTo>
                    <a:lnTo>
                      <a:pt x="492" y="485"/>
                    </a:lnTo>
                    <a:lnTo>
                      <a:pt x="492" y="484"/>
                    </a:lnTo>
                    <a:lnTo>
                      <a:pt x="492" y="485"/>
                    </a:lnTo>
                    <a:lnTo>
                      <a:pt x="490" y="487"/>
                    </a:lnTo>
                    <a:lnTo>
                      <a:pt x="490" y="488"/>
                    </a:lnTo>
                    <a:lnTo>
                      <a:pt x="490" y="488"/>
                    </a:lnTo>
                    <a:lnTo>
                      <a:pt x="490" y="491"/>
                    </a:lnTo>
                    <a:lnTo>
                      <a:pt x="490" y="493"/>
                    </a:lnTo>
                    <a:lnTo>
                      <a:pt x="487" y="491"/>
                    </a:lnTo>
                    <a:lnTo>
                      <a:pt x="487" y="493"/>
                    </a:lnTo>
                    <a:lnTo>
                      <a:pt x="489" y="493"/>
                    </a:lnTo>
                    <a:lnTo>
                      <a:pt x="489" y="493"/>
                    </a:lnTo>
                    <a:lnTo>
                      <a:pt x="487" y="494"/>
                    </a:lnTo>
                    <a:lnTo>
                      <a:pt x="486" y="494"/>
                    </a:lnTo>
                    <a:lnTo>
                      <a:pt x="486" y="494"/>
                    </a:lnTo>
                    <a:lnTo>
                      <a:pt x="486" y="496"/>
                    </a:lnTo>
                    <a:lnTo>
                      <a:pt x="486" y="497"/>
                    </a:lnTo>
                    <a:lnTo>
                      <a:pt x="486" y="497"/>
                    </a:lnTo>
                    <a:lnTo>
                      <a:pt x="483" y="497"/>
                    </a:lnTo>
                    <a:lnTo>
                      <a:pt x="481" y="497"/>
                    </a:lnTo>
                    <a:lnTo>
                      <a:pt x="481" y="499"/>
                    </a:lnTo>
                    <a:lnTo>
                      <a:pt x="481" y="499"/>
                    </a:lnTo>
                    <a:lnTo>
                      <a:pt x="481" y="500"/>
                    </a:lnTo>
                    <a:lnTo>
                      <a:pt x="481" y="500"/>
                    </a:lnTo>
                    <a:lnTo>
                      <a:pt x="483" y="500"/>
                    </a:lnTo>
                    <a:lnTo>
                      <a:pt x="483" y="502"/>
                    </a:lnTo>
                    <a:lnTo>
                      <a:pt x="481" y="502"/>
                    </a:lnTo>
                    <a:lnTo>
                      <a:pt x="480" y="500"/>
                    </a:lnTo>
                    <a:lnTo>
                      <a:pt x="480" y="500"/>
                    </a:lnTo>
                    <a:lnTo>
                      <a:pt x="480" y="502"/>
                    </a:lnTo>
                    <a:lnTo>
                      <a:pt x="481" y="502"/>
                    </a:lnTo>
                    <a:lnTo>
                      <a:pt x="481" y="503"/>
                    </a:lnTo>
                    <a:lnTo>
                      <a:pt x="481" y="505"/>
                    </a:lnTo>
                    <a:lnTo>
                      <a:pt x="481" y="506"/>
                    </a:lnTo>
                    <a:lnTo>
                      <a:pt x="480" y="509"/>
                    </a:lnTo>
                    <a:lnTo>
                      <a:pt x="477" y="511"/>
                    </a:lnTo>
                    <a:lnTo>
                      <a:pt x="477" y="512"/>
                    </a:lnTo>
                    <a:lnTo>
                      <a:pt x="477" y="515"/>
                    </a:lnTo>
                    <a:lnTo>
                      <a:pt x="477" y="515"/>
                    </a:lnTo>
                    <a:lnTo>
                      <a:pt x="477" y="517"/>
                    </a:lnTo>
                    <a:lnTo>
                      <a:pt x="477" y="520"/>
                    </a:lnTo>
                    <a:lnTo>
                      <a:pt x="480" y="523"/>
                    </a:lnTo>
                    <a:lnTo>
                      <a:pt x="481" y="525"/>
                    </a:lnTo>
                    <a:lnTo>
                      <a:pt x="481" y="526"/>
                    </a:lnTo>
                    <a:lnTo>
                      <a:pt x="480" y="528"/>
                    </a:lnTo>
                    <a:lnTo>
                      <a:pt x="477" y="529"/>
                    </a:lnTo>
                    <a:lnTo>
                      <a:pt x="474" y="534"/>
                    </a:lnTo>
                    <a:lnTo>
                      <a:pt x="471" y="541"/>
                    </a:lnTo>
                    <a:lnTo>
                      <a:pt x="471" y="543"/>
                    </a:lnTo>
                    <a:lnTo>
                      <a:pt x="468" y="544"/>
                    </a:lnTo>
                    <a:lnTo>
                      <a:pt x="468" y="546"/>
                    </a:lnTo>
                    <a:lnTo>
                      <a:pt x="465" y="547"/>
                    </a:lnTo>
                    <a:lnTo>
                      <a:pt x="462" y="549"/>
                    </a:lnTo>
                    <a:lnTo>
                      <a:pt x="459" y="549"/>
                    </a:lnTo>
                    <a:lnTo>
                      <a:pt x="459" y="552"/>
                    </a:lnTo>
                    <a:lnTo>
                      <a:pt x="459" y="552"/>
                    </a:lnTo>
                    <a:lnTo>
                      <a:pt x="456" y="552"/>
                    </a:lnTo>
                    <a:lnTo>
                      <a:pt x="456" y="552"/>
                    </a:lnTo>
                    <a:lnTo>
                      <a:pt x="456" y="552"/>
                    </a:lnTo>
                    <a:lnTo>
                      <a:pt x="456" y="552"/>
                    </a:lnTo>
                    <a:lnTo>
                      <a:pt x="453" y="552"/>
                    </a:lnTo>
                    <a:lnTo>
                      <a:pt x="453" y="552"/>
                    </a:lnTo>
                    <a:lnTo>
                      <a:pt x="453" y="557"/>
                    </a:lnTo>
                    <a:lnTo>
                      <a:pt x="450" y="560"/>
                    </a:lnTo>
                    <a:lnTo>
                      <a:pt x="447" y="558"/>
                    </a:lnTo>
                    <a:lnTo>
                      <a:pt x="447" y="560"/>
                    </a:lnTo>
                    <a:lnTo>
                      <a:pt x="447" y="560"/>
                    </a:lnTo>
                    <a:lnTo>
                      <a:pt x="447" y="560"/>
                    </a:lnTo>
                    <a:lnTo>
                      <a:pt x="447" y="560"/>
                    </a:lnTo>
                    <a:lnTo>
                      <a:pt x="447" y="560"/>
                    </a:lnTo>
                    <a:lnTo>
                      <a:pt x="445" y="561"/>
                    </a:lnTo>
                    <a:lnTo>
                      <a:pt x="444" y="561"/>
                    </a:lnTo>
                    <a:lnTo>
                      <a:pt x="444" y="563"/>
                    </a:lnTo>
                    <a:lnTo>
                      <a:pt x="444" y="564"/>
                    </a:lnTo>
                    <a:lnTo>
                      <a:pt x="442" y="564"/>
                    </a:lnTo>
                    <a:lnTo>
                      <a:pt x="441" y="564"/>
                    </a:lnTo>
                    <a:lnTo>
                      <a:pt x="441" y="566"/>
                    </a:lnTo>
                    <a:lnTo>
                      <a:pt x="442" y="566"/>
                    </a:lnTo>
                    <a:lnTo>
                      <a:pt x="442" y="567"/>
                    </a:lnTo>
                    <a:lnTo>
                      <a:pt x="442" y="567"/>
                    </a:lnTo>
                    <a:lnTo>
                      <a:pt x="442" y="569"/>
                    </a:lnTo>
                    <a:lnTo>
                      <a:pt x="439" y="570"/>
                    </a:lnTo>
                    <a:lnTo>
                      <a:pt x="439" y="570"/>
                    </a:lnTo>
                    <a:lnTo>
                      <a:pt x="439" y="572"/>
                    </a:lnTo>
                    <a:lnTo>
                      <a:pt x="438" y="572"/>
                    </a:lnTo>
                    <a:lnTo>
                      <a:pt x="438" y="570"/>
                    </a:lnTo>
                    <a:lnTo>
                      <a:pt x="438" y="570"/>
                    </a:lnTo>
                    <a:lnTo>
                      <a:pt x="436" y="570"/>
                    </a:lnTo>
                    <a:lnTo>
                      <a:pt x="436" y="569"/>
                    </a:lnTo>
                    <a:lnTo>
                      <a:pt x="435" y="569"/>
                    </a:lnTo>
                    <a:lnTo>
                      <a:pt x="436" y="570"/>
                    </a:lnTo>
                    <a:lnTo>
                      <a:pt x="436" y="572"/>
                    </a:lnTo>
                    <a:lnTo>
                      <a:pt x="436" y="573"/>
                    </a:lnTo>
                    <a:lnTo>
                      <a:pt x="436" y="575"/>
                    </a:lnTo>
                    <a:lnTo>
                      <a:pt x="436" y="575"/>
                    </a:lnTo>
                    <a:lnTo>
                      <a:pt x="436" y="575"/>
                    </a:lnTo>
                    <a:lnTo>
                      <a:pt x="436" y="576"/>
                    </a:lnTo>
                    <a:lnTo>
                      <a:pt x="438" y="576"/>
                    </a:lnTo>
                    <a:lnTo>
                      <a:pt x="436" y="576"/>
                    </a:lnTo>
                    <a:lnTo>
                      <a:pt x="435" y="578"/>
                    </a:lnTo>
                    <a:lnTo>
                      <a:pt x="433" y="578"/>
                    </a:lnTo>
                    <a:lnTo>
                      <a:pt x="433" y="581"/>
                    </a:lnTo>
                    <a:lnTo>
                      <a:pt x="432" y="581"/>
                    </a:lnTo>
                    <a:lnTo>
                      <a:pt x="430" y="578"/>
                    </a:lnTo>
                    <a:lnTo>
                      <a:pt x="430" y="578"/>
                    </a:lnTo>
                    <a:lnTo>
                      <a:pt x="429" y="578"/>
                    </a:lnTo>
                    <a:lnTo>
                      <a:pt x="429" y="581"/>
                    </a:lnTo>
                    <a:lnTo>
                      <a:pt x="430" y="584"/>
                    </a:lnTo>
                    <a:lnTo>
                      <a:pt x="432" y="584"/>
                    </a:lnTo>
                    <a:lnTo>
                      <a:pt x="432" y="584"/>
                    </a:lnTo>
                    <a:lnTo>
                      <a:pt x="432" y="587"/>
                    </a:lnTo>
                    <a:lnTo>
                      <a:pt x="430" y="587"/>
                    </a:lnTo>
                    <a:lnTo>
                      <a:pt x="430" y="590"/>
                    </a:lnTo>
                    <a:lnTo>
                      <a:pt x="430" y="593"/>
                    </a:lnTo>
                    <a:lnTo>
                      <a:pt x="429" y="596"/>
                    </a:lnTo>
                    <a:lnTo>
                      <a:pt x="430" y="597"/>
                    </a:lnTo>
                    <a:lnTo>
                      <a:pt x="430" y="599"/>
                    </a:lnTo>
                    <a:lnTo>
                      <a:pt x="430" y="600"/>
                    </a:lnTo>
                    <a:lnTo>
                      <a:pt x="429" y="600"/>
                    </a:lnTo>
                    <a:lnTo>
                      <a:pt x="427" y="599"/>
                    </a:lnTo>
                    <a:lnTo>
                      <a:pt x="427" y="600"/>
                    </a:lnTo>
                    <a:lnTo>
                      <a:pt x="426" y="603"/>
                    </a:lnTo>
                    <a:lnTo>
                      <a:pt x="426" y="605"/>
                    </a:lnTo>
                    <a:lnTo>
                      <a:pt x="427" y="606"/>
                    </a:lnTo>
                    <a:lnTo>
                      <a:pt x="426" y="607"/>
                    </a:lnTo>
                    <a:lnTo>
                      <a:pt x="427" y="607"/>
                    </a:lnTo>
                    <a:lnTo>
                      <a:pt x="427" y="609"/>
                    </a:lnTo>
                    <a:lnTo>
                      <a:pt x="427" y="610"/>
                    </a:lnTo>
                    <a:lnTo>
                      <a:pt x="427" y="610"/>
                    </a:lnTo>
                    <a:lnTo>
                      <a:pt x="427" y="613"/>
                    </a:lnTo>
                    <a:lnTo>
                      <a:pt x="427" y="618"/>
                    </a:lnTo>
                    <a:lnTo>
                      <a:pt x="427" y="618"/>
                    </a:lnTo>
                    <a:lnTo>
                      <a:pt x="429" y="622"/>
                    </a:lnTo>
                    <a:lnTo>
                      <a:pt x="427" y="622"/>
                    </a:lnTo>
                    <a:lnTo>
                      <a:pt x="427" y="624"/>
                    </a:lnTo>
                    <a:lnTo>
                      <a:pt x="429" y="625"/>
                    </a:lnTo>
                    <a:lnTo>
                      <a:pt x="430" y="625"/>
                    </a:lnTo>
                    <a:lnTo>
                      <a:pt x="432" y="625"/>
                    </a:lnTo>
                    <a:lnTo>
                      <a:pt x="432" y="627"/>
                    </a:lnTo>
                    <a:lnTo>
                      <a:pt x="432" y="627"/>
                    </a:lnTo>
                    <a:lnTo>
                      <a:pt x="433" y="629"/>
                    </a:lnTo>
                    <a:lnTo>
                      <a:pt x="433" y="629"/>
                    </a:lnTo>
                    <a:lnTo>
                      <a:pt x="435" y="627"/>
                    </a:lnTo>
                    <a:lnTo>
                      <a:pt x="436" y="627"/>
                    </a:lnTo>
                    <a:lnTo>
                      <a:pt x="436" y="629"/>
                    </a:lnTo>
                    <a:lnTo>
                      <a:pt x="439" y="632"/>
                    </a:lnTo>
                    <a:lnTo>
                      <a:pt x="439" y="633"/>
                    </a:lnTo>
                    <a:lnTo>
                      <a:pt x="442" y="633"/>
                    </a:lnTo>
                    <a:lnTo>
                      <a:pt x="444" y="636"/>
                    </a:lnTo>
                    <a:lnTo>
                      <a:pt x="444" y="638"/>
                    </a:lnTo>
                    <a:lnTo>
                      <a:pt x="444" y="639"/>
                    </a:lnTo>
                    <a:lnTo>
                      <a:pt x="447" y="641"/>
                    </a:lnTo>
                    <a:lnTo>
                      <a:pt x="447" y="641"/>
                    </a:lnTo>
                    <a:lnTo>
                      <a:pt x="448" y="642"/>
                    </a:lnTo>
                    <a:lnTo>
                      <a:pt x="448" y="644"/>
                    </a:lnTo>
                    <a:lnTo>
                      <a:pt x="448" y="647"/>
                    </a:lnTo>
                    <a:lnTo>
                      <a:pt x="448" y="648"/>
                    </a:lnTo>
                    <a:lnTo>
                      <a:pt x="448" y="648"/>
                    </a:lnTo>
                    <a:lnTo>
                      <a:pt x="445" y="650"/>
                    </a:lnTo>
                    <a:lnTo>
                      <a:pt x="445" y="651"/>
                    </a:lnTo>
                    <a:lnTo>
                      <a:pt x="444" y="653"/>
                    </a:lnTo>
                    <a:lnTo>
                      <a:pt x="442" y="654"/>
                    </a:lnTo>
                    <a:lnTo>
                      <a:pt x="441" y="654"/>
                    </a:lnTo>
                    <a:lnTo>
                      <a:pt x="441" y="656"/>
                    </a:lnTo>
                    <a:lnTo>
                      <a:pt x="439" y="656"/>
                    </a:lnTo>
                    <a:lnTo>
                      <a:pt x="439" y="656"/>
                    </a:lnTo>
                    <a:lnTo>
                      <a:pt x="436" y="657"/>
                    </a:lnTo>
                    <a:lnTo>
                      <a:pt x="435" y="657"/>
                    </a:lnTo>
                    <a:lnTo>
                      <a:pt x="435" y="656"/>
                    </a:lnTo>
                    <a:lnTo>
                      <a:pt x="435" y="653"/>
                    </a:lnTo>
                    <a:lnTo>
                      <a:pt x="435" y="651"/>
                    </a:lnTo>
                    <a:lnTo>
                      <a:pt x="433" y="651"/>
                    </a:lnTo>
                    <a:lnTo>
                      <a:pt x="433" y="651"/>
                    </a:lnTo>
                    <a:lnTo>
                      <a:pt x="433" y="653"/>
                    </a:lnTo>
                    <a:lnTo>
                      <a:pt x="432" y="653"/>
                    </a:lnTo>
                    <a:lnTo>
                      <a:pt x="429" y="651"/>
                    </a:lnTo>
                    <a:lnTo>
                      <a:pt x="429" y="654"/>
                    </a:lnTo>
                    <a:lnTo>
                      <a:pt x="426" y="653"/>
                    </a:lnTo>
                    <a:lnTo>
                      <a:pt x="424" y="653"/>
                    </a:lnTo>
                    <a:lnTo>
                      <a:pt x="423" y="651"/>
                    </a:lnTo>
                    <a:lnTo>
                      <a:pt x="421" y="653"/>
                    </a:lnTo>
                    <a:lnTo>
                      <a:pt x="420" y="653"/>
                    </a:lnTo>
                    <a:lnTo>
                      <a:pt x="420" y="651"/>
                    </a:lnTo>
                    <a:lnTo>
                      <a:pt x="418" y="654"/>
                    </a:lnTo>
                    <a:lnTo>
                      <a:pt x="415" y="654"/>
                    </a:lnTo>
                    <a:lnTo>
                      <a:pt x="414" y="654"/>
                    </a:lnTo>
                    <a:lnTo>
                      <a:pt x="414" y="656"/>
                    </a:lnTo>
                    <a:lnTo>
                      <a:pt x="420" y="656"/>
                    </a:lnTo>
                    <a:lnTo>
                      <a:pt x="421" y="656"/>
                    </a:lnTo>
                    <a:lnTo>
                      <a:pt x="424" y="656"/>
                    </a:lnTo>
                    <a:lnTo>
                      <a:pt x="426" y="657"/>
                    </a:lnTo>
                    <a:lnTo>
                      <a:pt x="427" y="657"/>
                    </a:lnTo>
                    <a:lnTo>
                      <a:pt x="429" y="659"/>
                    </a:lnTo>
                    <a:lnTo>
                      <a:pt x="429" y="659"/>
                    </a:lnTo>
                    <a:lnTo>
                      <a:pt x="430" y="659"/>
                    </a:lnTo>
                    <a:lnTo>
                      <a:pt x="432" y="660"/>
                    </a:lnTo>
                    <a:lnTo>
                      <a:pt x="435" y="659"/>
                    </a:lnTo>
                    <a:lnTo>
                      <a:pt x="436" y="659"/>
                    </a:lnTo>
                    <a:lnTo>
                      <a:pt x="438" y="659"/>
                    </a:lnTo>
                    <a:lnTo>
                      <a:pt x="439" y="659"/>
                    </a:lnTo>
                    <a:lnTo>
                      <a:pt x="441" y="657"/>
                    </a:lnTo>
                    <a:lnTo>
                      <a:pt x="441" y="657"/>
                    </a:lnTo>
                    <a:lnTo>
                      <a:pt x="442" y="657"/>
                    </a:lnTo>
                    <a:lnTo>
                      <a:pt x="442" y="656"/>
                    </a:lnTo>
                    <a:lnTo>
                      <a:pt x="442" y="656"/>
                    </a:lnTo>
                    <a:lnTo>
                      <a:pt x="444" y="657"/>
                    </a:lnTo>
                    <a:lnTo>
                      <a:pt x="444" y="659"/>
                    </a:lnTo>
                    <a:lnTo>
                      <a:pt x="442" y="659"/>
                    </a:lnTo>
                    <a:lnTo>
                      <a:pt x="442" y="659"/>
                    </a:lnTo>
                    <a:lnTo>
                      <a:pt x="441" y="662"/>
                    </a:lnTo>
                    <a:lnTo>
                      <a:pt x="441" y="663"/>
                    </a:lnTo>
                    <a:lnTo>
                      <a:pt x="441" y="663"/>
                    </a:lnTo>
                    <a:lnTo>
                      <a:pt x="438" y="665"/>
                    </a:lnTo>
                    <a:lnTo>
                      <a:pt x="436" y="667"/>
                    </a:lnTo>
                    <a:lnTo>
                      <a:pt x="435" y="667"/>
                    </a:lnTo>
                    <a:lnTo>
                      <a:pt x="433" y="667"/>
                    </a:lnTo>
                    <a:lnTo>
                      <a:pt x="433" y="668"/>
                    </a:lnTo>
                    <a:lnTo>
                      <a:pt x="430" y="670"/>
                    </a:lnTo>
                    <a:lnTo>
                      <a:pt x="429" y="671"/>
                    </a:lnTo>
                    <a:lnTo>
                      <a:pt x="426" y="673"/>
                    </a:lnTo>
                    <a:lnTo>
                      <a:pt x="424" y="674"/>
                    </a:lnTo>
                    <a:lnTo>
                      <a:pt x="420" y="674"/>
                    </a:lnTo>
                    <a:lnTo>
                      <a:pt x="417" y="674"/>
                    </a:lnTo>
                    <a:lnTo>
                      <a:pt x="415" y="674"/>
                    </a:lnTo>
                    <a:lnTo>
                      <a:pt x="417" y="676"/>
                    </a:lnTo>
                    <a:lnTo>
                      <a:pt x="417" y="676"/>
                    </a:lnTo>
                    <a:lnTo>
                      <a:pt x="418" y="676"/>
                    </a:lnTo>
                    <a:lnTo>
                      <a:pt x="421" y="676"/>
                    </a:lnTo>
                    <a:lnTo>
                      <a:pt x="423" y="676"/>
                    </a:lnTo>
                    <a:lnTo>
                      <a:pt x="424" y="679"/>
                    </a:lnTo>
                    <a:lnTo>
                      <a:pt x="423" y="679"/>
                    </a:lnTo>
                    <a:lnTo>
                      <a:pt x="420" y="680"/>
                    </a:lnTo>
                    <a:lnTo>
                      <a:pt x="421" y="683"/>
                    </a:lnTo>
                    <a:lnTo>
                      <a:pt x="421" y="685"/>
                    </a:lnTo>
                    <a:lnTo>
                      <a:pt x="421" y="686"/>
                    </a:lnTo>
                    <a:lnTo>
                      <a:pt x="421" y="691"/>
                    </a:lnTo>
                    <a:lnTo>
                      <a:pt x="420" y="692"/>
                    </a:lnTo>
                    <a:lnTo>
                      <a:pt x="420" y="694"/>
                    </a:lnTo>
                    <a:lnTo>
                      <a:pt x="420" y="695"/>
                    </a:lnTo>
                    <a:lnTo>
                      <a:pt x="420" y="698"/>
                    </a:lnTo>
                    <a:lnTo>
                      <a:pt x="420" y="700"/>
                    </a:lnTo>
                    <a:lnTo>
                      <a:pt x="421" y="701"/>
                    </a:lnTo>
                    <a:lnTo>
                      <a:pt x="420" y="703"/>
                    </a:lnTo>
                    <a:lnTo>
                      <a:pt x="418" y="706"/>
                    </a:lnTo>
                    <a:lnTo>
                      <a:pt x="418" y="708"/>
                    </a:lnTo>
                    <a:lnTo>
                      <a:pt x="418" y="709"/>
                    </a:lnTo>
                    <a:lnTo>
                      <a:pt x="418" y="711"/>
                    </a:lnTo>
                    <a:lnTo>
                      <a:pt x="418" y="714"/>
                    </a:lnTo>
                    <a:lnTo>
                      <a:pt x="418" y="717"/>
                    </a:lnTo>
                    <a:lnTo>
                      <a:pt x="417" y="720"/>
                    </a:lnTo>
                    <a:lnTo>
                      <a:pt x="415" y="721"/>
                    </a:lnTo>
                    <a:lnTo>
                      <a:pt x="414" y="724"/>
                    </a:lnTo>
                    <a:lnTo>
                      <a:pt x="412" y="730"/>
                    </a:lnTo>
                    <a:lnTo>
                      <a:pt x="412" y="730"/>
                    </a:lnTo>
                    <a:lnTo>
                      <a:pt x="410" y="732"/>
                    </a:lnTo>
                    <a:lnTo>
                      <a:pt x="409" y="730"/>
                    </a:lnTo>
                    <a:lnTo>
                      <a:pt x="407" y="730"/>
                    </a:lnTo>
                    <a:lnTo>
                      <a:pt x="406" y="730"/>
                    </a:lnTo>
                    <a:lnTo>
                      <a:pt x="404" y="732"/>
                    </a:lnTo>
                    <a:lnTo>
                      <a:pt x="401" y="730"/>
                    </a:lnTo>
                    <a:lnTo>
                      <a:pt x="397" y="732"/>
                    </a:lnTo>
                    <a:lnTo>
                      <a:pt x="397" y="732"/>
                    </a:lnTo>
                    <a:lnTo>
                      <a:pt x="397" y="733"/>
                    </a:lnTo>
                    <a:lnTo>
                      <a:pt x="395" y="735"/>
                    </a:lnTo>
                    <a:lnTo>
                      <a:pt x="395" y="733"/>
                    </a:lnTo>
                    <a:lnTo>
                      <a:pt x="394" y="735"/>
                    </a:lnTo>
                    <a:lnTo>
                      <a:pt x="392" y="735"/>
                    </a:lnTo>
                    <a:lnTo>
                      <a:pt x="391" y="736"/>
                    </a:lnTo>
                    <a:lnTo>
                      <a:pt x="391" y="738"/>
                    </a:lnTo>
                    <a:lnTo>
                      <a:pt x="391" y="741"/>
                    </a:lnTo>
                    <a:lnTo>
                      <a:pt x="391" y="743"/>
                    </a:lnTo>
                    <a:lnTo>
                      <a:pt x="392" y="746"/>
                    </a:lnTo>
                    <a:lnTo>
                      <a:pt x="389" y="749"/>
                    </a:lnTo>
                    <a:lnTo>
                      <a:pt x="389" y="749"/>
                    </a:lnTo>
                    <a:lnTo>
                      <a:pt x="385" y="747"/>
                    </a:lnTo>
                    <a:lnTo>
                      <a:pt x="380" y="749"/>
                    </a:lnTo>
                    <a:lnTo>
                      <a:pt x="374" y="747"/>
                    </a:lnTo>
                    <a:lnTo>
                      <a:pt x="376" y="746"/>
                    </a:lnTo>
                    <a:lnTo>
                      <a:pt x="374" y="746"/>
                    </a:lnTo>
                    <a:lnTo>
                      <a:pt x="376" y="743"/>
                    </a:lnTo>
                    <a:lnTo>
                      <a:pt x="376" y="741"/>
                    </a:lnTo>
                    <a:lnTo>
                      <a:pt x="376" y="740"/>
                    </a:lnTo>
                    <a:lnTo>
                      <a:pt x="376" y="740"/>
                    </a:lnTo>
                    <a:lnTo>
                      <a:pt x="374" y="738"/>
                    </a:lnTo>
                    <a:lnTo>
                      <a:pt x="371" y="732"/>
                    </a:lnTo>
                    <a:lnTo>
                      <a:pt x="369" y="729"/>
                    </a:lnTo>
                    <a:lnTo>
                      <a:pt x="369" y="729"/>
                    </a:lnTo>
                    <a:lnTo>
                      <a:pt x="369" y="729"/>
                    </a:lnTo>
                    <a:lnTo>
                      <a:pt x="372" y="729"/>
                    </a:lnTo>
                    <a:lnTo>
                      <a:pt x="372" y="729"/>
                    </a:lnTo>
                    <a:lnTo>
                      <a:pt x="372" y="729"/>
                    </a:lnTo>
                    <a:lnTo>
                      <a:pt x="372" y="727"/>
                    </a:lnTo>
                    <a:lnTo>
                      <a:pt x="371" y="726"/>
                    </a:lnTo>
                    <a:lnTo>
                      <a:pt x="371" y="724"/>
                    </a:lnTo>
                    <a:lnTo>
                      <a:pt x="372" y="724"/>
                    </a:lnTo>
                    <a:lnTo>
                      <a:pt x="374" y="724"/>
                    </a:lnTo>
                    <a:lnTo>
                      <a:pt x="374" y="723"/>
                    </a:lnTo>
                    <a:lnTo>
                      <a:pt x="374" y="721"/>
                    </a:lnTo>
                    <a:lnTo>
                      <a:pt x="372" y="720"/>
                    </a:lnTo>
                    <a:lnTo>
                      <a:pt x="372" y="720"/>
                    </a:lnTo>
                    <a:lnTo>
                      <a:pt x="371" y="717"/>
                    </a:lnTo>
                    <a:lnTo>
                      <a:pt x="368" y="715"/>
                    </a:lnTo>
                    <a:lnTo>
                      <a:pt x="365" y="708"/>
                    </a:lnTo>
                    <a:lnTo>
                      <a:pt x="363" y="703"/>
                    </a:lnTo>
                    <a:lnTo>
                      <a:pt x="363" y="703"/>
                    </a:lnTo>
                    <a:lnTo>
                      <a:pt x="362" y="700"/>
                    </a:lnTo>
                    <a:lnTo>
                      <a:pt x="362" y="698"/>
                    </a:lnTo>
                    <a:lnTo>
                      <a:pt x="362" y="697"/>
                    </a:lnTo>
                    <a:lnTo>
                      <a:pt x="360" y="695"/>
                    </a:lnTo>
                    <a:lnTo>
                      <a:pt x="360" y="695"/>
                    </a:lnTo>
                    <a:lnTo>
                      <a:pt x="360" y="691"/>
                    </a:lnTo>
                    <a:lnTo>
                      <a:pt x="357" y="689"/>
                    </a:lnTo>
                    <a:lnTo>
                      <a:pt x="356" y="686"/>
                    </a:lnTo>
                    <a:lnTo>
                      <a:pt x="356" y="682"/>
                    </a:lnTo>
                    <a:lnTo>
                      <a:pt x="354" y="680"/>
                    </a:lnTo>
                    <a:lnTo>
                      <a:pt x="354" y="682"/>
                    </a:lnTo>
                    <a:lnTo>
                      <a:pt x="354" y="680"/>
                    </a:lnTo>
                    <a:lnTo>
                      <a:pt x="354" y="679"/>
                    </a:lnTo>
                    <a:lnTo>
                      <a:pt x="354" y="674"/>
                    </a:lnTo>
                    <a:lnTo>
                      <a:pt x="354" y="670"/>
                    </a:lnTo>
                    <a:lnTo>
                      <a:pt x="353" y="668"/>
                    </a:lnTo>
                    <a:lnTo>
                      <a:pt x="353" y="667"/>
                    </a:lnTo>
                    <a:lnTo>
                      <a:pt x="353" y="665"/>
                    </a:lnTo>
                    <a:lnTo>
                      <a:pt x="353" y="665"/>
                    </a:lnTo>
                    <a:lnTo>
                      <a:pt x="354" y="663"/>
                    </a:lnTo>
                    <a:lnTo>
                      <a:pt x="356" y="665"/>
                    </a:lnTo>
                    <a:lnTo>
                      <a:pt x="356" y="665"/>
                    </a:lnTo>
                    <a:lnTo>
                      <a:pt x="356" y="663"/>
                    </a:lnTo>
                    <a:lnTo>
                      <a:pt x="353" y="662"/>
                    </a:lnTo>
                    <a:lnTo>
                      <a:pt x="353" y="663"/>
                    </a:lnTo>
                    <a:lnTo>
                      <a:pt x="351" y="662"/>
                    </a:lnTo>
                    <a:lnTo>
                      <a:pt x="350" y="662"/>
                    </a:lnTo>
                    <a:lnTo>
                      <a:pt x="348" y="662"/>
                    </a:lnTo>
                    <a:lnTo>
                      <a:pt x="348" y="659"/>
                    </a:lnTo>
                    <a:lnTo>
                      <a:pt x="347" y="657"/>
                    </a:lnTo>
                    <a:lnTo>
                      <a:pt x="347" y="656"/>
                    </a:lnTo>
                    <a:lnTo>
                      <a:pt x="347" y="651"/>
                    </a:lnTo>
                    <a:lnTo>
                      <a:pt x="347" y="650"/>
                    </a:lnTo>
                    <a:lnTo>
                      <a:pt x="347" y="648"/>
                    </a:lnTo>
                    <a:lnTo>
                      <a:pt x="345" y="650"/>
                    </a:lnTo>
                    <a:lnTo>
                      <a:pt x="345" y="651"/>
                    </a:lnTo>
                    <a:lnTo>
                      <a:pt x="345" y="653"/>
                    </a:lnTo>
                    <a:lnTo>
                      <a:pt x="344" y="654"/>
                    </a:lnTo>
                    <a:lnTo>
                      <a:pt x="344" y="656"/>
                    </a:lnTo>
                    <a:lnTo>
                      <a:pt x="344" y="656"/>
                    </a:lnTo>
                    <a:lnTo>
                      <a:pt x="344" y="657"/>
                    </a:lnTo>
                    <a:lnTo>
                      <a:pt x="344" y="659"/>
                    </a:lnTo>
                    <a:lnTo>
                      <a:pt x="342" y="665"/>
                    </a:lnTo>
                    <a:lnTo>
                      <a:pt x="341" y="665"/>
                    </a:lnTo>
                    <a:lnTo>
                      <a:pt x="341" y="667"/>
                    </a:lnTo>
                    <a:lnTo>
                      <a:pt x="339" y="665"/>
                    </a:lnTo>
                    <a:lnTo>
                      <a:pt x="338" y="667"/>
                    </a:lnTo>
                    <a:lnTo>
                      <a:pt x="338" y="667"/>
                    </a:lnTo>
                    <a:lnTo>
                      <a:pt x="336" y="665"/>
                    </a:lnTo>
                    <a:lnTo>
                      <a:pt x="335" y="663"/>
                    </a:lnTo>
                    <a:lnTo>
                      <a:pt x="333" y="663"/>
                    </a:lnTo>
                    <a:lnTo>
                      <a:pt x="335" y="665"/>
                    </a:lnTo>
                    <a:lnTo>
                      <a:pt x="335" y="667"/>
                    </a:lnTo>
                    <a:lnTo>
                      <a:pt x="335" y="667"/>
                    </a:lnTo>
                    <a:lnTo>
                      <a:pt x="335" y="668"/>
                    </a:lnTo>
                    <a:lnTo>
                      <a:pt x="333" y="668"/>
                    </a:lnTo>
                    <a:lnTo>
                      <a:pt x="330" y="670"/>
                    </a:lnTo>
                    <a:lnTo>
                      <a:pt x="331" y="671"/>
                    </a:lnTo>
                    <a:lnTo>
                      <a:pt x="330" y="673"/>
                    </a:lnTo>
                    <a:lnTo>
                      <a:pt x="330" y="673"/>
                    </a:lnTo>
                    <a:lnTo>
                      <a:pt x="328" y="673"/>
                    </a:lnTo>
                    <a:lnTo>
                      <a:pt x="328" y="674"/>
                    </a:lnTo>
                    <a:lnTo>
                      <a:pt x="325" y="676"/>
                    </a:lnTo>
                    <a:lnTo>
                      <a:pt x="321" y="683"/>
                    </a:lnTo>
                    <a:lnTo>
                      <a:pt x="318" y="685"/>
                    </a:lnTo>
                    <a:lnTo>
                      <a:pt x="316" y="686"/>
                    </a:lnTo>
                    <a:lnTo>
                      <a:pt x="315" y="686"/>
                    </a:lnTo>
                    <a:lnTo>
                      <a:pt x="313" y="688"/>
                    </a:lnTo>
                    <a:lnTo>
                      <a:pt x="307" y="689"/>
                    </a:lnTo>
                    <a:lnTo>
                      <a:pt x="304" y="688"/>
                    </a:lnTo>
                    <a:lnTo>
                      <a:pt x="303" y="689"/>
                    </a:lnTo>
                    <a:lnTo>
                      <a:pt x="301" y="688"/>
                    </a:lnTo>
                    <a:lnTo>
                      <a:pt x="301" y="688"/>
                    </a:lnTo>
                    <a:lnTo>
                      <a:pt x="301" y="686"/>
                    </a:lnTo>
                    <a:lnTo>
                      <a:pt x="301" y="686"/>
                    </a:lnTo>
                    <a:lnTo>
                      <a:pt x="301" y="686"/>
                    </a:lnTo>
                    <a:lnTo>
                      <a:pt x="300" y="686"/>
                    </a:lnTo>
                    <a:lnTo>
                      <a:pt x="300" y="686"/>
                    </a:lnTo>
                    <a:lnTo>
                      <a:pt x="300" y="688"/>
                    </a:lnTo>
                    <a:lnTo>
                      <a:pt x="298" y="688"/>
                    </a:lnTo>
                    <a:lnTo>
                      <a:pt x="297" y="688"/>
                    </a:lnTo>
                    <a:lnTo>
                      <a:pt x="297" y="686"/>
                    </a:lnTo>
                    <a:lnTo>
                      <a:pt x="297" y="685"/>
                    </a:lnTo>
                    <a:lnTo>
                      <a:pt x="298" y="685"/>
                    </a:lnTo>
                    <a:lnTo>
                      <a:pt x="298" y="685"/>
                    </a:lnTo>
                    <a:lnTo>
                      <a:pt x="298" y="683"/>
                    </a:lnTo>
                    <a:lnTo>
                      <a:pt x="297" y="683"/>
                    </a:lnTo>
                    <a:lnTo>
                      <a:pt x="295" y="683"/>
                    </a:lnTo>
                    <a:lnTo>
                      <a:pt x="295" y="683"/>
                    </a:lnTo>
                    <a:lnTo>
                      <a:pt x="290" y="680"/>
                    </a:lnTo>
                    <a:lnTo>
                      <a:pt x="289" y="680"/>
                    </a:lnTo>
                    <a:lnTo>
                      <a:pt x="286" y="677"/>
                    </a:lnTo>
                    <a:lnTo>
                      <a:pt x="284" y="676"/>
                    </a:lnTo>
                    <a:lnTo>
                      <a:pt x="284" y="673"/>
                    </a:lnTo>
                    <a:lnTo>
                      <a:pt x="284" y="671"/>
                    </a:lnTo>
                    <a:lnTo>
                      <a:pt x="284" y="667"/>
                    </a:lnTo>
                    <a:lnTo>
                      <a:pt x="284" y="667"/>
                    </a:lnTo>
                    <a:lnTo>
                      <a:pt x="287" y="667"/>
                    </a:lnTo>
                    <a:lnTo>
                      <a:pt x="290" y="670"/>
                    </a:lnTo>
                    <a:lnTo>
                      <a:pt x="292" y="670"/>
                    </a:lnTo>
                    <a:lnTo>
                      <a:pt x="292" y="668"/>
                    </a:lnTo>
                    <a:lnTo>
                      <a:pt x="293" y="667"/>
                    </a:lnTo>
                    <a:lnTo>
                      <a:pt x="293" y="665"/>
                    </a:lnTo>
                    <a:lnTo>
                      <a:pt x="290" y="667"/>
                    </a:lnTo>
                    <a:lnTo>
                      <a:pt x="290" y="667"/>
                    </a:lnTo>
                    <a:lnTo>
                      <a:pt x="289" y="665"/>
                    </a:lnTo>
                    <a:lnTo>
                      <a:pt x="289" y="663"/>
                    </a:lnTo>
                    <a:lnTo>
                      <a:pt x="289" y="663"/>
                    </a:lnTo>
                    <a:lnTo>
                      <a:pt x="289" y="662"/>
                    </a:lnTo>
                    <a:lnTo>
                      <a:pt x="289" y="660"/>
                    </a:lnTo>
                    <a:lnTo>
                      <a:pt x="289" y="659"/>
                    </a:lnTo>
                    <a:lnTo>
                      <a:pt x="290" y="657"/>
                    </a:lnTo>
                    <a:lnTo>
                      <a:pt x="292" y="656"/>
                    </a:lnTo>
                    <a:lnTo>
                      <a:pt x="293" y="654"/>
                    </a:lnTo>
                    <a:lnTo>
                      <a:pt x="295" y="653"/>
                    </a:lnTo>
                    <a:lnTo>
                      <a:pt x="295" y="653"/>
                    </a:lnTo>
                    <a:lnTo>
                      <a:pt x="293" y="653"/>
                    </a:lnTo>
                    <a:lnTo>
                      <a:pt x="292" y="654"/>
                    </a:lnTo>
                    <a:lnTo>
                      <a:pt x="290" y="656"/>
                    </a:lnTo>
                    <a:lnTo>
                      <a:pt x="287" y="657"/>
                    </a:lnTo>
                    <a:lnTo>
                      <a:pt x="286" y="659"/>
                    </a:lnTo>
                    <a:lnTo>
                      <a:pt x="286" y="659"/>
                    </a:lnTo>
                    <a:lnTo>
                      <a:pt x="284" y="659"/>
                    </a:lnTo>
                    <a:lnTo>
                      <a:pt x="283" y="662"/>
                    </a:lnTo>
                    <a:lnTo>
                      <a:pt x="281" y="662"/>
                    </a:lnTo>
                    <a:lnTo>
                      <a:pt x="280" y="662"/>
                    </a:lnTo>
                    <a:lnTo>
                      <a:pt x="278" y="660"/>
                    </a:lnTo>
                    <a:lnTo>
                      <a:pt x="280" y="656"/>
                    </a:lnTo>
                    <a:lnTo>
                      <a:pt x="280" y="653"/>
                    </a:lnTo>
                    <a:lnTo>
                      <a:pt x="281" y="651"/>
                    </a:lnTo>
                    <a:lnTo>
                      <a:pt x="283" y="650"/>
                    </a:lnTo>
                    <a:lnTo>
                      <a:pt x="283" y="648"/>
                    </a:lnTo>
                    <a:lnTo>
                      <a:pt x="284" y="648"/>
                    </a:lnTo>
                    <a:lnTo>
                      <a:pt x="284" y="650"/>
                    </a:lnTo>
                    <a:lnTo>
                      <a:pt x="287" y="650"/>
                    </a:lnTo>
                    <a:lnTo>
                      <a:pt x="287" y="648"/>
                    </a:lnTo>
                    <a:lnTo>
                      <a:pt x="289" y="648"/>
                    </a:lnTo>
                    <a:lnTo>
                      <a:pt x="292" y="647"/>
                    </a:lnTo>
                    <a:lnTo>
                      <a:pt x="292" y="647"/>
                    </a:lnTo>
                    <a:lnTo>
                      <a:pt x="290" y="647"/>
                    </a:lnTo>
                    <a:lnTo>
                      <a:pt x="289" y="647"/>
                    </a:lnTo>
                    <a:lnTo>
                      <a:pt x="287" y="647"/>
                    </a:lnTo>
                    <a:lnTo>
                      <a:pt x="287" y="647"/>
                    </a:lnTo>
                    <a:lnTo>
                      <a:pt x="286" y="645"/>
                    </a:lnTo>
                    <a:lnTo>
                      <a:pt x="287" y="644"/>
                    </a:lnTo>
                    <a:lnTo>
                      <a:pt x="289" y="641"/>
                    </a:lnTo>
                    <a:lnTo>
                      <a:pt x="290" y="639"/>
                    </a:lnTo>
                    <a:lnTo>
                      <a:pt x="290" y="639"/>
                    </a:lnTo>
                    <a:lnTo>
                      <a:pt x="290" y="638"/>
                    </a:lnTo>
                    <a:lnTo>
                      <a:pt x="292" y="636"/>
                    </a:lnTo>
                    <a:lnTo>
                      <a:pt x="293" y="633"/>
                    </a:lnTo>
                    <a:lnTo>
                      <a:pt x="297" y="632"/>
                    </a:lnTo>
                    <a:lnTo>
                      <a:pt x="297" y="633"/>
                    </a:lnTo>
                    <a:lnTo>
                      <a:pt x="297" y="636"/>
                    </a:lnTo>
                    <a:lnTo>
                      <a:pt x="297" y="638"/>
                    </a:lnTo>
                    <a:lnTo>
                      <a:pt x="298" y="633"/>
                    </a:lnTo>
                    <a:lnTo>
                      <a:pt x="298" y="632"/>
                    </a:lnTo>
                    <a:lnTo>
                      <a:pt x="300" y="630"/>
                    </a:lnTo>
                    <a:lnTo>
                      <a:pt x="301" y="630"/>
                    </a:lnTo>
                    <a:lnTo>
                      <a:pt x="303" y="629"/>
                    </a:lnTo>
                    <a:lnTo>
                      <a:pt x="300" y="630"/>
                    </a:lnTo>
                    <a:lnTo>
                      <a:pt x="293" y="632"/>
                    </a:lnTo>
                    <a:lnTo>
                      <a:pt x="292" y="633"/>
                    </a:lnTo>
                    <a:lnTo>
                      <a:pt x="290" y="635"/>
                    </a:lnTo>
                    <a:lnTo>
                      <a:pt x="289" y="636"/>
                    </a:lnTo>
                    <a:lnTo>
                      <a:pt x="289" y="638"/>
                    </a:lnTo>
                    <a:lnTo>
                      <a:pt x="287" y="641"/>
                    </a:lnTo>
                    <a:lnTo>
                      <a:pt x="287" y="641"/>
                    </a:lnTo>
                    <a:lnTo>
                      <a:pt x="286" y="642"/>
                    </a:lnTo>
                    <a:lnTo>
                      <a:pt x="284" y="644"/>
                    </a:lnTo>
                    <a:lnTo>
                      <a:pt x="283" y="647"/>
                    </a:lnTo>
                    <a:lnTo>
                      <a:pt x="281" y="648"/>
                    </a:lnTo>
                    <a:lnTo>
                      <a:pt x="281" y="648"/>
                    </a:lnTo>
                    <a:lnTo>
                      <a:pt x="280" y="650"/>
                    </a:lnTo>
                    <a:lnTo>
                      <a:pt x="280" y="651"/>
                    </a:lnTo>
                    <a:lnTo>
                      <a:pt x="280" y="651"/>
                    </a:lnTo>
                    <a:lnTo>
                      <a:pt x="278" y="650"/>
                    </a:lnTo>
                    <a:lnTo>
                      <a:pt x="278" y="648"/>
                    </a:lnTo>
                    <a:lnTo>
                      <a:pt x="278" y="645"/>
                    </a:lnTo>
                    <a:lnTo>
                      <a:pt x="280" y="644"/>
                    </a:lnTo>
                    <a:lnTo>
                      <a:pt x="280" y="642"/>
                    </a:lnTo>
                    <a:lnTo>
                      <a:pt x="280" y="641"/>
                    </a:lnTo>
                    <a:lnTo>
                      <a:pt x="280" y="639"/>
                    </a:lnTo>
                    <a:lnTo>
                      <a:pt x="281" y="639"/>
                    </a:lnTo>
                    <a:lnTo>
                      <a:pt x="281" y="641"/>
                    </a:lnTo>
                    <a:lnTo>
                      <a:pt x="283" y="641"/>
                    </a:lnTo>
                    <a:lnTo>
                      <a:pt x="286" y="639"/>
                    </a:lnTo>
                    <a:lnTo>
                      <a:pt x="286" y="638"/>
                    </a:lnTo>
                    <a:lnTo>
                      <a:pt x="284" y="638"/>
                    </a:lnTo>
                    <a:lnTo>
                      <a:pt x="283" y="638"/>
                    </a:lnTo>
                    <a:lnTo>
                      <a:pt x="281" y="636"/>
                    </a:lnTo>
                    <a:lnTo>
                      <a:pt x="280" y="635"/>
                    </a:lnTo>
                    <a:lnTo>
                      <a:pt x="278" y="632"/>
                    </a:lnTo>
                    <a:lnTo>
                      <a:pt x="280" y="630"/>
                    </a:lnTo>
                    <a:lnTo>
                      <a:pt x="284" y="627"/>
                    </a:lnTo>
                    <a:lnTo>
                      <a:pt x="286" y="625"/>
                    </a:lnTo>
                    <a:lnTo>
                      <a:pt x="284" y="624"/>
                    </a:lnTo>
                    <a:lnTo>
                      <a:pt x="283" y="627"/>
                    </a:lnTo>
                    <a:lnTo>
                      <a:pt x="280" y="629"/>
                    </a:lnTo>
                    <a:lnTo>
                      <a:pt x="278" y="625"/>
                    </a:lnTo>
                    <a:lnTo>
                      <a:pt x="278" y="624"/>
                    </a:lnTo>
                    <a:lnTo>
                      <a:pt x="277" y="621"/>
                    </a:lnTo>
                    <a:lnTo>
                      <a:pt x="278" y="618"/>
                    </a:lnTo>
                    <a:lnTo>
                      <a:pt x="277" y="616"/>
                    </a:lnTo>
                    <a:lnTo>
                      <a:pt x="278" y="615"/>
                    </a:lnTo>
                    <a:lnTo>
                      <a:pt x="280" y="616"/>
                    </a:lnTo>
                    <a:lnTo>
                      <a:pt x="281" y="616"/>
                    </a:lnTo>
                    <a:lnTo>
                      <a:pt x="283" y="615"/>
                    </a:lnTo>
                    <a:lnTo>
                      <a:pt x="289" y="613"/>
                    </a:lnTo>
                    <a:lnTo>
                      <a:pt x="293" y="615"/>
                    </a:lnTo>
                    <a:lnTo>
                      <a:pt x="295" y="615"/>
                    </a:lnTo>
                    <a:lnTo>
                      <a:pt x="297" y="613"/>
                    </a:lnTo>
                    <a:lnTo>
                      <a:pt x="300" y="613"/>
                    </a:lnTo>
                    <a:lnTo>
                      <a:pt x="301" y="615"/>
                    </a:lnTo>
                    <a:lnTo>
                      <a:pt x="301" y="615"/>
                    </a:lnTo>
                    <a:lnTo>
                      <a:pt x="301" y="618"/>
                    </a:lnTo>
                    <a:lnTo>
                      <a:pt x="303" y="618"/>
                    </a:lnTo>
                    <a:lnTo>
                      <a:pt x="303" y="618"/>
                    </a:lnTo>
                    <a:lnTo>
                      <a:pt x="303" y="616"/>
                    </a:lnTo>
                    <a:lnTo>
                      <a:pt x="303" y="615"/>
                    </a:lnTo>
                    <a:lnTo>
                      <a:pt x="309" y="612"/>
                    </a:lnTo>
                    <a:lnTo>
                      <a:pt x="309" y="612"/>
                    </a:lnTo>
                    <a:lnTo>
                      <a:pt x="307" y="612"/>
                    </a:lnTo>
                    <a:lnTo>
                      <a:pt x="306" y="609"/>
                    </a:lnTo>
                    <a:lnTo>
                      <a:pt x="307" y="606"/>
                    </a:lnTo>
                    <a:lnTo>
                      <a:pt x="307" y="606"/>
                    </a:lnTo>
                    <a:lnTo>
                      <a:pt x="306" y="607"/>
                    </a:lnTo>
                    <a:lnTo>
                      <a:pt x="306" y="610"/>
                    </a:lnTo>
                    <a:lnTo>
                      <a:pt x="306" y="612"/>
                    </a:lnTo>
                    <a:lnTo>
                      <a:pt x="306" y="612"/>
                    </a:lnTo>
                    <a:lnTo>
                      <a:pt x="304" y="613"/>
                    </a:lnTo>
                    <a:lnTo>
                      <a:pt x="301" y="613"/>
                    </a:lnTo>
                    <a:lnTo>
                      <a:pt x="300" y="612"/>
                    </a:lnTo>
                    <a:lnTo>
                      <a:pt x="298" y="612"/>
                    </a:lnTo>
                    <a:lnTo>
                      <a:pt x="297" y="612"/>
                    </a:lnTo>
                    <a:lnTo>
                      <a:pt x="298" y="610"/>
                    </a:lnTo>
                    <a:lnTo>
                      <a:pt x="297" y="610"/>
                    </a:lnTo>
                    <a:lnTo>
                      <a:pt x="297" y="610"/>
                    </a:lnTo>
                    <a:lnTo>
                      <a:pt x="295" y="613"/>
                    </a:lnTo>
                    <a:lnTo>
                      <a:pt x="295" y="613"/>
                    </a:lnTo>
                    <a:lnTo>
                      <a:pt x="290" y="613"/>
                    </a:lnTo>
                    <a:lnTo>
                      <a:pt x="286" y="613"/>
                    </a:lnTo>
                    <a:lnTo>
                      <a:pt x="283" y="615"/>
                    </a:lnTo>
                    <a:lnTo>
                      <a:pt x="281" y="615"/>
                    </a:lnTo>
                    <a:lnTo>
                      <a:pt x="278" y="612"/>
                    </a:lnTo>
                    <a:lnTo>
                      <a:pt x="278" y="610"/>
                    </a:lnTo>
                    <a:lnTo>
                      <a:pt x="277" y="607"/>
                    </a:lnTo>
                    <a:lnTo>
                      <a:pt x="277" y="606"/>
                    </a:lnTo>
                    <a:lnTo>
                      <a:pt x="280" y="606"/>
                    </a:lnTo>
                    <a:lnTo>
                      <a:pt x="280" y="606"/>
                    </a:lnTo>
                    <a:lnTo>
                      <a:pt x="281" y="605"/>
                    </a:lnTo>
                    <a:lnTo>
                      <a:pt x="281" y="605"/>
                    </a:lnTo>
                    <a:lnTo>
                      <a:pt x="280" y="603"/>
                    </a:lnTo>
                    <a:lnTo>
                      <a:pt x="278" y="602"/>
                    </a:lnTo>
                    <a:lnTo>
                      <a:pt x="277" y="602"/>
                    </a:lnTo>
                    <a:lnTo>
                      <a:pt x="277" y="599"/>
                    </a:lnTo>
                    <a:lnTo>
                      <a:pt x="277" y="597"/>
                    </a:lnTo>
                    <a:lnTo>
                      <a:pt x="277" y="596"/>
                    </a:lnTo>
                    <a:lnTo>
                      <a:pt x="277" y="594"/>
                    </a:lnTo>
                    <a:lnTo>
                      <a:pt x="278" y="594"/>
                    </a:lnTo>
                    <a:lnTo>
                      <a:pt x="283" y="594"/>
                    </a:lnTo>
                    <a:lnTo>
                      <a:pt x="287" y="596"/>
                    </a:lnTo>
                    <a:lnTo>
                      <a:pt x="290" y="597"/>
                    </a:lnTo>
                    <a:lnTo>
                      <a:pt x="295" y="597"/>
                    </a:lnTo>
                    <a:lnTo>
                      <a:pt x="298" y="596"/>
                    </a:lnTo>
                    <a:lnTo>
                      <a:pt x="298" y="594"/>
                    </a:lnTo>
                    <a:lnTo>
                      <a:pt x="295" y="596"/>
                    </a:lnTo>
                    <a:lnTo>
                      <a:pt x="292" y="596"/>
                    </a:lnTo>
                    <a:lnTo>
                      <a:pt x="286" y="594"/>
                    </a:lnTo>
                    <a:lnTo>
                      <a:pt x="283" y="593"/>
                    </a:lnTo>
                    <a:lnTo>
                      <a:pt x="281" y="594"/>
                    </a:lnTo>
                    <a:lnTo>
                      <a:pt x="280" y="593"/>
                    </a:lnTo>
                    <a:lnTo>
                      <a:pt x="278" y="590"/>
                    </a:lnTo>
                    <a:lnTo>
                      <a:pt x="280" y="587"/>
                    </a:lnTo>
                    <a:lnTo>
                      <a:pt x="280" y="587"/>
                    </a:lnTo>
                    <a:lnTo>
                      <a:pt x="281" y="587"/>
                    </a:lnTo>
                    <a:lnTo>
                      <a:pt x="281" y="587"/>
                    </a:lnTo>
                    <a:lnTo>
                      <a:pt x="283" y="587"/>
                    </a:lnTo>
                    <a:lnTo>
                      <a:pt x="283" y="584"/>
                    </a:lnTo>
                    <a:lnTo>
                      <a:pt x="284" y="584"/>
                    </a:lnTo>
                    <a:lnTo>
                      <a:pt x="286" y="581"/>
                    </a:lnTo>
                    <a:lnTo>
                      <a:pt x="287" y="581"/>
                    </a:lnTo>
                    <a:lnTo>
                      <a:pt x="289" y="581"/>
                    </a:lnTo>
                    <a:lnTo>
                      <a:pt x="289" y="581"/>
                    </a:lnTo>
                    <a:lnTo>
                      <a:pt x="290" y="581"/>
                    </a:lnTo>
                    <a:lnTo>
                      <a:pt x="290" y="581"/>
                    </a:lnTo>
                    <a:lnTo>
                      <a:pt x="292" y="581"/>
                    </a:lnTo>
                    <a:lnTo>
                      <a:pt x="297" y="581"/>
                    </a:lnTo>
                    <a:lnTo>
                      <a:pt x="297" y="581"/>
                    </a:lnTo>
                    <a:lnTo>
                      <a:pt x="298" y="578"/>
                    </a:lnTo>
                    <a:lnTo>
                      <a:pt x="295" y="581"/>
                    </a:lnTo>
                    <a:lnTo>
                      <a:pt x="293" y="581"/>
                    </a:lnTo>
                    <a:lnTo>
                      <a:pt x="292" y="581"/>
                    </a:lnTo>
                    <a:lnTo>
                      <a:pt x="290" y="581"/>
                    </a:lnTo>
                    <a:lnTo>
                      <a:pt x="292" y="578"/>
                    </a:lnTo>
                    <a:lnTo>
                      <a:pt x="292" y="578"/>
                    </a:lnTo>
                    <a:lnTo>
                      <a:pt x="293" y="576"/>
                    </a:lnTo>
                    <a:lnTo>
                      <a:pt x="293" y="576"/>
                    </a:lnTo>
                    <a:lnTo>
                      <a:pt x="295" y="576"/>
                    </a:lnTo>
                    <a:lnTo>
                      <a:pt x="297" y="576"/>
                    </a:lnTo>
                    <a:lnTo>
                      <a:pt x="298" y="575"/>
                    </a:lnTo>
                    <a:lnTo>
                      <a:pt x="301" y="576"/>
                    </a:lnTo>
                    <a:lnTo>
                      <a:pt x="306" y="576"/>
                    </a:lnTo>
                    <a:lnTo>
                      <a:pt x="309" y="578"/>
                    </a:lnTo>
                    <a:lnTo>
                      <a:pt x="309" y="578"/>
                    </a:lnTo>
                    <a:lnTo>
                      <a:pt x="310" y="578"/>
                    </a:lnTo>
                    <a:lnTo>
                      <a:pt x="310" y="576"/>
                    </a:lnTo>
                    <a:lnTo>
                      <a:pt x="309" y="576"/>
                    </a:lnTo>
                    <a:lnTo>
                      <a:pt x="309" y="575"/>
                    </a:lnTo>
                    <a:lnTo>
                      <a:pt x="309" y="575"/>
                    </a:lnTo>
                    <a:lnTo>
                      <a:pt x="312" y="573"/>
                    </a:lnTo>
                    <a:lnTo>
                      <a:pt x="315" y="573"/>
                    </a:lnTo>
                    <a:lnTo>
                      <a:pt x="315" y="572"/>
                    </a:lnTo>
                    <a:lnTo>
                      <a:pt x="307" y="573"/>
                    </a:lnTo>
                    <a:lnTo>
                      <a:pt x="304" y="572"/>
                    </a:lnTo>
                    <a:lnTo>
                      <a:pt x="303" y="572"/>
                    </a:lnTo>
                    <a:lnTo>
                      <a:pt x="303" y="573"/>
                    </a:lnTo>
                    <a:lnTo>
                      <a:pt x="300" y="573"/>
                    </a:lnTo>
                    <a:lnTo>
                      <a:pt x="298" y="573"/>
                    </a:lnTo>
                    <a:lnTo>
                      <a:pt x="300" y="572"/>
                    </a:lnTo>
                    <a:lnTo>
                      <a:pt x="301" y="569"/>
                    </a:lnTo>
                    <a:lnTo>
                      <a:pt x="301" y="567"/>
                    </a:lnTo>
                    <a:lnTo>
                      <a:pt x="303" y="567"/>
                    </a:lnTo>
                    <a:lnTo>
                      <a:pt x="307" y="566"/>
                    </a:lnTo>
                    <a:lnTo>
                      <a:pt x="309" y="563"/>
                    </a:lnTo>
                    <a:lnTo>
                      <a:pt x="310" y="563"/>
                    </a:lnTo>
                    <a:lnTo>
                      <a:pt x="310" y="563"/>
                    </a:lnTo>
                    <a:lnTo>
                      <a:pt x="312" y="563"/>
                    </a:lnTo>
                    <a:lnTo>
                      <a:pt x="315" y="563"/>
                    </a:lnTo>
                    <a:lnTo>
                      <a:pt x="316" y="566"/>
                    </a:lnTo>
                    <a:lnTo>
                      <a:pt x="318" y="567"/>
                    </a:lnTo>
                    <a:lnTo>
                      <a:pt x="322" y="570"/>
                    </a:lnTo>
                    <a:lnTo>
                      <a:pt x="322" y="569"/>
                    </a:lnTo>
                    <a:lnTo>
                      <a:pt x="318" y="564"/>
                    </a:lnTo>
                    <a:lnTo>
                      <a:pt x="318" y="564"/>
                    </a:lnTo>
                    <a:lnTo>
                      <a:pt x="316" y="561"/>
                    </a:lnTo>
                    <a:lnTo>
                      <a:pt x="316" y="560"/>
                    </a:lnTo>
                    <a:lnTo>
                      <a:pt x="318" y="558"/>
                    </a:lnTo>
                    <a:lnTo>
                      <a:pt x="321" y="557"/>
                    </a:lnTo>
                    <a:lnTo>
                      <a:pt x="322" y="557"/>
                    </a:lnTo>
                    <a:lnTo>
                      <a:pt x="322" y="555"/>
                    </a:lnTo>
                    <a:lnTo>
                      <a:pt x="321" y="552"/>
                    </a:lnTo>
                    <a:lnTo>
                      <a:pt x="319" y="552"/>
                    </a:lnTo>
                    <a:lnTo>
                      <a:pt x="319" y="552"/>
                    </a:lnTo>
                    <a:lnTo>
                      <a:pt x="319" y="552"/>
                    </a:lnTo>
                    <a:lnTo>
                      <a:pt x="319" y="549"/>
                    </a:lnTo>
                    <a:lnTo>
                      <a:pt x="321" y="549"/>
                    </a:lnTo>
                    <a:lnTo>
                      <a:pt x="322" y="549"/>
                    </a:lnTo>
                    <a:lnTo>
                      <a:pt x="324" y="547"/>
                    </a:lnTo>
                    <a:lnTo>
                      <a:pt x="328" y="549"/>
                    </a:lnTo>
                    <a:lnTo>
                      <a:pt x="328" y="549"/>
                    </a:lnTo>
                    <a:lnTo>
                      <a:pt x="327" y="552"/>
                    </a:lnTo>
                    <a:lnTo>
                      <a:pt x="327" y="552"/>
                    </a:lnTo>
                    <a:lnTo>
                      <a:pt x="328" y="552"/>
                    </a:lnTo>
                    <a:lnTo>
                      <a:pt x="330" y="549"/>
                    </a:lnTo>
                    <a:lnTo>
                      <a:pt x="333" y="549"/>
                    </a:lnTo>
                    <a:lnTo>
                      <a:pt x="335" y="549"/>
                    </a:lnTo>
                    <a:lnTo>
                      <a:pt x="335" y="549"/>
                    </a:lnTo>
                    <a:lnTo>
                      <a:pt x="336" y="552"/>
                    </a:lnTo>
                    <a:lnTo>
                      <a:pt x="338" y="552"/>
                    </a:lnTo>
                    <a:lnTo>
                      <a:pt x="338" y="552"/>
                    </a:lnTo>
                    <a:lnTo>
                      <a:pt x="339" y="555"/>
                    </a:lnTo>
                    <a:lnTo>
                      <a:pt x="339" y="555"/>
                    </a:lnTo>
                    <a:lnTo>
                      <a:pt x="339" y="552"/>
                    </a:lnTo>
                    <a:lnTo>
                      <a:pt x="341" y="552"/>
                    </a:lnTo>
                    <a:lnTo>
                      <a:pt x="344" y="552"/>
                    </a:lnTo>
                    <a:lnTo>
                      <a:pt x="347" y="552"/>
                    </a:lnTo>
                    <a:lnTo>
                      <a:pt x="347" y="552"/>
                    </a:lnTo>
                    <a:lnTo>
                      <a:pt x="348" y="552"/>
                    </a:lnTo>
                    <a:lnTo>
                      <a:pt x="347" y="549"/>
                    </a:lnTo>
                    <a:lnTo>
                      <a:pt x="347" y="549"/>
                    </a:lnTo>
                    <a:lnTo>
                      <a:pt x="348" y="549"/>
                    </a:lnTo>
                    <a:lnTo>
                      <a:pt x="348" y="547"/>
                    </a:lnTo>
                    <a:lnTo>
                      <a:pt x="350" y="546"/>
                    </a:lnTo>
                    <a:lnTo>
                      <a:pt x="353" y="546"/>
                    </a:lnTo>
                    <a:lnTo>
                      <a:pt x="354" y="544"/>
                    </a:lnTo>
                    <a:lnTo>
                      <a:pt x="356" y="543"/>
                    </a:lnTo>
                    <a:lnTo>
                      <a:pt x="356" y="543"/>
                    </a:lnTo>
                    <a:lnTo>
                      <a:pt x="354" y="541"/>
                    </a:lnTo>
                    <a:lnTo>
                      <a:pt x="354" y="541"/>
                    </a:lnTo>
                    <a:lnTo>
                      <a:pt x="353" y="541"/>
                    </a:lnTo>
                    <a:lnTo>
                      <a:pt x="354" y="540"/>
                    </a:lnTo>
                    <a:lnTo>
                      <a:pt x="357" y="538"/>
                    </a:lnTo>
                    <a:lnTo>
                      <a:pt x="356" y="537"/>
                    </a:lnTo>
                    <a:lnTo>
                      <a:pt x="354" y="537"/>
                    </a:lnTo>
                    <a:lnTo>
                      <a:pt x="354" y="537"/>
                    </a:lnTo>
                    <a:lnTo>
                      <a:pt x="351" y="538"/>
                    </a:lnTo>
                    <a:lnTo>
                      <a:pt x="350" y="540"/>
                    </a:lnTo>
                    <a:lnTo>
                      <a:pt x="351" y="541"/>
                    </a:lnTo>
                    <a:lnTo>
                      <a:pt x="351" y="543"/>
                    </a:lnTo>
                    <a:lnTo>
                      <a:pt x="350" y="544"/>
                    </a:lnTo>
                    <a:lnTo>
                      <a:pt x="344" y="549"/>
                    </a:lnTo>
                    <a:lnTo>
                      <a:pt x="339" y="552"/>
                    </a:lnTo>
                    <a:lnTo>
                      <a:pt x="338" y="552"/>
                    </a:lnTo>
                    <a:lnTo>
                      <a:pt x="338" y="549"/>
                    </a:lnTo>
                    <a:lnTo>
                      <a:pt x="336" y="549"/>
                    </a:lnTo>
                    <a:lnTo>
                      <a:pt x="336" y="546"/>
                    </a:lnTo>
                    <a:lnTo>
                      <a:pt x="335" y="546"/>
                    </a:lnTo>
                    <a:lnTo>
                      <a:pt x="333" y="547"/>
                    </a:lnTo>
                    <a:lnTo>
                      <a:pt x="333" y="546"/>
                    </a:lnTo>
                    <a:lnTo>
                      <a:pt x="335" y="544"/>
                    </a:lnTo>
                    <a:lnTo>
                      <a:pt x="335" y="541"/>
                    </a:lnTo>
                    <a:lnTo>
                      <a:pt x="338" y="540"/>
                    </a:lnTo>
                    <a:lnTo>
                      <a:pt x="338" y="538"/>
                    </a:lnTo>
                    <a:lnTo>
                      <a:pt x="339" y="535"/>
                    </a:lnTo>
                    <a:lnTo>
                      <a:pt x="342" y="534"/>
                    </a:lnTo>
                    <a:lnTo>
                      <a:pt x="345" y="526"/>
                    </a:lnTo>
                    <a:lnTo>
                      <a:pt x="348" y="525"/>
                    </a:lnTo>
                    <a:lnTo>
                      <a:pt x="350" y="522"/>
                    </a:lnTo>
                    <a:lnTo>
                      <a:pt x="353" y="520"/>
                    </a:lnTo>
                    <a:lnTo>
                      <a:pt x="354" y="517"/>
                    </a:lnTo>
                    <a:lnTo>
                      <a:pt x="356" y="517"/>
                    </a:lnTo>
                    <a:lnTo>
                      <a:pt x="357" y="517"/>
                    </a:lnTo>
                    <a:lnTo>
                      <a:pt x="359" y="515"/>
                    </a:lnTo>
                    <a:lnTo>
                      <a:pt x="357" y="515"/>
                    </a:lnTo>
                    <a:lnTo>
                      <a:pt x="356" y="515"/>
                    </a:lnTo>
                    <a:lnTo>
                      <a:pt x="354" y="517"/>
                    </a:lnTo>
                    <a:lnTo>
                      <a:pt x="354" y="514"/>
                    </a:lnTo>
                    <a:lnTo>
                      <a:pt x="356" y="512"/>
                    </a:lnTo>
                    <a:lnTo>
                      <a:pt x="357" y="511"/>
                    </a:lnTo>
                    <a:lnTo>
                      <a:pt x="365" y="505"/>
                    </a:lnTo>
                    <a:lnTo>
                      <a:pt x="366" y="505"/>
                    </a:lnTo>
                    <a:lnTo>
                      <a:pt x="366" y="506"/>
                    </a:lnTo>
                    <a:lnTo>
                      <a:pt x="369" y="506"/>
                    </a:lnTo>
                    <a:lnTo>
                      <a:pt x="372" y="503"/>
                    </a:lnTo>
                    <a:lnTo>
                      <a:pt x="374" y="500"/>
                    </a:lnTo>
                    <a:lnTo>
                      <a:pt x="374" y="500"/>
                    </a:lnTo>
                    <a:lnTo>
                      <a:pt x="372" y="502"/>
                    </a:lnTo>
                    <a:lnTo>
                      <a:pt x="369" y="503"/>
                    </a:lnTo>
                    <a:lnTo>
                      <a:pt x="368" y="505"/>
                    </a:lnTo>
                    <a:lnTo>
                      <a:pt x="368" y="503"/>
                    </a:lnTo>
                    <a:lnTo>
                      <a:pt x="368" y="503"/>
                    </a:lnTo>
                    <a:lnTo>
                      <a:pt x="366" y="502"/>
                    </a:lnTo>
                    <a:lnTo>
                      <a:pt x="366" y="502"/>
                    </a:lnTo>
                    <a:lnTo>
                      <a:pt x="365" y="502"/>
                    </a:lnTo>
                    <a:lnTo>
                      <a:pt x="365" y="499"/>
                    </a:lnTo>
                    <a:lnTo>
                      <a:pt x="366" y="496"/>
                    </a:lnTo>
                    <a:lnTo>
                      <a:pt x="366" y="493"/>
                    </a:lnTo>
                    <a:lnTo>
                      <a:pt x="368" y="491"/>
                    </a:lnTo>
                    <a:lnTo>
                      <a:pt x="371" y="485"/>
                    </a:lnTo>
                    <a:lnTo>
                      <a:pt x="371" y="484"/>
                    </a:lnTo>
                    <a:lnTo>
                      <a:pt x="374" y="482"/>
                    </a:lnTo>
                    <a:lnTo>
                      <a:pt x="376" y="482"/>
                    </a:lnTo>
                    <a:lnTo>
                      <a:pt x="376" y="482"/>
                    </a:lnTo>
                    <a:lnTo>
                      <a:pt x="376" y="479"/>
                    </a:lnTo>
                    <a:lnTo>
                      <a:pt x="372" y="477"/>
                    </a:lnTo>
                    <a:lnTo>
                      <a:pt x="372" y="477"/>
                    </a:lnTo>
                    <a:lnTo>
                      <a:pt x="380" y="474"/>
                    </a:lnTo>
                    <a:lnTo>
                      <a:pt x="383" y="474"/>
                    </a:lnTo>
                    <a:lnTo>
                      <a:pt x="385" y="473"/>
                    </a:lnTo>
                    <a:lnTo>
                      <a:pt x="386" y="473"/>
                    </a:lnTo>
                    <a:lnTo>
                      <a:pt x="388" y="471"/>
                    </a:lnTo>
                    <a:lnTo>
                      <a:pt x="388" y="470"/>
                    </a:lnTo>
                    <a:lnTo>
                      <a:pt x="383" y="471"/>
                    </a:lnTo>
                    <a:lnTo>
                      <a:pt x="382" y="473"/>
                    </a:lnTo>
                    <a:lnTo>
                      <a:pt x="380" y="473"/>
                    </a:lnTo>
                    <a:lnTo>
                      <a:pt x="380" y="473"/>
                    </a:lnTo>
                    <a:lnTo>
                      <a:pt x="377" y="473"/>
                    </a:lnTo>
                    <a:lnTo>
                      <a:pt x="377" y="467"/>
                    </a:lnTo>
                    <a:lnTo>
                      <a:pt x="377" y="464"/>
                    </a:lnTo>
                    <a:lnTo>
                      <a:pt x="379" y="464"/>
                    </a:lnTo>
                    <a:lnTo>
                      <a:pt x="379" y="461"/>
                    </a:lnTo>
                    <a:lnTo>
                      <a:pt x="380" y="459"/>
                    </a:lnTo>
                    <a:lnTo>
                      <a:pt x="382" y="458"/>
                    </a:lnTo>
                    <a:lnTo>
                      <a:pt x="382" y="458"/>
                    </a:lnTo>
                    <a:lnTo>
                      <a:pt x="383" y="456"/>
                    </a:lnTo>
                    <a:lnTo>
                      <a:pt x="385" y="456"/>
                    </a:lnTo>
                    <a:lnTo>
                      <a:pt x="388" y="456"/>
                    </a:lnTo>
                    <a:lnTo>
                      <a:pt x="386" y="455"/>
                    </a:lnTo>
                    <a:lnTo>
                      <a:pt x="385" y="453"/>
                    </a:lnTo>
                    <a:lnTo>
                      <a:pt x="383" y="452"/>
                    </a:lnTo>
                    <a:lnTo>
                      <a:pt x="385" y="452"/>
                    </a:lnTo>
                    <a:lnTo>
                      <a:pt x="386" y="450"/>
                    </a:lnTo>
                    <a:lnTo>
                      <a:pt x="386" y="450"/>
                    </a:lnTo>
                    <a:lnTo>
                      <a:pt x="388" y="447"/>
                    </a:lnTo>
                    <a:lnTo>
                      <a:pt x="389" y="446"/>
                    </a:lnTo>
                    <a:lnTo>
                      <a:pt x="391" y="446"/>
                    </a:lnTo>
                    <a:lnTo>
                      <a:pt x="392" y="444"/>
                    </a:lnTo>
                    <a:lnTo>
                      <a:pt x="394" y="444"/>
                    </a:lnTo>
                    <a:lnTo>
                      <a:pt x="395" y="444"/>
                    </a:lnTo>
                    <a:lnTo>
                      <a:pt x="397" y="442"/>
                    </a:lnTo>
                    <a:lnTo>
                      <a:pt x="406" y="442"/>
                    </a:lnTo>
                    <a:lnTo>
                      <a:pt x="406" y="441"/>
                    </a:lnTo>
                    <a:lnTo>
                      <a:pt x="404" y="441"/>
                    </a:lnTo>
                    <a:lnTo>
                      <a:pt x="398" y="441"/>
                    </a:lnTo>
                    <a:lnTo>
                      <a:pt x="395" y="441"/>
                    </a:lnTo>
                    <a:lnTo>
                      <a:pt x="394" y="441"/>
                    </a:lnTo>
                    <a:lnTo>
                      <a:pt x="394" y="441"/>
                    </a:lnTo>
                    <a:lnTo>
                      <a:pt x="394" y="439"/>
                    </a:lnTo>
                    <a:lnTo>
                      <a:pt x="394" y="438"/>
                    </a:lnTo>
                    <a:lnTo>
                      <a:pt x="395" y="436"/>
                    </a:lnTo>
                    <a:lnTo>
                      <a:pt x="397" y="433"/>
                    </a:lnTo>
                    <a:lnTo>
                      <a:pt x="400" y="430"/>
                    </a:lnTo>
                    <a:lnTo>
                      <a:pt x="401" y="432"/>
                    </a:lnTo>
                    <a:lnTo>
                      <a:pt x="403" y="433"/>
                    </a:lnTo>
                    <a:lnTo>
                      <a:pt x="404" y="433"/>
                    </a:lnTo>
                    <a:lnTo>
                      <a:pt x="406" y="435"/>
                    </a:lnTo>
                    <a:lnTo>
                      <a:pt x="407" y="438"/>
                    </a:lnTo>
                    <a:lnTo>
                      <a:pt x="407" y="438"/>
                    </a:lnTo>
                    <a:lnTo>
                      <a:pt x="407" y="435"/>
                    </a:lnTo>
                    <a:lnTo>
                      <a:pt x="409" y="432"/>
                    </a:lnTo>
                    <a:lnTo>
                      <a:pt x="407" y="432"/>
                    </a:lnTo>
                    <a:lnTo>
                      <a:pt x="406" y="433"/>
                    </a:lnTo>
                    <a:lnTo>
                      <a:pt x="404" y="432"/>
                    </a:lnTo>
                    <a:lnTo>
                      <a:pt x="403" y="430"/>
                    </a:lnTo>
                    <a:lnTo>
                      <a:pt x="403" y="429"/>
                    </a:lnTo>
                    <a:lnTo>
                      <a:pt x="403" y="427"/>
                    </a:lnTo>
                    <a:lnTo>
                      <a:pt x="404" y="426"/>
                    </a:lnTo>
                    <a:lnTo>
                      <a:pt x="404" y="424"/>
                    </a:lnTo>
                    <a:lnTo>
                      <a:pt x="400" y="427"/>
                    </a:lnTo>
                    <a:lnTo>
                      <a:pt x="398" y="427"/>
                    </a:lnTo>
                    <a:lnTo>
                      <a:pt x="397" y="427"/>
                    </a:lnTo>
                    <a:lnTo>
                      <a:pt x="398" y="426"/>
                    </a:lnTo>
                    <a:lnTo>
                      <a:pt x="398" y="423"/>
                    </a:lnTo>
                    <a:lnTo>
                      <a:pt x="401" y="418"/>
                    </a:lnTo>
                    <a:lnTo>
                      <a:pt x="401" y="418"/>
                    </a:lnTo>
                    <a:lnTo>
                      <a:pt x="403" y="418"/>
                    </a:lnTo>
                    <a:lnTo>
                      <a:pt x="404" y="420"/>
                    </a:lnTo>
                    <a:lnTo>
                      <a:pt x="406" y="420"/>
                    </a:lnTo>
                    <a:lnTo>
                      <a:pt x="407" y="418"/>
                    </a:lnTo>
                    <a:lnTo>
                      <a:pt x="407" y="418"/>
                    </a:lnTo>
                    <a:lnTo>
                      <a:pt x="404" y="417"/>
                    </a:lnTo>
                    <a:lnTo>
                      <a:pt x="404" y="415"/>
                    </a:lnTo>
                    <a:lnTo>
                      <a:pt x="404" y="415"/>
                    </a:lnTo>
                    <a:lnTo>
                      <a:pt x="406" y="414"/>
                    </a:lnTo>
                    <a:lnTo>
                      <a:pt x="407" y="412"/>
                    </a:lnTo>
                    <a:lnTo>
                      <a:pt x="410" y="411"/>
                    </a:lnTo>
                    <a:lnTo>
                      <a:pt x="412" y="409"/>
                    </a:lnTo>
                    <a:lnTo>
                      <a:pt x="414" y="411"/>
                    </a:lnTo>
                    <a:lnTo>
                      <a:pt x="414" y="411"/>
                    </a:lnTo>
                    <a:lnTo>
                      <a:pt x="414" y="417"/>
                    </a:lnTo>
                    <a:lnTo>
                      <a:pt x="415" y="421"/>
                    </a:lnTo>
                    <a:lnTo>
                      <a:pt x="417" y="421"/>
                    </a:lnTo>
                    <a:lnTo>
                      <a:pt x="415" y="417"/>
                    </a:lnTo>
                    <a:lnTo>
                      <a:pt x="417" y="417"/>
                    </a:lnTo>
                    <a:lnTo>
                      <a:pt x="417" y="415"/>
                    </a:lnTo>
                    <a:lnTo>
                      <a:pt x="417" y="414"/>
                    </a:lnTo>
                    <a:lnTo>
                      <a:pt x="417" y="414"/>
                    </a:lnTo>
                    <a:lnTo>
                      <a:pt x="415" y="412"/>
                    </a:lnTo>
                    <a:lnTo>
                      <a:pt x="415" y="407"/>
                    </a:lnTo>
                    <a:lnTo>
                      <a:pt x="415" y="406"/>
                    </a:lnTo>
                    <a:lnTo>
                      <a:pt x="417" y="404"/>
                    </a:lnTo>
                    <a:lnTo>
                      <a:pt x="420" y="403"/>
                    </a:lnTo>
                    <a:lnTo>
                      <a:pt x="423" y="406"/>
                    </a:lnTo>
                    <a:lnTo>
                      <a:pt x="424" y="406"/>
                    </a:lnTo>
                    <a:lnTo>
                      <a:pt x="426" y="404"/>
                    </a:lnTo>
                    <a:lnTo>
                      <a:pt x="429" y="403"/>
                    </a:lnTo>
                    <a:lnTo>
                      <a:pt x="430" y="403"/>
                    </a:lnTo>
                    <a:lnTo>
                      <a:pt x="432" y="403"/>
                    </a:lnTo>
                    <a:lnTo>
                      <a:pt x="432" y="403"/>
                    </a:lnTo>
                    <a:lnTo>
                      <a:pt x="430" y="401"/>
                    </a:lnTo>
                    <a:lnTo>
                      <a:pt x="430" y="401"/>
                    </a:lnTo>
                    <a:lnTo>
                      <a:pt x="430" y="401"/>
                    </a:lnTo>
                    <a:lnTo>
                      <a:pt x="427" y="401"/>
                    </a:lnTo>
                    <a:lnTo>
                      <a:pt x="420" y="401"/>
                    </a:lnTo>
                    <a:lnTo>
                      <a:pt x="418" y="401"/>
                    </a:lnTo>
                    <a:lnTo>
                      <a:pt x="418" y="400"/>
                    </a:lnTo>
                    <a:lnTo>
                      <a:pt x="420" y="397"/>
                    </a:lnTo>
                    <a:lnTo>
                      <a:pt x="420" y="397"/>
                    </a:lnTo>
                    <a:lnTo>
                      <a:pt x="423" y="394"/>
                    </a:lnTo>
                    <a:lnTo>
                      <a:pt x="426" y="394"/>
                    </a:lnTo>
                    <a:lnTo>
                      <a:pt x="429" y="391"/>
                    </a:lnTo>
                    <a:lnTo>
                      <a:pt x="430" y="388"/>
                    </a:lnTo>
                    <a:lnTo>
                      <a:pt x="432" y="383"/>
                    </a:lnTo>
                    <a:lnTo>
                      <a:pt x="433" y="380"/>
                    </a:lnTo>
                    <a:lnTo>
                      <a:pt x="438" y="379"/>
                    </a:lnTo>
                    <a:lnTo>
                      <a:pt x="438" y="377"/>
                    </a:lnTo>
                    <a:lnTo>
                      <a:pt x="438" y="376"/>
                    </a:lnTo>
                    <a:lnTo>
                      <a:pt x="438" y="373"/>
                    </a:lnTo>
                    <a:lnTo>
                      <a:pt x="439" y="368"/>
                    </a:lnTo>
                    <a:lnTo>
                      <a:pt x="439" y="368"/>
                    </a:lnTo>
                    <a:lnTo>
                      <a:pt x="441" y="366"/>
                    </a:lnTo>
                    <a:lnTo>
                      <a:pt x="441" y="368"/>
                    </a:lnTo>
                    <a:lnTo>
                      <a:pt x="442" y="371"/>
                    </a:lnTo>
                    <a:lnTo>
                      <a:pt x="445" y="373"/>
                    </a:lnTo>
                    <a:lnTo>
                      <a:pt x="447" y="373"/>
                    </a:lnTo>
                    <a:lnTo>
                      <a:pt x="448" y="373"/>
                    </a:lnTo>
                    <a:lnTo>
                      <a:pt x="445" y="371"/>
                    </a:lnTo>
                    <a:lnTo>
                      <a:pt x="444" y="368"/>
                    </a:lnTo>
                    <a:lnTo>
                      <a:pt x="444" y="366"/>
                    </a:lnTo>
                    <a:lnTo>
                      <a:pt x="445" y="365"/>
                    </a:lnTo>
                    <a:lnTo>
                      <a:pt x="447" y="365"/>
                    </a:lnTo>
                    <a:lnTo>
                      <a:pt x="447" y="365"/>
                    </a:lnTo>
                    <a:lnTo>
                      <a:pt x="448" y="363"/>
                    </a:lnTo>
                    <a:lnTo>
                      <a:pt x="450" y="363"/>
                    </a:lnTo>
                    <a:lnTo>
                      <a:pt x="450" y="362"/>
                    </a:lnTo>
                    <a:lnTo>
                      <a:pt x="450" y="360"/>
                    </a:lnTo>
                    <a:lnTo>
                      <a:pt x="453" y="357"/>
                    </a:lnTo>
                    <a:lnTo>
                      <a:pt x="459" y="356"/>
                    </a:lnTo>
                    <a:lnTo>
                      <a:pt x="459" y="356"/>
                    </a:lnTo>
                    <a:lnTo>
                      <a:pt x="459" y="362"/>
                    </a:lnTo>
                    <a:lnTo>
                      <a:pt x="459" y="366"/>
                    </a:lnTo>
                    <a:lnTo>
                      <a:pt x="459" y="369"/>
                    </a:lnTo>
                    <a:lnTo>
                      <a:pt x="459" y="366"/>
                    </a:lnTo>
                    <a:lnTo>
                      <a:pt x="459" y="359"/>
                    </a:lnTo>
                    <a:lnTo>
                      <a:pt x="462" y="354"/>
                    </a:lnTo>
                    <a:lnTo>
                      <a:pt x="462" y="353"/>
                    </a:lnTo>
                    <a:lnTo>
                      <a:pt x="465" y="353"/>
                    </a:lnTo>
                    <a:lnTo>
                      <a:pt x="465" y="351"/>
                    </a:lnTo>
                    <a:lnTo>
                      <a:pt x="465" y="350"/>
                    </a:lnTo>
                    <a:lnTo>
                      <a:pt x="465" y="351"/>
                    </a:lnTo>
                    <a:lnTo>
                      <a:pt x="468" y="353"/>
                    </a:lnTo>
                    <a:lnTo>
                      <a:pt x="465" y="360"/>
                    </a:lnTo>
                    <a:lnTo>
                      <a:pt x="465" y="362"/>
                    </a:lnTo>
                    <a:lnTo>
                      <a:pt x="465" y="365"/>
                    </a:lnTo>
                    <a:lnTo>
                      <a:pt x="462" y="371"/>
                    </a:lnTo>
                    <a:lnTo>
                      <a:pt x="462" y="373"/>
                    </a:lnTo>
                    <a:lnTo>
                      <a:pt x="462" y="371"/>
                    </a:lnTo>
                    <a:lnTo>
                      <a:pt x="465" y="371"/>
                    </a:lnTo>
                    <a:lnTo>
                      <a:pt x="468" y="365"/>
                    </a:lnTo>
                    <a:lnTo>
                      <a:pt x="471" y="365"/>
                    </a:lnTo>
                    <a:lnTo>
                      <a:pt x="471" y="365"/>
                    </a:lnTo>
                    <a:lnTo>
                      <a:pt x="471" y="363"/>
                    </a:lnTo>
                    <a:lnTo>
                      <a:pt x="468" y="362"/>
                    </a:lnTo>
                    <a:lnTo>
                      <a:pt x="468" y="359"/>
                    </a:lnTo>
                    <a:lnTo>
                      <a:pt x="468" y="354"/>
                    </a:lnTo>
                    <a:lnTo>
                      <a:pt x="471" y="351"/>
                    </a:lnTo>
                    <a:lnTo>
                      <a:pt x="471" y="351"/>
                    </a:lnTo>
                    <a:lnTo>
                      <a:pt x="474" y="351"/>
                    </a:lnTo>
                    <a:lnTo>
                      <a:pt x="474" y="353"/>
                    </a:lnTo>
                    <a:lnTo>
                      <a:pt x="477" y="353"/>
                    </a:lnTo>
                    <a:lnTo>
                      <a:pt x="477" y="348"/>
                    </a:lnTo>
                    <a:lnTo>
                      <a:pt x="480" y="348"/>
                    </a:lnTo>
                    <a:lnTo>
                      <a:pt x="481" y="351"/>
                    </a:lnTo>
                    <a:lnTo>
                      <a:pt x="484" y="353"/>
                    </a:lnTo>
                    <a:lnTo>
                      <a:pt x="486" y="356"/>
                    </a:lnTo>
                    <a:lnTo>
                      <a:pt x="486" y="354"/>
                    </a:lnTo>
                    <a:lnTo>
                      <a:pt x="486" y="348"/>
                    </a:lnTo>
                    <a:lnTo>
                      <a:pt x="484" y="347"/>
                    </a:lnTo>
                    <a:lnTo>
                      <a:pt x="483" y="345"/>
                    </a:lnTo>
                    <a:lnTo>
                      <a:pt x="480" y="342"/>
                    </a:lnTo>
                    <a:lnTo>
                      <a:pt x="477" y="341"/>
                    </a:lnTo>
                    <a:lnTo>
                      <a:pt x="477" y="341"/>
                    </a:lnTo>
                    <a:lnTo>
                      <a:pt x="481" y="339"/>
                    </a:lnTo>
                    <a:lnTo>
                      <a:pt x="484" y="341"/>
                    </a:lnTo>
                    <a:lnTo>
                      <a:pt x="487" y="338"/>
                    </a:lnTo>
                    <a:lnTo>
                      <a:pt x="487" y="339"/>
                    </a:lnTo>
                    <a:lnTo>
                      <a:pt x="489" y="338"/>
                    </a:lnTo>
                    <a:lnTo>
                      <a:pt x="490" y="339"/>
                    </a:lnTo>
                    <a:lnTo>
                      <a:pt x="492" y="339"/>
                    </a:lnTo>
                    <a:lnTo>
                      <a:pt x="492" y="336"/>
                    </a:lnTo>
                    <a:lnTo>
                      <a:pt x="495" y="335"/>
                    </a:lnTo>
                    <a:lnTo>
                      <a:pt x="498" y="336"/>
                    </a:lnTo>
                    <a:lnTo>
                      <a:pt x="498" y="338"/>
                    </a:lnTo>
                    <a:lnTo>
                      <a:pt x="499" y="341"/>
                    </a:lnTo>
                    <a:lnTo>
                      <a:pt x="499" y="345"/>
                    </a:lnTo>
                    <a:lnTo>
                      <a:pt x="501" y="347"/>
                    </a:lnTo>
                    <a:lnTo>
                      <a:pt x="502" y="348"/>
                    </a:lnTo>
                    <a:lnTo>
                      <a:pt x="504" y="350"/>
                    </a:lnTo>
                    <a:lnTo>
                      <a:pt x="504" y="348"/>
                    </a:lnTo>
                    <a:lnTo>
                      <a:pt x="502" y="347"/>
                    </a:lnTo>
                    <a:lnTo>
                      <a:pt x="502" y="345"/>
                    </a:lnTo>
                    <a:lnTo>
                      <a:pt x="502" y="341"/>
                    </a:lnTo>
                    <a:lnTo>
                      <a:pt x="504" y="339"/>
                    </a:lnTo>
                    <a:lnTo>
                      <a:pt x="507" y="335"/>
                    </a:lnTo>
                    <a:lnTo>
                      <a:pt x="510" y="331"/>
                    </a:lnTo>
                    <a:lnTo>
                      <a:pt x="511" y="331"/>
                    </a:lnTo>
                    <a:lnTo>
                      <a:pt x="514" y="324"/>
                    </a:lnTo>
                    <a:lnTo>
                      <a:pt x="516" y="322"/>
                    </a:lnTo>
                    <a:lnTo>
                      <a:pt x="516" y="322"/>
                    </a:lnTo>
                    <a:lnTo>
                      <a:pt x="516" y="321"/>
                    </a:lnTo>
                    <a:lnTo>
                      <a:pt x="514" y="321"/>
                    </a:lnTo>
                    <a:lnTo>
                      <a:pt x="514" y="318"/>
                    </a:lnTo>
                    <a:lnTo>
                      <a:pt x="516" y="316"/>
                    </a:lnTo>
                    <a:lnTo>
                      <a:pt x="519" y="312"/>
                    </a:lnTo>
                    <a:lnTo>
                      <a:pt x="520" y="312"/>
                    </a:lnTo>
                    <a:lnTo>
                      <a:pt x="522" y="313"/>
                    </a:lnTo>
                    <a:lnTo>
                      <a:pt x="523" y="315"/>
                    </a:lnTo>
                    <a:lnTo>
                      <a:pt x="525" y="316"/>
                    </a:lnTo>
                    <a:lnTo>
                      <a:pt x="526" y="318"/>
                    </a:lnTo>
                    <a:lnTo>
                      <a:pt x="528" y="318"/>
                    </a:lnTo>
                    <a:lnTo>
                      <a:pt x="528" y="316"/>
                    </a:lnTo>
                    <a:lnTo>
                      <a:pt x="528" y="315"/>
                    </a:lnTo>
                    <a:lnTo>
                      <a:pt x="532" y="315"/>
                    </a:lnTo>
                    <a:lnTo>
                      <a:pt x="532" y="316"/>
                    </a:lnTo>
                    <a:lnTo>
                      <a:pt x="533" y="316"/>
                    </a:lnTo>
                    <a:lnTo>
                      <a:pt x="533" y="318"/>
                    </a:lnTo>
                    <a:lnTo>
                      <a:pt x="533" y="318"/>
                    </a:lnTo>
                    <a:lnTo>
                      <a:pt x="532" y="319"/>
                    </a:lnTo>
                    <a:lnTo>
                      <a:pt x="530" y="324"/>
                    </a:lnTo>
                    <a:lnTo>
                      <a:pt x="526" y="328"/>
                    </a:lnTo>
                    <a:lnTo>
                      <a:pt x="526" y="330"/>
                    </a:lnTo>
                    <a:lnTo>
                      <a:pt x="525" y="336"/>
                    </a:lnTo>
                    <a:lnTo>
                      <a:pt x="523" y="341"/>
                    </a:lnTo>
                    <a:lnTo>
                      <a:pt x="523" y="344"/>
                    </a:lnTo>
                    <a:lnTo>
                      <a:pt x="523" y="345"/>
                    </a:lnTo>
                    <a:lnTo>
                      <a:pt x="526" y="344"/>
                    </a:lnTo>
                    <a:lnTo>
                      <a:pt x="528" y="341"/>
                    </a:lnTo>
                    <a:lnTo>
                      <a:pt x="530" y="336"/>
                    </a:lnTo>
                    <a:lnTo>
                      <a:pt x="536" y="325"/>
                    </a:lnTo>
                    <a:lnTo>
                      <a:pt x="539" y="319"/>
                    </a:lnTo>
                    <a:lnTo>
                      <a:pt x="542" y="315"/>
                    </a:lnTo>
                    <a:lnTo>
                      <a:pt x="544" y="313"/>
                    </a:lnTo>
                    <a:lnTo>
                      <a:pt x="545" y="318"/>
                    </a:lnTo>
                    <a:lnTo>
                      <a:pt x="544" y="321"/>
                    </a:lnTo>
                    <a:lnTo>
                      <a:pt x="544" y="324"/>
                    </a:lnTo>
                    <a:lnTo>
                      <a:pt x="544" y="325"/>
                    </a:lnTo>
                    <a:lnTo>
                      <a:pt x="544" y="328"/>
                    </a:lnTo>
                    <a:lnTo>
                      <a:pt x="544" y="330"/>
                    </a:lnTo>
                    <a:lnTo>
                      <a:pt x="544" y="331"/>
                    </a:lnTo>
                    <a:lnTo>
                      <a:pt x="544" y="333"/>
                    </a:lnTo>
                    <a:lnTo>
                      <a:pt x="544" y="333"/>
                    </a:lnTo>
                    <a:lnTo>
                      <a:pt x="548" y="330"/>
                    </a:lnTo>
                    <a:lnTo>
                      <a:pt x="550" y="327"/>
                    </a:lnTo>
                    <a:lnTo>
                      <a:pt x="550" y="324"/>
                    </a:lnTo>
                    <a:lnTo>
                      <a:pt x="551" y="321"/>
                    </a:lnTo>
                    <a:lnTo>
                      <a:pt x="553" y="319"/>
                    </a:lnTo>
                    <a:lnTo>
                      <a:pt x="554" y="319"/>
                    </a:lnTo>
                    <a:lnTo>
                      <a:pt x="556" y="318"/>
                    </a:lnTo>
                    <a:lnTo>
                      <a:pt x="551" y="315"/>
                    </a:lnTo>
                    <a:lnTo>
                      <a:pt x="551" y="313"/>
                    </a:lnTo>
                    <a:lnTo>
                      <a:pt x="553" y="312"/>
                    </a:lnTo>
                    <a:lnTo>
                      <a:pt x="556" y="309"/>
                    </a:lnTo>
                    <a:lnTo>
                      <a:pt x="557" y="309"/>
                    </a:lnTo>
                    <a:lnTo>
                      <a:pt x="559" y="309"/>
                    </a:lnTo>
                    <a:lnTo>
                      <a:pt x="562" y="310"/>
                    </a:lnTo>
                    <a:lnTo>
                      <a:pt x="565" y="313"/>
                    </a:lnTo>
                    <a:lnTo>
                      <a:pt x="565" y="316"/>
                    </a:lnTo>
                    <a:lnTo>
                      <a:pt x="565" y="318"/>
                    </a:lnTo>
                    <a:lnTo>
                      <a:pt x="563" y="319"/>
                    </a:lnTo>
                    <a:lnTo>
                      <a:pt x="560" y="322"/>
                    </a:lnTo>
                    <a:lnTo>
                      <a:pt x="559" y="324"/>
                    </a:lnTo>
                    <a:lnTo>
                      <a:pt x="560" y="324"/>
                    </a:lnTo>
                    <a:lnTo>
                      <a:pt x="563" y="322"/>
                    </a:lnTo>
                    <a:lnTo>
                      <a:pt x="563" y="324"/>
                    </a:lnTo>
                    <a:lnTo>
                      <a:pt x="563" y="327"/>
                    </a:lnTo>
                    <a:lnTo>
                      <a:pt x="563" y="333"/>
                    </a:lnTo>
                    <a:lnTo>
                      <a:pt x="562" y="336"/>
                    </a:lnTo>
                    <a:lnTo>
                      <a:pt x="562" y="338"/>
                    </a:lnTo>
                    <a:lnTo>
                      <a:pt x="563" y="339"/>
                    </a:lnTo>
                    <a:lnTo>
                      <a:pt x="563" y="335"/>
                    </a:lnTo>
                    <a:lnTo>
                      <a:pt x="565" y="333"/>
                    </a:lnTo>
                    <a:lnTo>
                      <a:pt x="566" y="330"/>
                    </a:lnTo>
                    <a:lnTo>
                      <a:pt x="566" y="325"/>
                    </a:lnTo>
                    <a:lnTo>
                      <a:pt x="568" y="321"/>
                    </a:lnTo>
                    <a:lnTo>
                      <a:pt x="569" y="318"/>
                    </a:lnTo>
                    <a:lnTo>
                      <a:pt x="571" y="316"/>
                    </a:lnTo>
                    <a:lnTo>
                      <a:pt x="574" y="316"/>
                    </a:lnTo>
                    <a:lnTo>
                      <a:pt x="576" y="318"/>
                    </a:lnTo>
                    <a:lnTo>
                      <a:pt x="577" y="321"/>
                    </a:lnTo>
                    <a:lnTo>
                      <a:pt x="577" y="322"/>
                    </a:lnTo>
                    <a:lnTo>
                      <a:pt x="580" y="322"/>
                    </a:lnTo>
                    <a:lnTo>
                      <a:pt x="582" y="324"/>
                    </a:lnTo>
                    <a:lnTo>
                      <a:pt x="582" y="325"/>
                    </a:lnTo>
                    <a:lnTo>
                      <a:pt x="583" y="325"/>
                    </a:lnTo>
                    <a:lnTo>
                      <a:pt x="585" y="322"/>
                    </a:lnTo>
                    <a:lnTo>
                      <a:pt x="586" y="322"/>
                    </a:lnTo>
                    <a:lnTo>
                      <a:pt x="588" y="325"/>
                    </a:lnTo>
                    <a:lnTo>
                      <a:pt x="588" y="328"/>
                    </a:lnTo>
                    <a:lnTo>
                      <a:pt x="588" y="328"/>
                    </a:lnTo>
                    <a:lnTo>
                      <a:pt x="591" y="328"/>
                    </a:lnTo>
                    <a:lnTo>
                      <a:pt x="592" y="330"/>
                    </a:lnTo>
                    <a:lnTo>
                      <a:pt x="597" y="335"/>
                    </a:lnTo>
                    <a:lnTo>
                      <a:pt x="597" y="336"/>
                    </a:lnTo>
                    <a:lnTo>
                      <a:pt x="597" y="339"/>
                    </a:lnTo>
                    <a:lnTo>
                      <a:pt x="591" y="341"/>
                    </a:lnTo>
                    <a:lnTo>
                      <a:pt x="588" y="344"/>
                    </a:lnTo>
                    <a:lnTo>
                      <a:pt x="585" y="345"/>
                    </a:lnTo>
                    <a:lnTo>
                      <a:pt x="569" y="344"/>
                    </a:lnTo>
                    <a:lnTo>
                      <a:pt x="571" y="345"/>
                    </a:lnTo>
                    <a:lnTo>
                      <a:pt x="580" y="350"/>
                    </a:lnTo>
                    <a:lnTo>
                      <a:pt x="580" y="351"/>
                    </a:lnTo>
                    <a:lnTo>
                      <a:pt x="580" y="353"/>
                    </a:lnTo>
                    <a:lnTo>
                      <a:pt x="580" y="354"/>
                    </a:lnTo>
                    <a:lnTo>
                      <a:pt x="580" y="356"/>
                    </a:lnTo>
                    <a:lnTo>
                      <a:pt x="582" y="357"/>
                    </a:lnTo>
                    <a:lnTo>
                      <a:pt x="583" y="359"/>
                    </a:lnTo>
                    <a:lnTo>
                      <a:pt x="585" y="357"/>
                    </a:lnTo>
                    <a:lnTo>
                      <a:pt x="586" y="359"/>
                    </a:lnTo>
                    <a:lnTo>
                      <a:pt x="588" y="357"/>
                    </a:lnTo>
                    <a:lnTo>
                      <a:pt x="588" y="354"/>
                    </a:lnTo>
                    <a:lnTo>
                      <a:pt x="588" y="353"/>
                    </a:lnTo>
                    <a:lnTo>
                      <a:pt x="589" y="354"/>
                    </a:lnTo>
                    <a:lnTo>
                      <a:pt x="591" y="357"/>
                    </a:lnTo>
                    <a:lnTo>
                      <a:pt x="591" y="359"/>
                    </a:lnTo>
                    <a:lnTo>
                      <a:pt x="591" y="356"/>
                    </a:lnTo>
                    <a:lnTo>
                      <a:pt x="592" y="356"/>
                    </a:lnTo>
                    <a:lnTo>
                      <a:pt x="594" y="356"/>
                    </a:lnTo>
                    <a:lnTo>
                      <a:pt x="595" y="356"/>
                    </a:lnTo>
                    <a:lnTo>
                      <a:pt x="598" y="357"/>
                    </a:lnTo>
                    <a:lnTo>
                      <a:pt x="603" y="359"/>
                    </a:lnTo>
                    <a:lnTo>
                      <a:pt x="604" y="359"/>
                    </a:lnTo>
                    <a:lnTo>
                      <a:pt x="606" y="359"/>
                    </a:lnTo>
                    <a:lnTo>
                      <a:pt x="607" y="356"/>
                    </a:lnTo>
                    <a:lnTo>
                      <a:pt x="607" y="354"/>
                    </a:lnTo>
                    <a:lnTo>
                      <a:pt x="609" y="356"/>
                    </a:lnTo>
                    <a:lnTo>
                      <a:pt x="611" y="354"/>
                    </a:lnTo>
                    <a:lnTo>
                      <a:pt x="609" y="351"/>
                    </a:lnTo>
                    <a:lnTo>
                      <a:pt x="609" y="350"/>
                    </a:lnTo>
                    <a:lnTo>
                      <a:pt x="615" y="353"/>
                    </a:lnTo>
                    <a:lnTo>
                      <a:pt x="617" y="356"/>
                    </a:lnTo>
                    <a:lnTo>
                      <a:pt x="621" y="357"/>
                    </a:lnTo>
                    <a:lnTo>
                      <a:pt x="623" y="359"/>
                    </a:lnTo>
                    <a:lnTo>
                      <a:pt x="623" y="360"/>
                    </a:lnTo>
                    <a:lnTo>
                      <a:pt x="621" y="362"/>
                    </a:lnTo>
                    <a:lnTo>
                      <a:pt x="621" y="362"/>
                    </a:lnTo>
                    <a:lnTo>
                      <a:pt x="620" y="362"/>
                    </a:lnTo>
                    <a:lnTo>
                      <a:pt x="612" y="360"/>
                    </a:lnTo>
                    <a:lnTo>
                      <a:pt x="611" y="362"/>
                    </a:lnTo>
                    <a:lnTo>
                      <a:pt x="612" y="363"/>
                    </a:lnTo>
                    <a:lnTo>
                      <a:pt x="614" y="365"/>
                    </a:lnTo>
                    <a:lnTo>
                      <a:pt x="614" y="366"/>
                    </a:lnTo>
                    <a:lnTo>
                      <a:pt x="618" y="366"/>
                    </a:lnTo>
                    <a:lnTo>
                      <a:pt x="621" y="368"/>
                    </a:lnTo>
                    <a:lnTo>
                      <a:pt x="623" y="368"/>
                    </a:lnTo>
                    <a:lnTo>
                      <a:pt x="623" y="368"/>
                    </a:lnTo>
                    <a:lnTo>
                      <a:pt x="621" y="371"/>
                    </a:lnTo>
                    <a:lnTo>
                      <a:pt x="621" y="371"/>
                    </a:lnTo>
                    <a:lnTo>
                      <a:pt x="626" y="369"/>
                    </a:lnTo>
                    <a:lnTo>
                      <a:pt x="627" y="368"/>
                    </a:lnTo>
                    <a:lnTo>
                      <a:pt x="627" y="368"/>
                    </a:lnTo>
                    <a:lnTo>
                      <a:pt x="627" y="371"/>
                    </a:lnTo>
                    <a:lnTo>
                      <a:pt x="627" y="373"/>
                    </a:lnTo>
                    <a:lnTo>
                      <a:pt x="627" y="374"/>
                    </a:lnTo>
                    <a:lnTo>
                      <a:pt x="626" y="379"/>
                    </a:lnTo>
                    <a:lnTo>
                      <a:pt x="624" y="380"/>
                    </a:lnTo>
                    <a:lnTo>
                      <a:pt x="624" y="382"/>
                    </a:lnTo>
                    <a:lnTo>
                      <a:pt x="626" y="380"/>
                    </a:lnTo>
                    <a:lnTo>
                      <a:pt x="627" y="379"/>
                    </a:lnTo>
                    <a:lnTo>
                      <a:pt x="630" y="374"/>
                    </a:lnTo>
                    <a:lnTo>
                      <a:pt x="630" y="373"/>
                    </a:lnTo>
                    <a:lnTo>
                      <a:pt x="636" y="373"/>
                    </a:lnTo>
                    <a:lnTo>
                      <a:pt x="638" y="373"/>
                    </a:lnTo>
                    <a:lnTo>
                      <a:pt x="645" y="376"/>
                    </a:lnTo>
                    <a:lnTo>
                      <a:pt x="647" y="376"/>
                    </a:lnTo>
                    <a:lnTo>
                      <a:pt x="649" y="376"/>
                    </a:lnTo>
                    <a:lnTo>
                      <a:pt x="650" y="374"/>
                    </a:lnTo>
                    <a:lnTo>
                      <a:pt x="650" y="374"/>
                    </a:lnTo>
                    <a:lnTo>
                      <a:pt x="658" y="377"/>
                    </a:lnTo>
                    <a:lnTo>
                      <a:pt x="667" y="383"/>
                    </a:lnTo>
                    <a:lnTo>
                      <a:pt x="680" y="394"/>
                    </a:lnTo>
                    <a:lnTo>
                      <a:pt x="688" y="403"/>
                    </a:lnTo>
                    <a:lnTo>
                      <a:pt x="688" y="406"/>
                    </a:lnTo>
                    <a:lnTo>
                      <a:pt x="691" y="406"/>
                    </a:lnTo>
                    <a:lnTo>
                      <a:pt x="693" y="406"/>
                    </a:lnTo>
                    <a:lnTo>
                      <a:pt x="694" y="406"/>
                    </a:lnTo>
                    <a:lnTo>
                      <a:pt x="703" y="415"/>
                    </a:lnTo>
                    <a:lnTo>
                      <a:pt x="706" y="415"/>
                    </a:lnTo>
                    <a:lnTo>
                      <a:pt x="705" y="414"/>
                    </a:lnTo>
                    <a:lnTo>
                      <a:pt x="705" y="412"/>
                    </a:lnTo>
                    <a:lnTo>
                      <a:pt x="706" y="412"/>
                    </a:lnTo>
                    <a:lnTo>
                      <a:pt x="706" y="414"/>
                    </a:lnTo>
                    <a:lnTo>
                      <a:pt x="708" y="417"/>
                    </a:lnTo>
                    <a:lnTo>
                      <a:pt x="711" y="420"/>
                    </a:lnTo>
                    <a:lnTo>
                      <a:pt x="712" y="423"/>
                    </a:lnTo>
                    <a:lnTo>
                      <a:pt x="714" y="424"/>
                    </a:lnTo>
                    <a:lnTo>
                      <a:pt x="715" y="424"/>
                    </a:lnTo>
                    <a:lnTo>
                      <a:pt x="717" y="426"/>
                    </a:lnTo>
                    <a:lnTo>
                      <a:pt x="720" y="426"/>
                    </a:lnTo>
                    <a:lnTo>
                      <a:pt x="721" y="435"/>
                    </a:lnTo>
                    <a:lnTo>
                      <a:pt x="721" y="436"/>
                    </a:lnTo>
                    <a:lnTo>
                      <a:pt x="721" y="441"/>
                    </a:lnTo>
                    <a:lnTo>
                      <a:pt x="723" y="442"/>
                    </a:lnTo>
                    <a:lnTo>
                      <a:pt x="724" y="442"/>
                    </a:lnTo>
                    <a:lnTo>
                      <a:pt x="724" y="446"/>
                    </a:lnTo>
                    <a:lnTo>
                      <a:pt x="723" y="452"/>
                    </a:lnTo>
                    <a:lnTo>
                      <a:pt x="723" y="455"/>
                    </a:lnTo>
                    <a:lnTo>
                      <a:pt x="714" y="467"/>
                    </a:lnTo>
                    <a:lnTo>
                      <a:pt x="709" y="471"/>
                    </a:lnTo>
                    <a:lnTo>
                      <a:pt x="699" y="476"/>
                    </a:lnTo>
                    <a:lnTo>
                      <a:pt x="691" y="477"/>
                    </a:lnTo>
                    <a:lnTo>
                      <a:pt x="688" y="477"/>
                    </a:lnTo>
                    <a:lnTo>
                      <a:pt x="682" y="477"/>
                    </a:lnTo>
                    <a:lnTo>
                      <a:pt x="679" y="476"/>
                    </a:lnTo>
                    <a:lnTo>
                      <a:pt x="674" y="473"/>
                    </a:lnTo>
                    <a:lnTo>
                      <a:pt x="671" y="471"/>
                    </a:lnTo>
                    <a:lnTo>
                      <a:pt x="668" y="471"/>
                    </a:lnTo>
                    <a:lnTo>
                      <a:pt x="664" y="471"/>
                    </a:lnTo>
                    <a:lnTo>
                      <a:pt x="653" y="468"/>
                    </a:lnTo>
                    <a:lnTo>
                      <a:pt x="652" y="467"/>
                    </a:lnTo>
                    <a:lnTo>
                      <a:pt x="644" y="461"/>
                    </a:lnTo>
                    <a:lnTo>
                      <a:pt x="642" y="462"/>
                    </a:lnTo>
                    <a:lnTo>
                      <a:pt x="641" y="464"/>
                    </a:lnTo>
                    <a:lnTo>
                      <a:pt x="639" y="461"/>
                    </a:lnTo>
                    <a:lnTo>
                      <a:pt x="639" y="461"/>
                    </a:lnTo>
                    <a:lnTo>
                      <a:pt x="639" y="461"/>
                    </a:lnTo>
                    <a:lnTo>
                      <a:pt x="636" y="458"/>
                    </a:lnTo>
                    <a:lnTo>
                      <a:pt x="633" y="458"/>
                    </a:lnTo>
                    <a:lnTo>
                      <a:pt x="632" y="458"/>
                    </a:lnTo>
                    <a:lnTo>
                      <a:pt x="629" y="456"/>
                    </a:lnTo>
                    <a:lnTo>
                      <a:pt x="629" y="456"/>
                    </a:lnTo>
                    <a:lnTo>
                      <a:pt x="627" y="456"/>
                    </a:lnTo>
                    <a:lnTo>
                      <a:pt x="624" y="455"/>
                    </a:lnTo>
                    <a:lnTo>
                      <a:pt x="623" y="452"/>
                    </a:lnTo>
                    <a:lnTo>
                      <a:pt x="620" y="449"/>
                    </a:lnTo>
                    <a:lnTo>
                      <a:pt x="621" y="447"/>
                    </a:lnTo>
                    <a:lnTo>
                      <a:pt x="621" y="447"/>
                    </a:lnTo>
                    <a:lnTo>
                      <a:pt x="615" y="444"/>
                    </a:lnTo>
                    <a:lnTo>
                      <a:pt x="609" y="444"/>
                    </a:lnTo>
                    <a:lnTo>
                      <a:pt x="609" y="446"/>
                    </a:lnTo>
                    <a:lnTo>
                      <a:pt x="612" y="446"/>
                    </a:lnTo>
                    <a:lnTo>
                      <a:pt x="614" y="447"/>
                    </a:lnTo>
                    <a:lnTo>
                      <a:pt x="615" y="449"/>
                    </a:lnTo>
                    <a:lnTo>
                      <a:pt x="615" y="452"/>
                    </a:lnTo>
                    <a:lnTo>
                      <a:pt x="618" y="455"/>
                    </a:lnTo>
                    <a:lnTo>
                      <a:pt x="620" y="458"/>
                    </a:lnTo>
                    <a:lnTo>
                      <a:pt x="620" y="458"/>
                    </a:lnTo>
                    <a:lnTo>
                      <a:pt x="621" y="458"/>
                    </a:lnTo>
                    <a:lnTo>
                      <a:pt x="624" y="459"/>
                    </a:lnTo>
                    <a:lnTo>
                      <a:pt x="624" y="462"/>
                    </a:lnTo>
                    <a:lnTo>
                      <a:pt x="624" y="462"/>
                    </a:lnTo>
                    <a:lnTo>
                      <a:pt x="624" y="464"/>
                    </a:lnTo>
                    <a:lnTo>
                      <a:pt x="627" y="465"/>
                    </a:lnTo>
                    <a:lnTo>
                      <a:pt x="629" y="465"/>
                    </a:lnTo>
                    <a:lnTo>
                      <a:pt x="630" y="467"/>
                    </a:lnTo>
                    <a:lnTo>
                      <a:pt x="629" y="468"/>
                    </a:lnTo>
                    <a:lnTo>
                      <a:pt x="627" y="470"/>
                    </a:lnTo>
                    <a:lnTo>
                      <a:pt x="626" y="470"/>
                    </a:lnTo>
                    <a:lnTo>
                      <a:pt x="627" y="470"/>
                    </a:lnTo>
                    <a:lnTo>
                      <a:pt x="629" y="470"/>
                    </a:lnTo>
                    <a:lnTo>
                      <a:pt x="636" y="473"/>
                    </a:lnTo>
                    <a:lnTo>
                      <a:pt x="639" y="476"/>
                    </a:lnTo>
                    <a:lnTo>
                      <a:pt x="642" y="482"/>
                    </a:lnTo>
                    <a:lnTo>
                      <a:pt x="644" y="484"/>
                    </a:lnTo>
                    <a:lnTo>
                      <a:pt x="644" y="485"/>
                    </a:lnTo>
                    <a:lnTo>
                      <a:pt x="644" y="487"/>
                    </a:lnTo>
                    <a:lnTo>
                      <a:pt x="644" y="488"/>
                    </a:lnTo>
                    <a:lnTo>
                      <a:pt x="642" y="490"/>
                    </a:lnTo>
                    <a:lnTo>
                      <a:pt x="642" y="494"/>
                    </a:lnTo>
                    <a:lnTo>
                      <a:pt x="641" y="496"/>
                    </a:lnTo>
                    <a:lnTo>
                      <a:pt x="639" y="499"/>
                    </a:lnTo>
                    <a:lnTo>
                      <a:pt x="641" y="502"/>
                    </a:lnTo>
                    <a:lnTo>
                      <a:pt x="642" y="505"/>
                    </a:lnTo>
                    <a:lnTo>
                      <a:pt x="644" y="509"/>
                    </a:lnTo>
                    <a:lnTo>
                      <a:pt x="644" y="512"/>
                    </a:lnTo>
                    <a:lnTo>
                      <a:pt x="644" y="515"/>
                    </a:lnTo>
                    <a:lnTo>
                      <a:pt x="645" y="517"/>
                    </a:lnTo>
                    <a:lnTo>
                      <a:pt x="645" y="517"/>
                    </a:lnTo>
                    <a:lnTo>
                      <a:pt x="645" y="517"/>
                    </a:lnTo>
                    <a:lnTo>
                      <a:pt x="645" y="522"/>
                    </a:lnTo>
                    <a:lnTo>
                      <a:pt x="647" y="526"/>
                    </a:lnTo>
                    <a:lnTo>
                      <a:pt x="650" y="528"/>
                    </a:lnTo>
                    <a:lnTo>
                      <a:pt x="652" y="528"/>
                    </a:lnTo>
                    <a:lnTo>
                      <a:pt x="655" y="528"/>
                    </a:lnTo>
                    <a:lnTo>
                      <a:pt x="656" y="529"/>
                    </a:lnTo>
                    <a:lnTo>
                      <a:pt x="661" y="532"/>
                    </a:lnTo>
                    <a:lnTo>
                      <a:pt x="662" y="537"/>
                    </a:lnTo>
                    <a:lnTo>
                      <a:pt x="664" y="538"/>
                    </a:lnTo>
                    <a:lnTo>
                      <a:pt x="668" y="540"/>
                    </a:lnTo>
                    <a:lnTo>
                      <a:pt x="671" y="541"/>
                    </a:lnTo>
                    <a:lnTo>
                      <a:pt x="676" y="543"/>
                    </a:lnTo>
                    <a:lnTo>
                      <a:pt x="676" y="543"/>
                    </a:lnTo>
                    <a:lnTo>
                      <a:pt x="679" y="541"/>
                    </a:lnTo>
                    <a:lnTo>
                      <a:pt x="683" y="540"/>
                    </a:lnTo>
                    <a:lnTo>
                      <a:pt x="683" y="537"/>
                    </a:lnTo>
                    <a:lnTo>
                      <a:pt x="683" y="535"/>
                    </a:lnTo>
                    <a:lnTo>
                      <a:pt x="683" y="532"/>
                    </a:lnTo>
                    <a:lnTo>
                      <a:pt x="683" y="529"/>
                    </a:lnTo>
                    <a:lnTo>
                      <a:pt x="682" y="528"/>
                    </a:lnTo>
                    <a:lnTo>
                      <a:pt x="680" y="528"/>
                    </a:lnTo>
                    <a:lnTo>
                      <a:pt x="676" y="528"/>
                    </a:lnTo>
                    <a:lnTo>
                      <a:pt x="674" y="528"/>
                    </a:lnTo>
                    <a:lnTo>
                      <a:pt x="673" y="526"/>
                    </a:lnTo>
                    <a:lnTo>
                      <a:pt x="671" y="525"/>
                    </a:lnTo>
                    <a:lnTo>
                      <a:pt x="668" y="517"/>
                    </a:lnTo>
                    <a:lnTo>
                      <a:pt x="667" y="517"/>
                    </a:lnTo>
                    <a:lnTo>
                      <a:pt x="665" y="515"/>
                    </a:lnTo>
                    <a:lnTo>
                      <a:pt x="665" y="514"/>
                    </a:lnTo>
                    <a:lnTo>
                      <a:pt x="665" y="511"/>
                    </a:lnTo>
                    <a:lnTo>
                      <a:pt x="667" y="511"/>
                    </a:lnTo>
                    <a:lnTo>
                      <a:pt x="668" y="509"/>
                    </a:lnTo>
                    <a:lnTo>
                      <a:pt x="670" y="505"/>
                    </a:lnTo>
                    <a:lnTo>
                      <a:pt x="671" y="503"/>
                    </a:lnTo>
                    <a:lnTo>
                      <a:pt x="673" y="503"/>
                    </a:lnTo>
                    <a:lnTo>
                      <a:pt x="677" y="506"/>
                    </a:lnTo>
                    <a:lnTo>
                      <a:pt x="683" y="512"/>
                    </a:lnTo>
                    <a:lnTo>
                      <a:pt x="685" y="514"/>
                    </a:lnTo>
                    <a:lnTo>
                      <a:pt x="686" y="514"/>
                    </a:lnTo>
                    <a:lnTo>
                      <a:pt x="688" y="514"/>
                    </a:lnTo>
                    <a:lnTo>
                      <a:pt x="688" y="514"/>
                    </a:lnTo>
                    <a:lnTo>
                      <a:pt x="690" y="515"/>
                    </a:lnTo>
                    <a:lnTo>
                      <a:pt x="691" y="515"/>
                    </a:lnTo>
                    <a:lnTo>
                      <a:pt x="696" y="517"/>
                    </a:lnTo>
                    <a:lnTo>
                      <a:pt x="703" y="522"/>
                    </a:lnTo>
                    <a:lnTo>
                      <a:pt x="705" y="522"/>
                    </a:lnTo>
                    <a:lnTo>
                      <a:pt x="706" y="520"/>
                    </a:lnTo>
                    <a:lnTo>
                      <a:pt x="706" y="517"/>
                    </a:lnTo>
                    <a:lnTo>
                      <a:pt x="709" y="515"/>
                    </a:lnTo>
                    <a:lnTo>
                      <a:pt x="711" y="515"/>
                    </a:lnTo>
                    <a:lnTo>
                      <a:pt x="712" y="517"/>
                    </a:lnTo>
                    <a:lnTo>
                      <a:pt x="714" y="515"/>
                    </a:lnTo>
                    <a:lnTo>
                      <a:pt x="712" y="512"/>
                    </a:lnTo>
                    <a:lnTo>
                      <a:pt x="711" y="509"/>
                    </a:lnTo>
                    <a:lnTo>
                      <a:pt x="709" y="508"/>
                    </a:lnTo>
                    <a:lnTo>
                      <a:pt x="706" y="502"/>
                    </a:lnTo>
                    <a:lnTo>
                      <a:pt x="705" y="499"/>
                    </a:lnTo>
                    <a:lnTo>
                      <a:pt x="705" y="496"/>
                    </a:lnTo>
                    <a:lnTo>
                      <a:pt x="705" y="494"/>
                    </a:lnTo>
                    <a:lnTo>
                      <a:pt x="706" y="493"/>
                    </a:lnTo>
                    <a:lnTo>
                      <a:pt x="712" y="488"/>
                    </a:lnTo>
                    <a:lnTo>
                      <a:pt x="714" y="485"/>
                    </a:lnTo>
                    <a:lnTo>
                      <a:pt x="717" y="480"/>
                    </a:lnTo>
                    <a:lnTo>
                      <a:pt x="717" y="480"/>
                    </a:lnTo>
                    <a:lnTo>
                      <a:pt x="721" y="479"/>
                    </a:lnTo>
                    <a:lnTo>
                      <a:pt x="726" y="476"/>
                    </a:lnTo>
                    <a:lnTo>
                      <a:pt x="729" y="471"/>
                    </a:lnTo>
                    <a:lnTo>
                      <a:pt x="734" y="465"/>
                    </a:lnTo>
                    <a:lnTo>
                      <a:pt x="735" y="464"/>
                    </a:lnTo>
                    <a:lnTo>
                      <a:pt x="737" y="464"/>
                    </a:lnTo>
                    <a:lnTo>
                      <a:pt x="738" y="465"/>
                    </a:lnTo>
                    <a:lnTo>
                      <a:pt x="740" y="467"/>
                    </a:lnTo>
                    <a:lnTo>
                      <a:pt x="743" y="467"/>
                    </a:lnTo>
                    <a:lnTo>
                      <a:pt x="744" y="467"/>
                    </a:lnTo>
                    <a:lnTo>
                      <a:pt x="747" y="467"/>
                    </a:lnTo>
                    <a:lnTo>
                      <a:pt x="752" y="470"/>
                    </a:lnTo>
                    <a:lnTo>
                      <a:pt x="752" y="471"/>
                    </a:lnTo>
                    <a:lnTo>
                      <a:pt x="753" y="473"/>
                    </a:lnTo>
                    <a:lnTo>
                      <a:pt x="752" y="474"/>
                    </a:lnTo>
                    <a:lnTo>
                      <a:pt x="752" y="476"/>
                    </a:lnTo>
                    <a:lnTo>
                      <a:pt x="752" y="476"/>
                    </a:lnTo>
                    <a:lnTo>
                      <a:pt x="753" y="474"/>
                    </a:lnTo>
                    <a:lnTo>
                      <a:pt x="755" y="476"/>
                    </a:lnTo>
                    <a:lnTo>
                      <a:pt x="756" y="477"/>
                    </a:lnTo>
                    <a:lnTo>
                      <a:pt x="756" y="479"/>
                    </a:lnTo>
                    <a:lnTo>
                      <a:pt x="758" y="479"/>
                    </a:lnTo>
                    <a:lnTo>
                      <a:pt x="758" y="477"/>
                    </a:lnTo>
                    <a:lnTo>
                      <a:pt x="759" y="476"/>
                    </a:lnTo>
                    <a:lnTo>
                      <a:pt x="758" y="473"/>
                    </a:lnTo>
                    <a:lnTo>
                      <a:pt x="759" y="467"/>
                    </a:lnTo>
                    <a:lnTo>
                      <a:pt x="761" y="465"/>
                    </a:lnTo>
                    <a:lnTo>
                      <a:pt x="762" y="459"/>
                    </a:lnTo>
                    <a:lnTo>
                      <a:pt x="762" y="456"/>
                    </a:lnTo>
                    <a:lnTo>
                      <a:pt x="762" y="452"/>
                    </a:lnTo>
                    <a:lnTo>
                      <a:pt x="762" y="449"/>
                    </a:lnTo>
                    <a:lnTo>
                      <a:pt x="761" y="446"/>
                    </a:lnTo>
                    <a:lnTo>
                      <a:pt x="758" y="444"/>
                    </a:lnTo>
                    <a:lnTo>
                      <a:pt x="755" y="442"/>
                    </a:lnTo>
                    <a:lnTo>
                      <a:pt x="755" y="441"/>
                    </a:lnTo>
                    <a:lnTo>
                      <a:pt x="755" y="439"/>
                    </a:lnTo>
                    <a:lnTo>
                      <a:pt x="755" y="435"/>
                    </a:lnTo>
                    <a:lnTo>
                      <a:pt x="758" y="427"/>
                    </a:lnTo>
                    <a:lnTo>
                      <a:pt x="759" y="417"/>
                    </a:lnTo>
                    <a:lnTo>
                      <a:pt x="759" y="415"/>
                    </a:lnTo>
                    <a:lnTo>
                      <a:pt x="759" y="414"/>
                    </a:lnTo>
                    <a:lnTo>
                      <a:pt x="759" y="412"/>
                    </a:lnTo>
                    <a:lnTo>
                      <a:pt x="759" y="409"/>
                    </a:lnTo>
                    <a:lnTo>
                      <a:pt x="759" y="406"/>
                    </a:lnTo>
                    <a:lnTo>
                      <a:pt x="750" y="397"/>
                    </a:lnTo>
                    <a:lnTo>
                      <a:pt x="749" y="395"/>
                    </a:lnTo>
                    <a:lnTo>
                      <a:pt x="749" y="395"/>
                    </a:lnTo>
                    <a:lnTo>
                      <a:pt x="750" y="394"/>
                    </a:lnTo>
                    <a:lnTo>
                      <a:pt x="750" y="394"/>
                    </a:lnTo>
                    <a:lnTo>
                      <a:pt x="758" y="398"/>
                    </a:lnTo>
                    <a:lnTo>
                      <a:pt x="759" y="398"/>
                    </a:lnTo>
                    <a:lnTo>
                      <a:pt x="770" y="398"/>
                    </a:lnTo>
                    <a:lnTo>
                      <a:pt x="776" y="398"/>
                    </a:lnTo>
                    <a:lnTo>
                      <a:pt x="781" y="401"/>
                    </a:lnTo>
                    <a:lnTo>
                      <a:pt x="784" y="407"/>
                    </a:lnTo>
                    <a:lnTo>
                      <a:pt x="787" y="414"/>
                    </a:lnTo>
                    <a:lnTo>
                      <a:pt x="790" y="418"/>
                    </a:lnTo>
                    <a:lnTo>
                      <a:pt x="790" y="423"/>
                    </a:lnTo>
                    <a:lnTo>
                      <a:pt x="787" y="423"/>
                    </a:lnTo>
                    <a:lnTo>
                      <a:pt x="784" y="423"/>
                    </a:lnTo>
                    <a:lnTo>
                      <a:pt x="776" y="424"/>
                    </a:lnTo>
                    <a:lnTo>
                      <a:pt x="773" y="427"/>
                    </a:lnTo>
                    <a:lnTo>
                      <a:pt x="769" y="433"/>
                    </a:lnTo>
                    <a:lnTo>
                      <a:pt x="769" y="436"/>
                    </a:lnTo>
                    <a:lnTo>
                      <a:pt x="769" y="438"/>
                    </a:lnTo>
                    <a:lnTo>
                      <a:pt x="772" y="439"/>
                    </a:lnTo>
                    <a:lnTo>
                      <a:pt x="776" y="444"/>
                    </a:lnTo>
                    <a:lnTo>
                      <a:pt x="779" y="450"/>
                    </a:lnTo>
                    <a:lnTo>
                      <a:pt x="781" y="453"/>
                    </a:lnTo>
                    <a:lnTo>
                      <a:pt x="781" y="453"/>
                    </a:lnTo>
                    <a:lnTo>
                      <a:pt x="782" y="455"/>
                    </a:lnTo>
                    <a:lnTo>
                      <a:pt x="785" y="455"/>
                    </a:lnTo>
                    <a:lnTo>
                      <a:pt x="787" y="455"/>
                    </a:lnTo>
                    <a:lnTo>
                      <a:pt x="787" y="456"/>
                    </a:lnTo>
                    <a:lnTo>
                      <a:pt x="788" y="455"/>
                    </a:lnTo>
                    <a:lnTo>
                      <a:pt x="790" y="455"/>
                    </a:lnTo>
                    <a:lnTo>
                      <a:pt x="800" y="452"/>
                    </a:lnTo>
                    <a:lnTo>
                      <a:pt x="802" y="450"/>
                    </a:lnTo>
                    <a:lnTo>
                      <a:pt x="802" y="447"/>
                    </a:lnTo>
                    <a:lnTo>
                      <a:pt x="803" y="441"/>
                    </a:lnTo>
                    <a:lnTo>
                      <a:pt x="803" y="438"/>
                    </a:lnTo>
                    <a:lnTo>
                      <a:pt x="805" y="435"/>
                    </a:lnTo>
                    <a:lnTo>
                      <a:pt x="805" y="433"/>
                    </a:lnTo>
                    <a:lnTo>
                      <a:pt x="805" y="430"/>
                    </a:lnTo>
                    <a:lnTo>
                      <a:pt x="810" y="429"/>
                    </a:lnTo>
                    <a:lnTo>
                      <a:pt x="814" y="427"/>
                    </a:lnTo>
                    <a:lnTo>
                      <a:pt x="816" y="427"/>
                    </a:lnTo>
                    <a:lnTo>
                      <a:pt x="817" y="426"/>
                    </a:lnTo>
                    <a:lnTo>
                      <a:pt x="816" y="423"/>
                    </a:lnTo>
                    <a:lnTo>
                      <a:pt x="814" y="421"/>
                    </a:lnTo>
                    <a:lnTo>
                      <a:pt x="816" y="421"/>
                    </a:lnTo>
                    <a:lnTo>
                      <a:pt x="816" y="421"/>
                    </a:lnTo>
                    <a:lnTo>
                      <a:pt x="817" y="421"/>
                    </a:lnTo>
                    <a:lnTo>
                      <a:pt x="820" y="421"/>
                    </a:lnTo>
                    <a:lnTo>
                      <a:pt x="829" y="415"/>
                    </a:lnTo>
                    <a:lnTo>
                      <a:pt x="834" y="411"/>
                    </a:lnTo>
                    <a:lnTo>
                      <a:pt x="835" y="411"/>
                    </a:lnTo>
                    <a:lnTo>
                      <a:pt x="838" y="406"/>
                    </a:lnTo>
                    <a:lnTo>
                      <a:pt x="841" y="406"/>
                    </a:lnTo>
                    <a:lnTo>
                      <a:pt x="845" y="404"/>
                    </a:lnTo>
                    <a:lnTo>
                      <a:pt x="848" y="404"/>
                    </a:lnTo>
                    <a:lnTo>
                      <a:pt x="851" y="401"/>
                    </a:lnTo>
                    <a:lnTo>
                      <a:pt x="855" y="400"/>
                    </a:lnTo>
                    <a:lnTo>
                      <a:pt x="855" y="398"/>
                    </a:lnTo>
                    <a:lnTo>
                      <a:pt x="857" y="400"/>
                    </a:lnTo>
                    <a:lnTo>
                      <a:pt x="858" y="401"/>
                    </a:lnTo>
                    <a:lnTo>
                      <a:pt x="858" y="403"/>
                    </a:lnTo>
                    <a:lnTo>
                      <a:pt x="857" y="404"/>
                    </a:lnTo>
                    <a:lnTo>
                      <a:pt x="858" y="406"/>
                    </a:lnTo>
                    <a:lnTo>
                      <a:pt x="860" y="406"/>
                    </a:lnTo>
                    <a:lnTo>
                      <a:pt x="860" y="406"/>
                    </a:lnTo>
                    <a:lnTo>
                      <a:pt x="861" y="404"/>
                    </a:lnTo>
                    <a:lnTo>
                      <a:pt x="863" y="403"/>
                    </a:lnTo>
                    <a:lnTo>
                      <a:pt x="864" y="401"/>
                    </a:lnTo>
                    <a:lnTo>
                      <a:pt x="863" y="400"/>
                    </a:lnTo>
                    <a:lnTo>
                      <a:pt x="861" y="397"/>
                    </a:lnTo>
                    <a:lnTo>
                      <a:pt x="861" y="397"/>
                    </a:lnTo>
                    <a:lnTo>
                      <a:pt x="860" y="397"/>
                    </a:lnTo>
                    <a:lnTo>
                      <a:pt x="863" y="392"/>
                    </a:lnTo>
                    <a:lnTo>
                      <a:pt x="872" y="386"/>
                    </a:lnTo>
                    <a:lnTo>
                      <a:pt x="878" y="383"/>
                    </a:lnTo>
                    <a:lnTo>
                      <a:pt x="882" y="383"/>
                    </a:lnTo>
                    <a:lnTo>
                      <a:pt x="886" y="383"/>
                    </a:lnTo>
                    <a:lnTo>
                      <a:pt x="884" y="385"/>
                    </a:lnTo>
                    <a:lnTo>
                      <a:pt x="878" y="386"/>
                    </a:lnTo>
                    <a:lnTo>
                      <a:pt x="878" y="386"/>
                    </a:lnTo>
                    <a:lnTo>
                      <a:pt x="878" y="388"/>
                    </a:lnTo>
                    <a:lnTo>
                      <a:pt x="878" y="388"/>
                    </a:lnTo>
                    <a:lnTo>
                      <a:pt x="879" y="389"/>
                    </a:lnTo>
                    <a:lnTo>
                      <a:pt x="879" y="389"/>
                    </a:lnTo>
                    <a:lnTo>
                      <a:pt x="878" y="391"/>
                    </a:lnTo>
                    <a:lnTo>
                      <a:pt x="878" y="394"/>
                    </a:lnTo>
                    <a:lnTo>
                      <a:pt x="876" y="395"/>
                    </a:lnTo>
                    <a:lnTo>
                      <a:pt x="878" y="400"/>
                    </a:lnTo>
                    <a:lnTo>
                      <a:pt x="879" y="403"/>
                    </a:lnTo>
                    <a:lnTo>
                      <a:pt x="878" y="404"/>
                    </a:lnTo>
                    <a:lnTo>
                      <a:pt x="876" y="404"/>
                    </a:lnTo>
                    <a:lnTo>
                      <a:pt x="875" y="404"/>
                    </a:lnTo>
                    <a:lnTo>
                      <a:pt x="872" y="406"/>
                    </a:lnTo>
                    <a:lnTo>
                      <a:pt x="870" y="407"/>
                    </a:lnTo>
                    <a:lnTo>
                      <a:pt x="870" y="407"/>
                    </a:lnTo>
                    <a:lnTo>
                      <a:pt x="872" y="409"/>
                    </a:lnTo>
                    <a:lnTo>
                      <a:pt x="873" y="409"/>
                    </a:lnTo>
                    <a:lnTo>
                      <a:pt x="878" y="409"/>
                    </a:lnTo>
                    <a:lnTo>
                      <a:pt x="879" y="409"/>
                    </a:lnTo>
                    <a:lnTo>
                      <a:pt x="881" y="409"/>
                    </a:lnTo>
                    <a:lnTo>
                      <a:pt x="882" y="409"/>
                    </a:lnTo>
                    <a:lnTo>
                      <a:pt x="884" y="407"/>
                    </a:lnTo>
                    <a:lnTo>
                      <a:pt x="886" y="407"/>
                    </a:lnTo>
                    <a:lnTo>
                      <a:pt x="887" y="407"/>
                    </a:lnTo>
                    <a:lnTo>
                      <a:pt x="889" y="411"/>
                    </a:lnTo>
                    <a:lnTo>
                      <a:pt x="890" y="411"/>
                    </a:lnTo>
                    <a:lnTo>
                      <a:pt x="892" y="404"/>
                    </a:lnTo>
                    <a:lnTo>
                      <a:pt x="893" y="401"/>
                    </a:lnTo>
                    <a:lnTo>
                      <a:pt x="898" y="398"/>
                    </a:lnTo>
                    <a:lnTo>
                      <a:pt x="901" y="398"/>
                    </a:lnTo>
                    <a:lnTo>
                      <a:pt x="904" y="395"/>
                    </a:lnTo>
                    <a:lnTo>
                      <a:pt x="905" y="395"/>
                    </a:lnTo>
                    <a:lnTo>
                      <a:pt x="908" y="397"/>
                    </a:lnTo>
                    <a:lnTo>
                      <a:pt x="911" y="397"/>
                    </a:lnTo>
                    <a:lnTo>
                      <a:pt x="916" y="398"/>
                    </a:lnTo>
                    <a:lnTo>
                      <a:pt x="917" y="398"/>
                    </a:lnTo>
                    <a:lnTo>
                      <a:pt x="922" y="395"/>
                    </a:lnTo>
                    <a:lnTo>
                      <a:pt x="931" y="388"/>
                    </a:lnTo>
                    <a:lnTo>
                      <a:pt x="931" y="389"/>
                    </a:lnTo>
                    <a:lnTo>
                      <a:pt x="933" y="386"/>
                    </a:lnTo>
                    <a:lnTo>
                      <a:pt x="940" y="383"/>
                    </a:lnTo>
                    <a:lnTo>
                      <a:pt x="942" y="383"/>
                    </a:lnTo>
                    <a:lnTo>
                      <a:pt x="942" y="385"/>
                    </a:lnTo>
                    <a:lnTo>
                      <a:pt x="942" y="388"/>
                    </a:lnTo>
                    <a:lnTo>
                      <a:pt x="943" y="389"/>
                    </a:lnTo>
                    <a:lnTo>
                      <a:pt x="946" y="392"/>
                    </a:lnTo>
                    <a:lnTo>
                      <a:pt x="945" y="394"/>
                    </a:lnTo>
                    <a:lnTo>
                      <a:pt x="943" y="394"/>
                    </a:lnTo>
                    <a:lnTo>
                      <a:pt x="942" y="397"/>
                    </a:lnTo>
                    <a:lnTo>
                      <a:pt x="942" y="403"/>
                    </a:lnTo>
                    <a:lnTo>
                      <a:pt x="945" y="404"/>
                    </a:lnTo>
                    <a:lnTo>
                      <a:pt x="948" y="406"/>
                    </a:lnTo>
                    <a:lnTo>
                      <a:pt x="949" y="406"/>
                    </a:lnTo>
                    <a:lnTo>
                      <a:pt x="951" y="404"/>
                    </a:lnTo>
                    <a:lnTo>
                      <a:pt x="951" y="404"/>
                    </a:lnTo>
                    <a:lnTo>
                      <a:pt x="952" y="403"/>
                    </a:lnTo>
                    <a:lnTo>
                      <a:pt x="952" y="401"/>
                    </a:lnTo>
                    <a:lnTo>
                      <a:pt x="952" y="400"/>
                    </a:lnTo>
                    <a:lnTo>
                      <a:pt x="952" y="397"/>
                    </a:lnTo>
                    <a:lnTo>
                      <a:pt x="952" y="394"/>
                    </a:lnTo>
                    <a:lnTo>
                      <a:pt x="955" y="394"/>
                    </a:lnTo>
                    <a:lnTo>
                      <a:pt x="960" y="392"/>
                    </a:lnTo>
                    <a:lnTo>
                      <a:pt x="962" y="391"/>
                    </a:lnTo>
                    <a:lnTo>
                      <a:pt x="963" y="388"/>
                    </a:lnTo>
                    <a:lnTo>
                      <a:pt x="965" y="385"/>
                    </a:lnTo>
                    <a:lnTo>
                      <a:pt x="965" y="379"/>
                    </a:lnTo>
                    <a:lnTo>
                      <a:pt x="962" y="380"/>
                    </a:lnTo>
                    <a:lnTo>
                      <a:pt x="957" y="368"/>
                    </a:lnTo>
                    <a:lnTo>
                      <a:pt x="955" y="363"/>
                    </a:lnTo>
                    <a:lnTo>
                      <a:pt x="957" y="360"/>
                    </a:lnTo>
                    <a:lnTo>
                      <a:pt x="960" y="359"/>
                    </a:lnTo>
                    <a:lnTo>
                      <a:pt x="963" y="354"/>
                    </a:lnTo>
                    <a:lnTo>
                      <a:pt x="965" y="354"/>
                    </a:lnTo>
                    <a:lnTo>
                      <a:pt x="966" y="354"/>
                    </a:lnTo>
                    <a:lnTo>
                      <a:pt x="975" y="357"/>
                    </a:lnTo>
                    <a:lnTo>
                      <a:pt x="986" y="357"/>
                    </a:lnTo>
                    <a:lnTo>
                      <a:pt x="995" y="360"/>
                    </a:lnTo>
                    <a:lnTo>
                      <a:pt x="1004" y="365"/>
                    </a:lnTo>
                    <a:lnTo>
                      <a:pt x="1010" y="368"/>
                    </a:lnTo>
                    <a:lnTo>
                      <a:pt x="1013" y="373"/>
                    </a:lnTo>
                    <a:lnTo>
                      <a:pt x="1013" y="376"/>
                    </a:lnTo>
                    <a:lnTo>
                      <a:pt x="1015" y="374"/>
                    </a:lnTo>
                    <a:lnTo>
                      <a:pt x="1019" y="377"/>
                    </a:lnTo>
                    <a:lnTo>
                      <a:pt x="1021" y="377"/>
                    </a:lnTo>
                    <a:lnTo>
                      <a:pt x="1024" y="379"/>
                    </a:lnTo>
                    <a:lnTo>
                      <a:pt x="1025" y="382"/>
                    </a:lnTo>
                    <a:lnTo>
                      <a:pt x="1028" y="382"/>
                    </a:lnTo>
                    <a:lnTo>
                      <a:pt x="1031" y="385"/>
                    </a:lnTo>
                    <a:lnTo>
                      <a:pt x="1036" y="388"/>
                    </a:lnTo>
                    <a:lnTo>
                      <a:pt x="1039" y="388"/>
                    </a:lnTo>
                    <a:lnTo>
                      <a:pt x="1041" y="392"/>
                    </a:lnTo>
                    <a:lnTo>
                      <a:pt x="1047" y="398"/>
                    </a:lnTo>
                    <a:lnTo>
                      <a:pt x="1048" y="400"/>
                    </a:lnTo>
                    <a:lnTo>
                      <a:pt x="1053" y="403"/>
                    </a:lnTo>
                    <a:lnTo>
                      <a:pt x="1056" y="406"/>
                    </a:lnTo>
                    <a:lnTo>
                      <a:pt x="1057" y="406"/>
                    </a:lnTo>
                    <a:lnTo>
                      <a:pt x="1062" y="398"/>
                    </a:lnTo>
                    <a:lnTo>
                      <a:pt x="1063" y="389"/>
                    </a:lnTo>
                    <a:lnTo>
                      <a:pt x="1065" y="385"/>
                    </a:lnTo>
                    <a:lnTo>
                      <a:pt x="1063" y="385"/>
                    </a:lnTo>
                    <a:lnTo>
                      <a:pt x="1060" y="386"/>
                    </a:lnTo>
                    <a:lnTo>
                      <a:pt x="1060" y="386"/>
                    </a:lnTo>
                    <a:lnTo>
                      <a:pt x="1059" y="385"/>
                    </a:lnTo>
                    <a:lnTo>
                      <a:pt x="1056" y="382"/>
                    </a:lnTo>
                    <a:lnTo>
                      <a:pt x="1053" y="376"/>
                    </a:lnTo>
                    <a:lnTo>
                      <a:pt x="1053" y="369"/>
                    </a:lnTo>
                    <a:lnTo>
                      <a:pt x="1051" y="366"/>
                    </a:lnTo>
                    <a:lnTo>
                      <a:pt x="1048" y="365"/>
                    </a:lnTo>
                    <a:lnTo>
                      <a:pt x="1047" y="363"/>
                    </a:lnTo>
                    <a:lnTo>
                      <a:pt x="1041" y="359"/>
                    </a:lnTo>
                    <a:lnTo>
                      <a:pt x="1039" y="360"/>
                    </a:lnTo>
                    <a:lnTo>
                      <a:pt x="1039" y="363"/>
                    </a:lnTo>
                    <a:lnTo>
                      <a:pt x="1037" y="365"/>
                    </a:lnTo>
                    <a:lnTo>
                      <a:pt x="1037" y="362"/>
                    </a:lnTo>
                    <a:lnTo>
                      <a:pt x="1037" y="360"/>
                    </a:lnTo>
                    <a:lnTo>
                      <a:pt x="1037" y="357"/>
                    </a:lnTo>
                    <a:lnTo>
                      <a:pt x="1037" y="354"/>
                    </a:lnTo>
                    <a:lnTo>
                      <a:pt x="1039" y="348"/>
                    </a:lnTo>
                    <a:lnTo>
                      <a:pt x="1041" y="348"/>
                    </a:lnTo>
                    <a:lnTo>
                      <a:pt x="1041" y="347"/>
                    </a:lnTo>
                    <a:lnTo>
                      <a:pt x="1042" y="345"/>
                    </a:lnTo>
                    <a:lnTo>
                      <a:pt x="1042" y="342"/>
                    </a:lnTo>
                    <a:lnTo>
                      <a:pt x="1041" y="341"/>
                    </a:lnTo>
                    <a:lnTo>
                      <a:pt x="1041" y="338"/>
                    </a:lnTo>
                    <a:lnTo>
                      <a:pt x="1042" y="330"/>
                    </a:lnTo>
                    <a:lnTo>
                      <a:pt x="1042" y="321"/>
                    </a:lnTo>
                    <a:lnTo>
                      <a:pt x="1042" y="319"/>
                    </a:lnTo>
                    <a:lnTo>
                      <a:pt x="1041" y="318"/>
                    </a:lnTo>
                    <a:lnTo>
                      <a:pt x="1037" y="319"/>
                    </a:lnTo>
                    <a:lnTo>
                      <a:pt x="1036" y="318"/>
                    </a:lnTo>
                    <a:lnTo>
                      <a:pt x="1036" y="316"/>
                    </a:lnTo>
                    <a:lnTo>
                      <a:pt x="1034" y="315"/>
                    </a:lnTo>
                    <a:lnTo>
                      <a:pt x="1036" y="313"/>
                    </a:lnTo>
                    <a:lnTo>
                      <a:pt x="1037" y="309"/>
                    </a:lnTo>
                    <a:lnTo>
                      <a:pt x="1036" y="310"/>
                    </a:lnTo>
                    <a:lnTo>
                      <a:pt x="1034" y="309"/>
                    </a:lnTo>
                    <a:lnTo>
                      <a:pt x="1036" y="306"/>
                    </a:lnTo>
                    <a:lnTo>
                      <a:pt x="1037" y="301"/>
                    </a:lnTo>
                    <a:lnTo>
                      <a:pt x="1042" y="298"/>
                    </a:lnTo>
                    <a:lnTo>
                      <a:pt x="1047" y="296"/>
                    </a:lnTo>
                    <a:lnTo>
                      <a:pt x="1051" y="290"/>
                    </a:lnTo>
                    <a:lnTo>
                      <a:pt x="1054" y="286"/>
                    </a:lnTo>
                    <a:lnTo>
                      <a:pt x="1057" y="278"/>
                    </a:lnTo>
                    <a:lnTo>
                      <a:pt x="1059" y="272"/>
                    </a:lnTo>
                    <a:lnTo>
                      <a:pt x="1062" y="257"/>
                    </a:lnTo>
                    <a:lnTo>
                      <a:pt x="1065" y="246"/>
                    </a:lnTo>
                    <a:lnTo>
                      <a:pt x="1068" y="234"/>
                    </a:lnTo>
                    <a:lnTo>
                      <a:pt x="1071" y="233"/>
                    </a:lnTo>
                    <a:lnTo>
                      <a:pt x="1072" y="233"/>
                    </a:lnTo>
                    <a:lnTo>
                      <a:pt x="1072" y="234"/>
                    </a:lnTo>
                    <a:lnTo>
                      <a:pt x="1072" y="236"/>
                    </a:lnTo>
                    <a:lnTo>
                      <a:pt x="1071" y="236"/>
                    </a:lnTo>
                    <a:lnTo>
                      <a:pt x="1072" y="237"/>
                    </a:lnTo>
                    <a:lnTo>
                      <a:pt x="1074" y="237"/>
                    </a:lnTo>
                    <a:lnTo>
                      <a:pt x="1078" y="236"/>
                    </a:lnTo>
                    <a:lnTo>
                      <a:pt x="1085" y="237"/>
                    </a:lnTo>
                    <a:lnTo>
                      <a:pt x="1094" y="236"/>
                    </a:lnTo>
                    <a:lnTo>
                      <a:pt x="1095" y="236"/>
                    </a:lnTo>
                    <a:lnTo>
                      <a:pt x="1100" y="240"/>
                    </a:lnTo>
                    <a:lnTo>
                      <a:pt x="1101" y="239"/>
                    </a:lnTo>
                    <a:lnTo>
                      <a:pt x="1106" y="240"/>
                    </a:lnTo>
                    <a:lnTo>
                      <a:pt x="1109" y="243"/>
                    </a:lnTo>
                    <a:lnTo>
                      <a:pt x="1110" y="245"/>
                    </a:lnTo>
                    <a:lnTo>
                      <a:pt x="1110" y="254"/>
                    </a:lnTo>
                    <a:lnTo>
                      <a:pt x="1110" y="258"/>
                    </a:lnTo>
                    <a:lnTo>
                      <a:pt x="1109" y="269"/>
                    </a:lnTo>
                    <a:lnTo>
                      <a:pt x="1107" y="272"/>
                    </a:lnTo>
                    <a:lnTo>
                      <a:pt x="1106" y="280"/>
                    </a:lnTo>
                    <a:lnTo>
                      <a:pt x="1104" y="284"/>
                    </a:lnTo>
                    <a:lnTo>
                      <a:pt x="1103" y="289"/>
                    </a:lnTo>
                    <a:lnTo>
                      <a:pt x="1100" y="290"/>
                    </a:lnTo>
                    <a:lnTo>
                      <a:pt x="1100" y="292"/>
                    </a:lnTo>
                    <a:lnTo>
                      <a:pt x="1098" y="293"/>
                    </a:lnTo>
                    <a:lnTo>
                      <a:pt x="1101" y="300"/>
                    </a:lnTo>
                    <a:lnTo>
                      <a:pt x="1107" y="306"/>
                    </a:lnTo>
                    <a:lnTo>
                      <a:pt x="1109" y="313"/>
                    </a:lnTo>
                    <a:lnTo>
                      <a:pt x="1109" y="318"/>
                    </a:lnTo>
                    <a:lnTo>
                      <a:pt x="1109" y="331"/>
                    </a:lnTo>
                    <a:lnTo>
                      <a:pt x="1109" y="335"/>
                    </a:lnTo>
                    <a:lnTo>
                      <a:pt x="1107" y="336"/>
                    </a:lnTo>
                    <a:lnTo>
                      <a:pt x="1106" y="339"/>
                    </a:lnTo>
                    <a:lnTo>
                      <a:pt x="1107" y="342"/>
                    </a:lnTo>
                    <a:lnTo>
                      <a:pt x="1107" y="356"/>
                    </a:lnTo>
                    <a:lnTo>
                      <a:pt x="1107" y="366"/>
                    </a:lnTo>
                    <a:lnTo>
                      <a:pt x="1107" y="371"/>
                    </a:lnTo>
                    <a:lnTo>
                      <a:pt x="1107" y="379"/>
                    </a:lnTo>
                    <a:lnTo>
                      <a:pt x="1107" y="380"/>
                    </a:lnTo>
                    <a:lnTo>
                      <a:pt x="1107" y="385"/>
                    </a:lnTo>
                    <a:lnTo>
                      <a:pt x="1109" y="388"/>
                    </a:lnTo>
                    <a:lnTo>
                      <a:pt x="1110" y="389"/>
                    </a:lnTo>
                    <a:lnTo>
                      <a:pt x="1115" y="394"/>
                    </a:lnTo>
                    <a:lnTo>
                      <a:pt x="1120" y="398"/>
                    </a:lnTo>
                    <a:lnTo>
                      <a:pt x="1120" y="400"/>
                    </a:lnTo>
                    <a:lnTo>
                      <a:pt x="1120" y="401"/>
                    </a:lnTo>
                    <a:lnTo>
                      <a:pt x="1118" y="403"/>
                    </a:lnTo>
                    <a:lnTo>
                      <a:pt x="1116" y="407"/>
                    </a:lnTo>
                    <a:lnTo>
                      <a:pt x="1115" y="411"/>
                    </a:lnTo>
                    <a:lnTo>
                      <a:pt x="1115" y="414"/>
                    </a:lnTo>
                    <a:lnTo>
                      <a:pt x="1115" y="418"/>
                    </a:lnTo>
                    <a:lnTo>
                      <a:pt x="1115" y="421"/>
                    </a:lnTo>
                    <a:lnTo>
                      <a:pt x="1113" y="424"/>
                    </a:lnTo>
                    <a:lnTo>
                      <a:pt x="1112" y="427"/>
                    </a:lnTo>
                    <a:lnTo>
                      <a:pt x="1107" y="430"/>
                    </a:lnTo>
                    <a:lnTo>
                      <a:pt x="1098" y="449"/>
                    </a:lnTo>
                    <a:lnTo>
                      <a:pt x="1097" y="452"/>
                    </a:lnTo>
                    <a:lnTo>
                      <a:pt x="1092" y="450"/>
                    </a:lnTo>
                    <a:lnTo>
                      <a:pt x="1094" y="453"/>
                    </a:lnTo>
                    <a:lnTo>
                      <a:pt x="1095" y="456"/>
                    </a:lnTo>
                    <a:lnTo>
                      <a:pt x="1095" y="459"/>
                    </a:lnTo>
                    <a:lnTo>
                      <a:pt x="1092" y="459"/>
                    </a:lnTo>
                    <a:lnTo>
                      <a:pt x="1089" y="461"/>
                    </a:lnTo>
                    <a:lnTo>
                      <a:pt x="1088" y="464"/>
                    </a:lnTo>
                    <a:lnTo>
                      <a:pt x="1085" y="464"/>
                    </a:lnTo>
                    <a:lnTo>
                      <a:pt x="1083" y="464"/>
                    </a:lnTo>
                    <a:lnTo>
                      <a:pt x="1080" y="462"/>
                    </a:lnTo>
                    <a:lnTo>
                      <a:pt x="1082" y="461"/>
                    </a:lnTo>
                    <a:lnTo>
                      <a:pt x="1082" y="459"/>
                    </a:lnTo>
                    <a:lnTo>
                      <a:pt x="1083" y="459"/>
                    </a:lnTo>
                    <a:lnTo>
                      <a:pt x="1085" y="458"/>
                    </a:lnTo>
                    <a:lnTo>
                      <a:pt x="1083" y="456"/>
                    </a:lnTo>
                    <a:lnTo>
                      <a:pt x="1083" y="456"/>
                    </a:lnTo>
                    <a:lnTo>
                      <a:pt x="1082" y="459"/>
                    </a:lnTo>
                    <a:lnTo>
                      <a:pt x="1080" y="459"/>
                    </a:lnTo>
                    <a:lnTo>
                      <a:pt x="1077" y="456"/>
                    </a:lnTo>
                    <a:lnTo>
                      <a:pt x="1075" y="455"/>
                    </a:lnTo>
                    <a:lnTo>
                      <a:pt x="1074" y="455"/>
                    </a:lnTo>
                    <a:lnTo>
                      <a:pt x="1072" y="455"/>
                    </a:lnTo>
                    <a:lnTo>
                      <a:pt x="1066" y="455"/>
                    </a:lnTo>
                    <a:lnTo>
                      <a:pt x="1065" y="455"/>
                    </a:lnTo>
                    <a:lnTo>
                      <a:pt x="1063" y="456"/>
                    </a:lnTo>
                    <a:lnTo>
                      <a:pt x="1065" y="456"/>
                    </a:lnTo>
                    <a:lnTo>
                      <a:pt x="1065" y="458"/>
                    </a:lnTo>
                    <a:lnTo>
                      <a:pt x="1065" y="461"/>
                    </a:lnTo>
                    <a:lnTo>
                      <a:pt x="1066" y="462"/>
                    </a:lnTo>
                    <a:lnTo>
                      <a:pt x="1069" y="464"/>
                    </a:lnTo>
                    <a:lnTo>
                      <a:pt x="1072" y="465"/>
                    </a:lnTo>
                    <a:lnTo>
                      <a:pt x="1075" y="468"/>
                    </a:lnTo>
                    <a:lnTo>
                      <a:pt x="1080" y="470"/>
                    </a:lnTo>
                    <a:lnTo>
                      <a:pt x="1091" y="468"/>
                    </a:lnTo>
                    <a:lnTo>
                      <a:pt x="1092" y="468"/>
                    </a:lnTo>
                    <a:lnTo>
                      <a:pt x="1095" y="470"/>
                    </a:lnTo>
                    <a:lnTo>
                      <a:pt x="1100" y="473"/>
                    </a:lnTo>
                    <a:lnTo>
                      <a:pt x="1101" y="473"/>
                    </a:lnTo>
                    <a:lnTo>
                      <a:pt x="1104" y="470"/>
                    </a:lnTo>
                    <a:lnTo>
                      <a:pt x="1106" y="464"/>
                    </a:lnTo>
                    <a:lnTo>
                      <a:pt x="1106" y="462"/>
                    </a:lnTo>
                    <a:lnTo>
                      <a:pt x="1116" y="455"/>
                    </a:lnTo>
                    <a:lnTo>
                      <a:pt x="1120" y="453"/>
                    </a:lnTo>
                    <a:lnTo>
                      <a:pt x="1123" y="449"/>
                    </a:lnTo>
                    <a:lnTo>
                      <a:pt x="1124" y="447"/>
                    </a:lnTo>
                    <a:lnTo>
                      <a:pt x="1126" y="439"/>
                    </a:lnTo>
                    <a:lnTo>
                      <a:pt x="1126" y="436"/>
                    </a:lnTo>
                    <a:lnTo>
                      <a:pt x="1133" y="427"/>
                    </a:lnTo>
                    <a:lnTo>
                      <a:pt x="1135" y="424"/>
                    </a:lnTo>
                    <a:lnTo>
                      <a:pt x="1135" y="420"/>
                    </a:lnTo>
                    <a:lnTo>
                      <a:pt x="1135" y="418"/>
                    </a:lnTo>
                    <a:lnTo>
                      <a:pt x="1135" y="415"/>
                    </a:lnTo>
                    <a:lnTo>
                      <a:pt x="1133" y="411"/>
                    </a:lnTo>
                    <a:lnTo>
                      <a:pt x="1132" y="407"/>
                    </a:lnTo>
                    <a:lnTo>
                      <a:pt x="1130" y="403"/>
                    </a:lnTo>
                    <a:lnTo>
                      <a:pt x="1132" y="395"/>
                    </a:lnTo>
                    <a:lnTo>
                      <a:pt x="1132" y="392"/>
                    </a:lnTo>
                    <a:lnTo>
                      <a:pt x="1139" y="388"/>
                    </a:lnTo>
                    <a:lnTo>
                      <a:pt x="1145" y="386"/>
                    </a:lnTo>
                    <a:lnTo>
                      <a:pt x="1151" y="385"/>
                    </a:lnTo>
                    <a:lnTo>
                      <a:pt x="1153" y="383"/>
                    </a:lnTo>
                    <a:lnTo>
                      <a:pt x="1156" y="385"/>
                    </a:lnTo>
                    <a:lnTo>
                      <a:pt x="1158" y="388"/>
                    </a:lnTo>
                    <a:lnTo>
                      <a:pt x="1159" y="391"/>
                    </a:lnTo>
                    <a:lnTo>
                      <a:pt x="1164" y="397"/>
                    </a:lnTo>
                    <a:lnTo>
                      <a:pt x="1165" y="401"/>
                    </a:lnTo>
                    <a:lnTo>
                      <a:pt x="1165" y="406"/>
                    </a:lnTo>
                    <a:lnTo>
                      <a:pt x="1165" y="420"/>
                    </a:lnTo>
                    <a:lnTo>
                      <a:pt x="1164" y="424"/>
                    </a:lnTo>
                    <a:lnTo>
                      <a:pt x="1167" y="426"/>
                    </a:lnTo>
                    <a:lnTo>
                      <a:pt x="1167" y="427"/>
                    </a:lnTo>
                    <a:lnTo>
                      <a:pt x="1170" y="429"/>
                    </a:lnTo>
                    <a:lnTo>
                      <a:pt x="1170" y="430"/>
                    </a:lnTo>
                    <a:lnTo>
                      <a:pt x="1171" y="430"/>
                    </a:lnTo>
                    <a:lnTo>
                      <a:pt x="1174" y="432"/>
                    </a:lnTo>
                    <a:lnTo>
                      <a:pt x="1182" y="430"/>
                    </a:lnTo>
                    <a:lnTo>
                      <a:pt x="1185" y="430"/>
                    </a:lnTo>
                    <a:lnTo>
                      <a:pt x="1185" y="430"/>
                    </a:lnTo>
                    <a:lnTo>
                      <a:pt x="1185" y="429"/>
                    </a:lnTo>
                    <a:lnTo>
                      <a:pt x="1180" y="429"/>
                    </a:lnTo>
                    <a:lnTo>
                      <a:pt x="1176" y="427"/>
                    </a:lnTo>
                    <a:lnTo>
                      <a:pt x="1170" y="426"/>
                    </a:lnTo>
                    <a:lnTo>
                      <a:pt x="1168" y="420"/>
                    </a:lnTo>
                    <a:lnTo>
                      <a:pt x="1168" y="417"/>
                    </a:lnTo>
                    <a:lnTo>
                      <a:pt x="1170" y="411"/>
                    </a:lnTo>
                    <a:lnTo>
                      <a:pt x="1171" y="409"/>
                    </a:lnTo>
                    <a:lnTo>
                      <a:pt x="1173" y="409"/>
                    </a:lnTo>
                    <a:lnTo>
                      <a:pt x="1174" y="409"/>
                    </a:lnTo>
                    <a:lnTo>
                      <a:pt x="1174" y="404"/>
                    </a:lnTo>
                    <a:lnTo>
                      <a:pt x="1173" y="401"/>
                    </a:lnTo>
                    <a:lnTo>
                      <a:pt x="1171" y="395"/>
                    </a:lnTo>
                    <a:lnTo>
                      <a:pt x="1170" y="386"/>
                    </a:lnTo>
                    <a:lnTo>
                      <a:pt x="1168" y="386"/>
                    </a:lnTo>
                    <a:lnTo>
                      <a:pt x="1167" y="385"/>
                    </a:lnTo>
                    <a:lnTo>
                      <a:pt x="1158" y="380"/>
                    </a:lnTo>
                    <a:lnTo>
                      <a:pt x="1150" y="376"/>
                    </a:lnTo>
                    <a:lnTo>
                      <a:pt x="1144" y="376"/>
                    </a:lnTo>
                    <a:lnTo>
                      <a:pt x="1142" y="376"/>
                    </a:lnTo>
                    <a:lnTo>
                      <a:pt x="1138" y="380"/>
                    </a:lnTo>
                    <a:lnTo>
                      <a:pt x="1135" y="380"/>
                    </a:lnTo>
                    <a:lnTo>
                      <a:pt x="1130" y="379"/>
                    </a:lnTo>
                    <a:lnTo>
                      <a:pt x="1124" y="380"/>
                    </a:lnTo>
                    <a:lnTo>
                      <a:pt x="1123" y="379"/>
                    </a:lnTo>
                    <a:lnTo>
                      <a:pt x="1123" y="377"/>
                    </a:lnTo>
                    <a:lnTo>
                      <a:pt x="1124" y="369"/>
                    </a:lnTo>
                    <a:lnTo>
                      <a:pt x="1123" y="366"/>
                    </a:lnTo>
                    <a:lnTo>
                      <a:pt x="1121" y="362"/>
                    </a:lnTo>
                    <a:lnTo>
                      <a:pt x="1120" y="359"/>
                    </a:lnTo>
                    <a:lnTo>
                      <a:pt x="1120" y="356"/>
                    </a:lnTo>
                    <a:lnTo>
                      <a:pt x="1123" y="342"/>
                    </a:lnTo>
                    <a:lnTo>
                      <a:pt x="1124" y="339"/>
                    </a:lnTo>
                    <a:lnTo>
                      <a:pt x="1127" y="333"/>
                    </a:lnTo>
                    <a:lnTo>
                      <a:pt x="1129" y="327"/>
                    </a:lnTo>
                    <a:lnTo>
                      <a:pt x="1129" y="324"/>
                    </a:lnTo>
                    <a:lnTo>
                      <a:pt x="1123" y="309"/>
                    </a:lnTo>
                    <a:lnTo>
                      <a:pt x="1120" y="304"/>
                    </a:lnTo>
                    <a:lnTo>
                      <a:pt x="1120" y="301"/>
                    </a:lnTo>
                    <a:lnTo>
                      <a:pt x="1118" y="300"/>
                    </a:lnTo>
                    <a:lnTo>
                      <a:pt x="1115" y="296"/>
                    </a:lnTo>
                    <a:lnTo>
                      <a:pt x="1113" y="295"/>
                    </a:lnTo>
                    <a:lnTo>
                      <a:pt x="1121" y="280"/>
                    </a:lnTo>
                    <a:lnTo>
                      <a:pt x="1124" y="277"/>
                    </a:lnTo>
                    <a:lnTo>
                      <a:pt x="1129" y="275"/>
                    </a:lnTo>
                    <a:lnTo>
                      <a:pt x="1132" y="274"/>
                    </a:lnTo>
                    <a:lnTo>
                      <a:pt x="1135" y="269"/>
                    </a:lnTo>
                    <a:lnTo>
                      <a:pt x="1138" y="268"/>
                    </a:lnTo>
                    <a:lnTo>
                      <a:pt x="1138" y="265"/>
                    </a:lnTo>
                    <a:lnTo>
                      <a:pt x="1138" y="263"/>
                    </a:lnTo>
                    <a:lnTo>
                      <a:pt x="1139" y="255"/>
                    </a:lnTo>
                    <a:lnTo>
                      <a:pt x="1138" y="251"/>
                    </a:lnTo>
                    <a:lnTo>
                      <a:pt x="1138" y="248"/>
                    </a:lnTo>
                    <a:lnTo>
                      <a:pt x="1136" y="245"/>
                    </a:lnTo>
                    <a:lnTo>
                      <a:pt x="1135" y="240"/>
                    </a:lnTo>
                    <a:lnTo>
                      <a:pt x="1136" y="239"/>
                    </a:lnTo>
                    <a:lnTo>
                      <a:pt x="1136" y="239"/>
                    </a:lnTo>
                    <a:lnTo>
                      <a:pt x="1139" y="239"/>
                    </a:lnTo>
                    <a:lnTo>
                      <a:pt x="1142" y="240"/>
                    </a:lnTo>
                    <a:lnTo>
                      <a:pt x="1144" y="245"/>
                    </a:lnTo>
                    <a:lnTo>
                      <a:pt x="1145" y="249"/>
                    </a:lnTo>
                    <a:lnTo>
                      <a:pt x="1145" y="252"/>
                    </a:lnTo>
                    <a:lnTo>
                      <a:pt x="1145" y="254"/>
                    </a:lnTo>
                    <a:lnTo>
                      <a:pt x="1145" y="257"/>
                    </a:lnTo>
                    <a:lnTo>
                      <a:pt x="1145" y="258"/>
                    </a:lnTo>
                    <a:lnTo>
                      <a:pt x="1147" y="262"/>
                    </a:lnTo>
                    <a:lnTo>
                      <a:pt x="1145" y="263"/>
                    </a:lnTo>
                    <a:lnTo>
                      <a:pt x="1145" y="263"/>
                    </a:lnTo>
                    <a:lnTo>
                      <a:pt x="1144" y="266"/>
                    </a:lnTo>
                    <a:lnTo>
                      <a:pt x="1142" y="274"/>
                    </a:lnTo>
                    <a:lnTo>
                      <a:pt x="1141" y="275"/>
                    </a:lnTo>
                    <a:lnTo>
                      <a:pt x="1141" y="280"/>
                    </a:lnTo>
                    <a:lnTo>
                      <a:pt x="1144" y="286"/>
                    </a:lnTo>
                    <a:lnTo>
                      <a:pt x="1144" y="292"/>
                    </a:lnTo>
                    <a:lnTo>
                      <a:pt x="1142" y="293"/>
                    </a:lnTo>
                    <a:lnTo>
                      <a:pt x="1141" y="295"/>
                    </a:lnTo>
                    <a:lnTo>
                      <a:pt x="1141" y="296"/>
                    </a:lnTo>
                    <a:lnTo>
                      <a:pt x="1141" y="298"/>
                    </a:lnTo>
                    <a:lnTo>
                      <a:pt x="1147" y="301"/>
                    </a:lnTo>
                    <a:lnTo>
                      <a:pt x="1151" y="304"/>
                    </a:lnTo>
                    <a:lnTo>
                      <a:pt x="1159" y="304"/>
                    </a:lnTo>
                    <a:lnTo>
                      <a:pt x="1161" y="307"/>
                    </a:lnTo>
                    <a:lnTo>
                      <a:pt x="1162" y="304"/>
                    </a:lnTo>
                    <a:lnTo>
                      <a:pt x="1170" y="306"/>
                    </a:lnTo>
                    <a:lnTo>
                      <a:pt x="1176" y="312"/>
                    </a:lnTo>
                    <a:lnTo>
                      <a:pt x="1179" y="315"/>
                    </a:lnTo>
                    <a:lnTo>
                      <a:pt x="1180" y="315"/>
                    </a:lnTo>
                    <a:lnTo>
                      <a:pt x="1186" y="315"/>
                    </a:lnTo>
                    <a:lnTo>
                      <a:pt x="1186" y="313"/>
                    </a:lnTo>
                    <a:lnTo>
                      <a:pt x="1188" y="312"/>
                    </a:lnTo>
                    <a:lnTo>
                      <a:pt x="1185" y="312"/>
                    </a:lnTo>
                    <a:lnTo>
                      <a:pt x="1183" y="313"/>
                    </a:lnTo>
                    <a:lnTo>
                      <a:pt x="1183" y="313"/>
                    </a:lnTo>
                    <a:lnTo>
                      <a:pt x="1182" y="312"/>
                    </a:lnTo>
                    <a:lnTo>
                      <a:pt x="1180" y="310"/>
                    </a:lnTo>
                    <a:lnTo>
                      <a:pt x="1179" y="309"/>
                    </a:lnTo>
                    <a:lnTo>
                      <a:pt x="1177" y="301"/>
                    </a:lnTo>
                    <a:lnTo>
                      <a:pt x="1173" y="300"/>
                    </a:lnTo>
                    <a:lnTo>
                      <a:pt x="1171" y="300"/>
                    </a:lnTo>
                    <a:lnTo>
                      <a:pt x="1168" y="300"/>
                    </a:lnTo>
                    <a:lnTo>
                      <a:pt x="1164" y="296"/>
                    </a:lnTo>
                    <a:lnTo>
                      <a:pt x="1161" y="295"/>
                    </a:lnTo>
                    <a:lnTo>
                      <a:pt x="1154" y="290"/>
                    </a:lnTo>
                    <a:lnTo>
                      <a:pt x="1153" y="289"/>
                    </a:lnTo>
                    <a:lnTo>
                      <a:pt x="1153" y="286"/>
                    </a:lnTo>
                    <a:lnTo>
                      <a:pt x="1151" y="280"/>
                    </a:lnTo>
                    <a:lnTo>
                      <a:pt x="1150" y="277"/>
                    </a:lnTo>
                    <a:lnTo>
                      <a:pt x="1151" y="275"/>
                    </a:lnTo>
                    <a:lnTo>
                      <a:pt x="1154" y="272"/>
                    </a:lnTo>
                    <a:lnTo>
                      <a:pt x="1161" y="272"/>
                    </a:lnTo>
                    <a:lnTo>
                      <a:pt x="1162" y="272"/>
                    </a:lnTo>
                    <a:lnTo>
                      <a:pt x="1168" y="280"/>
                    </a:lnTo>
                    <a:lnTo>
                      <a:pt x="1171" y="280"/>
                    </a:lnTo>
                    <a:lnTo>
                      <a:pt x="1176" y="277"/>
                    </a:lnTo>
                    <a:lnTo>
                      <a:pt x="1177" y="275"/>
                    </a:lnTo>
                    <a:lnTo>
                      <a:pt x="1176" y="271"/>
                    </a:lnTo>
                    <a:lnTo>
                      <a:pt x="1174" y="269"/>
                    </a:lnTo>
                    <a:lnTo>
                      <a:pt x="1171" y="269"/>
                    </a:lnTo>
                    <a:lnTo>
                      <a:pt x="1168" y="271"/>
                    </a:lnTo>
                    <a:lnTo>
                      <a:pt x="1167" y="269"/>
                    </a:lnTo>
                    <a:lnTo>
                      <a:pt x="1167" y="266"/>
                    </a:lnTo>
                    <a:lnTo>
                      <a:pt x="1168" y="265"/>
                    </a:lnTo>
                    <a:lnTo>
                      <a:pt x="1170" y="265"/>
                    </a:lnTo>
                    <a:lnTo>
                      <a:pt x="1171" y="263"/>
                    </a:lnTo>
                    <a:lnTo>
                      <a:pt x="1174" y="260"/>
                    </a:lnTo>
                    <a:lnTo>
                      <a:pt x="1177" y="258"/>
                    </a:lnTo>
                    <a:lnTo>
                      <a:pt x="1180" y="257"/>
                    </a:lnTo>
                    <a:lnTo>
                      <a:pt x="1191" y="257"/>
                    </a:lnTo>
                    <a:lnTo>
                      <a:pt x="1199" y="265"/>
                    </a:lnTo>
                    <a:lnTo>
                      <a:pt x="1205" y="266"/>
                    </a:lnTo>
                    <a:lnTo>
                      <a:pt x="1208" y="269"/>
                    </a:lnTo>
                    <a:lnTo>
                      <a:pt x="1208" y="269"/>
                    </a:lnTo>
                    <a:lnTo>
                      <a:pt x="1209" y="271"/>
                    </a:lnTo>
                    <a:lnTo>
                      <a:pt x="1209" y="274"/>
                    </a:lnTo>
                    <a:lnTo>
                      <a:pt x="1217" y="283"/>
                    </a:lnTo>
                    <a:lnTo>
                      <a:pt x="1220" y="284"/>
                    </a:lnTo>
                    <a:lnTo>
                      <a:pt x="1224" y="284"/>
                    </a:lnTo>
                    <a:lnTo>
                      <a:pt x="1230" y="283"/>
                    </a:lnTo>
                    <a:lnTo>
                      <a:pt x="1232" y="283"/>
                    </a:lnTo>
                    <a:lnTo>
                      <a:pt x="1235" y="283"/>
                    </a:lnTo>
                    <a:lnTo>
                      <a:pt x="1237" y="284"/>
                    </a:lnTo>
                    <a:lnTo>
                      <a:pt x="1238" y="286"/>
                    </a:lnTo>
                    <a:lnTo>
                      <a:pt x="1238" y="289"/>
                    </a:lnTo>
                    <a:lnTo>
                      <a:pt x="1237" y="290"/>
                    </a:lnTo>
                    <a:lnTo>
                      <a:pt x="1235" y="295"/>
                    </a:lnTo>
                    <a:lnTo>
                      <a:pt x="1235" y="295"/>
                    </a:lnTo>
                    <a:lnTo>
                      <a:pt x="1229" y="301"/>
                    </a:lnTo>
                    <a:lnTo>
                      <a:pt x="1227" y="301"/>
                    </a:lnTo>
                    <a:lnTo>
                      <a:pt x="1227" y="309"/>
                    </a:lnTo>
                    <a:lnTo>
                      <a:pt x="1226" y="310"/>
                    </a:lnTo>
                    <a:lnTo>
                      <a:pt x="1226" y="312"/>
                    </a:lnTo>
                    <a:lnTo>
                      <a:pt x="1227" y="316"/>
                    </a:lnTo>
                    <a:lnTo>
                      <a:pt x="1227" y="319"/>
                    </a:lnTo>
                    <a:lnTo>
                      <a:pt x="1226" y="322"/>
                    </a:lnTo>
                    <a:lnTo>
                      <a:pt x="1226" y="327"/>
                    </a:lnTo>
                    <a:lnTo>
                      <a:pt x="1226" y="330"/>
                    </a:lnTo>
                    <a:lnTo>
                      <a:pt x="1226" y="335"/>
                    </a:lnTo>
                    <a:lnTo>
                      <a:pt x="1226" y="333"/>
                    </a:lnTo>
                    <a:lnTo>
                      <a:pt x="1226" y="331"/>
                    </a:lnTo>
                    <a:lnTo>
                      <a:pt x="1226" y="328"/>
                    </a:lnTo>
                    <a:lnTo>
                      <a:pt x="1229" y="324"/>
                    </a:lnTo>
                    <a:lnTo>
                      <a:pt x="1230" y="316"/>
                    </a:lnTo>
                    <a:lnTo>
                      <a:pt x="1232" y="313"/>
                    </a:lnTo>
                    <a:lnTo>
                      <a:pt x="1233" y="313"/>
                    </a:lnTo>
                    <a:lnTo>
                      <a:pt x="1235" y="316"/>
                    </a:lnTo>
                    <a:lnTo>
                      <a:pt x="1237" y="319"/>
                    </a:lnTo>
                    <a:lnTo>
                      <a:pt x="1237" y="322"/>
                    </a:lnTo>
                    <a:lnTo>
                      <a:pt x="1237" y="327"/>
                    </a:lnTo>
                    <a:lnTo>
                      <a:pt x="1235" y="333"/>
                    </a:lnTo>
                    <a:lnTo>
                      <a:pt x="1232" y="338"/>
                    </a:lnTo>
                    <a:lnTo>
                      <a:pt x="1232" y="341"/>
                    </a:lnTo>
                    <a:lnTo>
                      <a:pt x="1232" y="344"/>
                    </a:lnTo>
                    <a:lnTo>
                      <a:pt x="1233" y="345"/>
                    </a:lnTo>
                    <a:lnTo>
                      <a:pt x="1235" y="345"/>
                    </a:lnTo>
                    <a:lnTo>
                      <a:pt x="1237" y="345"/>
                    </a:lnTo>
                    <a:lnTo>
                      <a:pt x="1237" y="345"/>
                    </a:lnTo>
                    <a:lnTo>
                      <a:pt x="1237" y="342"/>
                    </a:lnTo>
                    <a:lnTo>
                      <a:pt x="1237" y="341"/>
                    </a:lnTo>
                    <a:lnTo>
                      <a:pt x="1237" y="339"/>
                    </a:lnTo>
                    <a:lnTo>
                      <a:pt x="1240" y="338"/>
                    </a:lnTo>
                    <a:lnTo>
                      <a:pt x="1241" y="336"/>
                    </a:lnTo>
                    <a:lnTo>
                      <a:pt x="1244" y="333"/>
                    </a:lnTo>
                    <a:lnTo>
                      <a:pt x="1244" y="331"/>
                    </a:lnTo>
                    <a:lnTo>
                      <a:pt x="1244" y="328"/>
                    </a:lnTo>
                    <a:lnTo>
                      <a:pt x="1244" y="324"/>
                    </a:lnTo>
                    <a:lnTo>
                      <a:pt x="1243" y="321"/>
                    </a:lnTo>
                    <a:lnTo>
                      <a:pt x="1240" y="312"/>
                    </a:lnTo>
                    <a:lnTo>
                      <a:pt x="1238" y="307"/>
                    </a:lnTo>
                    <a:lnTo>
                      <a:pt x="1240" y="301"/>
                    </a:lnTo>
                    <a:lnTo>
                      <a:pt x="1241" y="293"/>
                    </a:lnTo>
                    <a:lnTo>
                      <a:pt x="1243" y="292"/>
                    </a:lnTo>
                    <a:lnTo>
                      <a:pt x="1243" y="290"/>
                    </a:lnTo>
                    <a:lnTo>
                      <a:pt x="1243" y="289"/>
                    </a:lnTo>
                    <a:lnTo>
                      <a:pt x="1243" y="287"/>
                    </a:lnTo>
                    <a:lnTo>
                      <a:pt x="1243" y="286"/>
                    </a:lnTo>
                    <a:lnTo>
                      <a:pt x="1240" y="280"/>
                    </a:lnTo>
                    <a:lnTo>
                      <a:pt x="1238" y="278"/>
                    </a:lnTo>
                    <a:lnTo>
                      <a:pt x="1232" y="277"/>
                    </a:lnTo>
                    <a:lnTo>
                      <a:pt x="1232" y="275"/>
                    </a:lnTo>
                    <a:lnTo>
                      <a:pt x="1227" y="271"/>
                    </a:lnTo>
                    <a:lnTo>
                      <a:pt x="1227" y="269"/>
                    </a:lnTo>
                    <a:lnTo>
                      <a:pt x="1226" y="265"/>
                    </a:lnTo>
                    <a:lnTo>
                      <a:pt x="1226" y="263"/>
                    </a:lnTo>
                    <a:lnTo>
                      <a:pt x="1224" y="263"/>
                    </a:lnTo>
                    <a:lnTo>
                      <a:pt x="1221" y="260"/>
                    </a:lnTo>
                    <a:lnTo>
                      <a:pt x="1218" y="258"/>
                    </a:lnTo>
                    <a:lnTo>
                      <a:pt x="1214" y="258"/>
                    </a:lnTo>
                    <a:lnTo>
                      <a:pt x="1212" y="257"/>
                    </a:lnTo>
                    <a:lnTo>
                      <a:pt x="1209" y="254"/>
                    </a:lnTo>
                    <a:lnTo>
                      <a:pt x="1209" y="252"/>
                    </a:lnTo>
                    <a:lnTo>
                      <a:pt x="1208" y="246"/>
                    </a:lnTo>
                    <a:lnTo>
                      <a:pt x="1206" y="245"/>
                    </a:lnTo>
                    <a:lnTo>
                      <a:pt x="1208" y="242"/>
                    </a:lnTo>
                    <a:lnTo>
                      <a:pt x="1208" y="237"/>
                    </a:lnTo>
                    <a:lnTo>
                      <a:pt x="1209" y="234"/>
                    </a:lnTo>
                    <a:lnTo>
                      <a:pt x="1208" y="231"/>
                    </a:lnTo>
                    <a:lnTo>
                      <a:pt x="1206" y="230"/>
                    </a:lnTo>
                    <a:lnTo>
                      <a:pt x="1205" y="228"/>
                    </a:lnTo>
                    <a:lnTo>
                      <a:pt x="1205" y="225"/>
                    </a:lnTo>
                    <a:lnTo>
                      <a:pt x="1205" y="222"/>
                    </a:lnTo>
                    <a:lnTo>
                      <a:pt x="1205" y="220"/>
                    </a:lnTo>
                    <a:lnTo>
                      <a:pt x="1203" y="217"/>
                    </a:lnTo>
                    <a:lnTo>
                      <a:pt x="1205" y="214"/>
                    </a:lnTo>
                    <a:lnTo>
                      <a:pt x="1206" y="211"/>
                    </a:lnTo>
                    <a:lnTo>
                      <a:pt x="1206" y="210"/>
                    </a:lnTo>
                    <a:lnTo>
                      <a:pt x="1206" y="208"/>
                    </a:lnTo>
                    <a:lnTo>
                      <a:pt x="1217" y="205"/>
                    </a:lnTo>
                    <a:lnTo>
                      <a:pt x="1221" y="204"/>
                    </a:lnTo>
                    <a:lnTo>
                      <a:pt x="1243" y="204"/>
                    </a:lnTo>
                    <a:lnTo>
                      <a:pt x="1244" y="202"/>
                    </a:lnTo>
                    <a:lnTo>
                      <a:pt x="1253" y="201"/>
                    </a:lnTo>
                    <a:lnTo>
                      <a:pt x="1256" y="199"/>
                    </a:lnTo>
                    <a:lnTo>
                      <a:pt x="1261" y="201"/>
                    </a:lnTo>
                    <a:lnTo>
                      <a:pt x="1262" y="201"/>
                    </a:lnTo>
                    <a:lnTo>
                      <a:pt x="1265" y="201"/>
                    </a:lnTo>
                    <a:lnTo>
                      <a:pt x="1267" y="196"/>
                    </a:lnTo>
                    <a:lnTo>
                      <a:pt x="1271" y="195"/>
                    </a:lnTo>
                    <a:lnTo>
                      <a:pt x="1279" y="193"/>
                    </a:lnTo>
                    <a:lnTo>
                      <a:pt x="1284" y="193"/>
                    </a:lnTo>
                    <a:lnTo>
                      <a:pt x="1284" y="195"/>
                    </a:lnTo>
                    <a:lnTo>
                      <a:pt x="1285" y="196"/>
                    </a:lnTo>
                    <a:lnTo>
                      <a:pt x="1281" y="201"/>
                    </a:lnTo>
                    <a:lnTo>
                      <a:pt x="1278" y="205"/>
                    </a:lnTo>
                    <a:lnTo>
                      <a:pt x="1273" y="207"/>
                    </a:lnTo>
                    <a:lnTo>
                      <a:pt x="1270" y="211"/>
                    </a:lnTo>
                    <a:lnTo>
                      <a:pt x="1270" y="213"/>
                    </a:lnTo>
                    <a:lnTo>
                      <a:pt x="1270" y="213"/>
                    </a:lnTo>
                    <a:lnTo>
                      <a:pt x="1270" y="216"/>
                    </a:lnTo>
                    <a:lnTo>
                      <a:pt x="1270" y="219"/>
                    </a:lnTo>
                    <a:lnTo>
                      <a:pt x="1273" y="220"/>
                    </a:lnTo>
                    <a:lnTo>
                      <a:pt x="1276" y="224"/>
                    </a:lnTo>
                    <a:lnTo>
                      <a:pt x="1279" y="227"/>
                    </a:lnTo>
                    <a:lnTo>
                      <a:pt x="1281" y="228"/>
                    </a:lnTo>
                    <a:lnTo>
                      <a:pt x="1281" y="227"/>
                    </a:lnTo>
                    <a:lnTo>
                      <a:pt x="1274" y="219"/>
                    </a:lnTo>
                    <a:lnTo>
                      <a:pt x="1271" y="217"/>
                    </a:lnTo>
                    <a:lnTo>
                      <a:pt x="1271" y="216"/>
                    </a:lnTo>
                    <a:lnTo>
                      <a:pt x="1271" y="213"/>
                    </a:lnTo>
                    <a:lnTo>
                      <a:pt x="1273" y="211"/>
                    </a:lnTo>
                    <a:lnTo>
                      <a:pt x="1273" y="210"/>
                    </a:lnTo>
                    <a:lnTo>
                      <a:pt x="1274" y="210"/>
                    </a:lnTo>
                    <a:lnTo>
                      <a:pt x="1278" y="208"/>
                    </a:lnTo>
                    <a:lnTo>
                      <a:pt x="1287" y="205"/>
                    </a:lnTo>
                    <a:lnTo>
                      <a:pt x="1288" y="202"/>
                    </a:lnTo>
                    <a:lnTo>
                      <a:pt x="1290" y="199"/>
                    </a:lnTo>
                    <a:lnTo>
                      <a:pt x="1291" y="198"/>
                    </a:lnTo>
                    <a:lnTo>
                      <a:pt x="1291" y="196"/>
                    </a:lnTo>
                    <a:lnTo>
                      <a:pt x="1288" y="196"/>
                    </a:lnTo>
                    <a:lnTo>
                      <a:pt x="1287" y="195"/>
                    </a:lnTo>
                    <a:lnTo>
                      <a:pt x="1281" y="179"/>
                    </a:lnTo>
                    <a:lnTo>
                      <a:pt x="1279" y="178"/>
                    </a:lnTo>
                    <a:lnTo>
                      <a:pt x="1274" y="176"/>
                    </a:lnTo>
                    <a:lnTo>
                      <a:pt x="1273" y="175"/>
                    </a:lnTo>
                    <a:lnTo>
                      <a:pt x="1274" y="170"/>
                    </a:lnTo>
                    <a:lnTo>
                      <a:pt x="1278" y="169"/>
                    </a:lnTo>
                    <a:lnTo>
                      <a:pt x="1279" y="169"/>
                    </a:lnTo>
                    <a:lnTo>
                      <a:pt x="1281" y="170"/>
                    </a:lnTo>
                    <a:lnTo>
                      <a:pt x="1284" y="175"/>
                    </a:lnTo>
                    <a:lnTo>
                      <a:pt x="1288" y="172"/>
                    </a:lnTo>
                    <a:lnTo>
                      <a:pt x="1287" y="170"/>
                    </a:lnTo>
                    <a:lnTo>
                      <a:pt x="1284" y="169"/>
                    </a:lnTo>
                    <a:lnTo>
                      <a:pt x="1281" y="166"/>
                    </a:lnTo>
                    <a:lnTo>
                      <a:pt x="1278" y="163"/>
                    </a:lnTo>
                    <a:lnTo>
                      <a:pt x="1274" y="160"/>
                    </a:lnTo>
                    <a:lnTo>
                      <a:pt x="1270" y="160"/>
                    </a:lnTo>
                    <a:lnTo>
                      <a:pt x="1271" y="155"/>
                    </a:lnTo>
                    <a:lnTo>
                      <a:pt x="1273" y="155"/>
                    </a:lnTo>
                    <a:lnTo>
                      <a:pt x="1274" y="154"/>
                    </a:lnTo>
                    <a:lnTo>
                      <a:pt x="1274" y="152"/>
                    </a:lnTo>
                    <a:lnTo>
                      <a:pt x="1281" y="158"/>
                    </a:lnTo>
                    <a:lnTo>
                      <a:pt x="1284" y="157"/>
                    </a:lnTo>
                    <a:lnTo>
                      <a:pt x="1285" y="154"/>
                    </a:lnTo>
                    <a:lnTo>
                      <a:pt x="1290" y="146"/>
                    </a:lnTo>
                    <a:lnTo>
                      <a:pt x="1290" y="143"/>
                    </a:lnTo>
                    <a:lnTo>
                      <a:pt x="1288" y="140"/>
                    </a:lnTo>
                    <a:lnTo>
                      <a:pt x="1287" y="140"/>
                    </a:lnTo>
                    <a:lnTo>
                      <a:pt x="1284" y="140"/>
                    </a:lnTo>
                    <a:lnTo>
                      <a:pt x="1284" y="137"/>
                    </a:lnTo>
                    <a:lnTo>
                      <a:pt x="1285" y="135"/>
                    </a:lnTo>
                    <a:lnTo>
                      <a:pt x="1287" y="134"/>
                    </a:lnTo>
                    <a:lnTo>
                      <a:pt x="1293" y="137"/>
                    </a:lnTo>
                    <a:lnTo>
                      <a:pt x="1303" y="129"/>
                    </a:lnTo>
                    <a:lnTo>
                      <a:pt x="1306" y="125"/>
                    </a:lnTo>
                    <a:lnTo>
                      <a:pt x="1312" y="120"/>
                    </a:lnTo>
                    <a:lnTo>
                      <a:pt x="1317" y="120"/>
                    </a:lnTo>
                    <a:lnTo>
                      <a:pt x="1323" y="114"/>
                    </a:lnTo>
                    <a:lnTo>
                      <a:pt x="1334" y="111"/>
                    </a:lnTo>
                    <a:lnTo>
                      <a:pt x="1340" y="111"/>
                    </a:lnTo>
                    <a:lnTo>
                      <a:pt x="1344" y="108"/>
                    </a:lnTo>
                    <a:lnTo>
                      <a:pt x="1350" y="106"/>
                    </a:lnTo>
                    <a:lnTo>
                      <a:pt x="1354" y="105"/>
                    </a:lnTo>
                    <a:lnTo>
                      <a:pt x="1366" y="102"/>
                    </a:lnTo>
                    <a:lnTo>
                      <a:pt x="1372" y="99"/>
                    </a:lnTo>
                    <a:lnTo>
                      <a:pt x="1372" y="96"/>
                    </a:lnTo>
                    <a:lnTo>
                      <a:pt x="1367" y="97"/>
                    </a:lnTo>
                    <a:lnTo>
                      <a:pt x="1366" y="96"/>
                    </a:lnTo>
                    <a:lnTo>
                      <a:pt x="1364" y="97"/>
                    </a:lnTo>
                    <a:lnTo>
                      <a:pt x="1363" y="99"/>
                    </a:lnTo>
                    <a:lnTo>
                      <a:pt x="1361" y="96"/>
                    </a:lnTo>
                    <a:lnTo>
                      <a:pt x="1360" y="97"/>
                    </a:lnTo>
                    <a:lnTo>
                      <a:pt x="1360" y="99"/>
                    </a:lnTo>
                    <a:lnTo>
                      <a:pt x="1358" y="99"/>
                    </a:lnTo>
                    <a:lnTo>
                      <a:pt x="1357" y="99"/>
                    </a:lnTo>
                    <a:lnTo>
                      <a:pt x="1357" y="94"/>
                    </a:lnTo>
                    <a:lnTo>
                      <a:pt x="1358" y="90"/>
                    </a:lnTo>
                    <a:lnTo>
                      <a:pt x="1360" y="93"/>
                    </a:lnTo>
                    <a:lnTo>
                      <a:pt x="1361" y="88"/>
                    </a:lnTo>
                    <a:lnTo>
                      <a:pt x="1363" y="88"/>
                    </a:lnTo>
                    <a:lnTo>
                      <a:pt x="1366" y="91"/>
                    </a:lnTo>
                    <a:lnTo>
                      <a:pt x="1369" y="88"/>
                    </a:lnTo>
                    <a:lnTo>
                      <a:pt x="1372" y="88"/>
                    </a:lnTo>
                    <a:lnTo>
                      <a:pt x="1375" y="88"/>
                    </a:lnTo>
                    <a:lnTo>
                      <a:pt x="1376" y="88"/>
                    </a:lnTo>
                    <a:lnTo>
                      <a:pt x="1378" y="87"/>
                    </a:lnTo>
                    <a:lnTo>
                      <a:pt x="1384" y="88"/>
                    </a:lnTo>
                    <a:lnTo>
                      <a:pt x="1387" y="87"/>
                    </a:lnTo>
                    <a:lnTo>
                      <a:pt x="1390" y="87"/>
                    </a:lnTo>
                    <a:lnTo>
                      <a:pt x="1395" y="88"/>
                    </a:lnTo>
                    <a:lnTo>
                      <a:pt x="1396" y="90"/>
                    </a:lnTo>
                    <a:lnTo>
                      <a:pt x="1395" y="93"/>
                    </a:lnTo>
                    <a:lnTo>
                      <a:pt x="1391" y="99"/>
                    </a:lnTo>
                    <a:lnTo>
                      <a:pt x="1391" y="100"/>
                    </a:lnTo>
                    <a:lnTo>
                      <a:pt x="1395" y="97"/>
                    </a:lnTo>
                    <a:lnTo>
                      <a:pt x="1401" y="94"/>
                    </a:lnTo>
                    <a:lnTo>
                      <a:pt x="1402" y="94"/>
                    </a:lnTo>
                    <a:lnTo>
                      <a:pt x="1402" y="97"/>
                    </a:lnTo>
                    <a:lnTo>
                      <a:pt x="1401" y="99"/>
                    </a:lnTo>
                    <a:lnTo>
                      <a:pt x="1405" y="97"/>
                    </a:lnTo>
                    <a:lnTo>
                      <a:pt x="1410" y="93"/>
                    </a:lnTo>
                    <a:lnTo>
                      <a:pt x="1411" y="93"/>
                    </a:lnTo>
                    <a:lnTo>
                      <a:pt x="1413" y="94"/>
                    </a:lnTo>
                    <a:lnTo>
                      <a:pt x="1416" y="93"/>
                    </a:lnTo>
                    <a:lnTo>
                      <a:pt x="1416" y="90"/>
                    </a:lnTo>
                    <a:lnTo>
                      <a:pt x="1419" y="90"/>
                    </a:lnTo>
                    <a:lnTo>
                      <a:pt x="1420" y="87"/>
                    </a:lnTo>
                    <a:lnTo>
                      <a:pt x="1422" y="85"/>
                    </a:lnTo>
                    <a:lnTo>
                      <a:pt x="1423" y="85"/>
                    </a:lnTo>
                    <a:lnTo>
                      <a:pt x="1428" y="82"/>
                    </a:lnTo>
                    <a:lnTo>
                      <a:pt x="1429" y="82"/>
                    </a:lnTo>
                    <a:lnTo>
                      <a:pt x="1431" y="84"/>
                    </a:lnTo>
                    <a:lnTo>
                      <a:pt x="1434" y="85"/>
                    </a:lnTo>
                    <a:lnTo>
                      <a:pt x="1439" y="88"/>
                    </a:lnTo>
                    <a:lnTo>
                      <a:pt x="1440" y="90"/>
                    </a:lnTo>
                    <a:lnTo>
                      <a:pt x="1440" y="90"/>
                    </a:lnTo>
                    <a:lnTo>
                      <a:pt x="1442" y="93"/>
                    </a:lnTo>
                    <a:lnTo>
                      <a:pt x="1440" y="96"/>
                    </a:lnTo>
                    <a:lnTo>
                      <a:pt x="1439" y="102"/>
                    </a:lnTo>
                    <a:lnTo>
                      <a:pt x="1437" y="103"/>
                    </a:lnTo>
                    <a:lnTo>
                      <a:pt x="1439" y="103"/>
                    </a:lnTo>
                    <a:lnTo>
                      <a:pt x="1440" y="103"/>
                    </a:lnTo>
                    <a:lnTo>
                      <a:pt x="1442" y="100"/>
                    </a:lnTo>
                    <a:lnTo>
                      <a:pt x="1442" y="97"/>
                    </a:lnTo>
                    <a:lnTo>
                      <a:pt x="1442" y="87"/>
                    </a:lnTo>
                    <a:lnTo>
                      <a:pt x="1440" y="82"/>
                    </a:lnTo>
                    <a:lnTo>
                      <a:pt x="1437" y="79"/>
                    </a:lnTo>
                    <a:lnTo>
                      <a:pt x="1433" y="74"/>
                    </a:lnTo>
                    <a:lnTo>
                      <a:pt x="1431" y="71"/>
                    </a:lnTo>
                    <a:lnTo>
                      <a:pt x="1429" y="68"/>
                    </a:lnTo>
                    <a:lnTo>
                      <a:pt x="1431" y="67"/>
                    </a:lnTo>
                    <a:lnTo>
                      <a:pt x="1439" y="70"/>
                    </a:lnTo>
                    <a:lnTo>
                      <a:pt x="1443" y="68"/>
                    </a:lnTo>
                    <a:lnTo>
                      <a:pt x="1448" y="68"/>
                    </a:lnTo>
                    <a:lnTo>
                      <a:pt x="1454" y="67"/>
                    </a:lnTo>
                    <a:lnTo>
                      <a:pt x="1457" y="68"/>
                    </a:lnTo>
                    <a:lnTo>
                      <a:pt x="1460" y="68"/>
                    </a:lnTo>
                    <a:lnTo>
                      <a:pt x="1464" y="71"/>
                    </a:lnTo>
                    <a:lnTo>
                      <a:pt x="1464" y="68"/>
                    </a:lnTo>
                    <a:lnTo>
                      <a:pt x="1458" y="65"/>
                    </a:lnTo>
                    <a:lnTo>
                      <a:pt x="1457" y="67"/>
                    </a:lnTo>
                    <a:lnTo>
                      <a:pt x="1455" y="65"/>
                    </a:lnTo>
                    <a:lnTo>
                      <a:pt x="1457" y="62"/>
                    </a:lnTo>
                    <a:lnTo>
                      <a:pt x="1458" y="58"/>
                    </a:lnTo>
                    <a:lnTo>
                      <a:pt x="1457" y="53"/>
                    </a:lnTo>
                    <a:lnTo>
                      <a:pt x="1455" y="50"/>
                    </a:lnTo>
                    <a:lnTo>
                      <a:pt x="1455" y="47"/>
                    </a:lnTo>
                    <a:lnTo>
                      <a:pt x="1457" y="41"/>
                    </a:lnTo>
                    <a:lnTo>
                      <a:pt x="1458" y="40"/>
                    </a:lnTo>
                    <a:lnTo>
                      <a:pt x="1460" y="35"/>
                    </a:lnTo>
                    <a:lnTo>
                      <a:pt x="1463" y="30"/>
                    </a:lnTo>
                    <a:lnTo>
                      <a:pt x="1477" y="12"/>
                    </a:lnTo>
                    <a:lnTo>
                      <a:pt x="1483" y="6"/>
                    </a:lnTo>
                    <a:lnTo>
                      <a:pt x="1486" y="5"/>
                    </a:lnTo>
                    <a:lnTo>
                      <a:pt x="1487" y="6"/>
                    </a:lnTo>
                    <a:lnTo>
                      <a:pt x="1493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45" name="Freeform 22720"/>
              <p:cNvSpPr>
                <a:spLocks noChangeAspect="1"/>
              </p:cNvSpPr>
              <p:nvPr/>
            </p:nvSpPr>
            <p:spPr bwMode="auto">
              <a:xfrm>
                <a:off x="2900713" y="1036424"/>
                <a:ext cx="645806" cy="947296"/>
              </a:xfrm>
              <a:custGeom>
                <a:avLst/>
                <a:gdLst>
                  <a:gd name="T0" fmla="*/ 601 w 754"/>
                  <a:gd name="T1" fmla="*/ 74 h 1106"/>
                  <a:gd name="T2" fmla="*/ 610 w 754"/>
                  <a:gd name="T3" fmla="*/ 155 h 1106"/>
                  <a:gd name="T4" fmla="*/ 658 w 754"/>
                  <a:gd name="T5" fmla="*/ 188 h 1106"/>
                  <a:gd name="T6" fmla="*/ 733 w 754"/>
                  <a:gd name="T7" fmla="*/ 232 h 1106"/>
                  <a:gd name="T8" fmla="*/ 655 w 754"/>
                  <a:gd name="T9" fmla="*/ 296 h 1106"/>
                  <a:gd name="T10" fmla="*/ 651 w 754"/>
                  <a:gd name="T11" fmla="*/ 381 h 1106"/>
                  <a:gd name="T12" fmla="*/ 657 w 754"/>
                  <a:gd name="T13" fmla="*/ 468 h 1106"/>
                  <a:gd name="T14" fmla="*/ 643 w 754"/>
                  <a:gd name="T15" fmla="*/ 505 h 1106"/>
                  <a:gd name="T16" fmla="*/ 654 w 754"/>
                  <a:gd name="T17" fmla="*/ 565 h 1106"/>
                  <a:gd name="T18" fmla="*/ 637 w 754"/>
                  <a:gd name="T19" fmla="*/ 599 h 1106"/>
                  <a:gd name="T20" fmla="*/ 630 w 754"/>
                  <a:gd name="T21" fmla="*/ 639 h 1106"/>
                  <a:gd name="T22" fmla="*/ 622 w 754"/>
                  <a:gd name="T23" fmla="*/ 678 h 1106"/>
                  <a:gd name="T24" fmla="*/ 560 w 754"/>
                  <a:gd name="T25" fmla="*/ 671 h 1106"/>
                  <a:gd name="T26" fmla="*/ 613 w 754"/>
                  <a:gd name="T27" fmla="*/ 686 h 1106"/>
                  <a:gd name="T28" fmla="*/ 579 w 754"/>
                  <a:gd name="T29" fmla="*/ 698 h 1106"/>
                  <a:gd name="T30" fmla="*/ 617 w 754"/>
                  <a:gd name="T31" fmla="*/ 750 h 1106"/>
                  <a:gd name="T32" fmla="*/ 616 w 754"/>
                  <a:gd name="T33" fmla="*/ 791 h 1106"/>
                  <a:gd name="T34" fmla="*/ 575 w 754"/>
                  <a:gd name="T35" fmla="*/ 767 h 1106"/>
                  <a:gd name="T36" fmla="*/ 567 w 754"/>
                  <a:gd name="T37" fmla="*/ 794 h 1106"/>
                  <a:gd name="T38" fmla="*/ 611 w 754"/>
                  <a:gd name="T39" fmla="*/ 814 h 1106"/>
                  <a:gd name="T40" fmla="*/ 573 w 754"/>
                  <a:gd name="T41" fmla="*/ 849 h 1106"/>
                  <a:gd name="T42" fmla="*/ 497 w 754"/>
                  <a:gd name="T43" fmla="*/ 861 h 1106"/>
                  <a:gd name="T44" fmla="*/ 473 w 754"/>
                  <a:gd name="T45" fmla="*/ 919 h 1106"/>
                  <a:gd name="T46" fmla="*/ 443 w 754"/>
                  <a:gd name="T47" fmla="*/ 945 h 1106"/>
                  <a:gd name="T48" fmla="*/ 421 w 754"/>
                  <a:gd name="T49" fmla="*/ 937 h 1106"/>
                  <a:gd name="T50" fmla="*/ 400 w 754"/>
                  <a:gd name="T51" fmla="*/ 984 h 1106"/>
                  <a:gd name="T52" fmla="*/ 379 w 754"/>
                  <a:gd name="T53" fmla="*/ 1019 h 1106"/>
                  <a:gd name="T54" fmla="*/ 376 w 754"/>
                  <a:gd name="T55" fmla="*/ 1056 h 1106"/>
                  <a:gd name="T56" fmla="*/ 355 w 754"/>
                  <a:gd name="T57" fmla="*/ 1100 h 1106"/>
                  <a:gd name="T58" fmla="*/ 344 w 754"/>
                  <a:gd name="T59" fmla="*/ 1088 h 1106"/>
                  <a:gd name="T60" fmla="*/ 312 w 754"/>
                  <a:gd name="T61" fmla="*/ 1080 h 1106"/>
                  <a:gd name="T62" fmla="*/ 291 w 754"/>
                  <a:gd name="T63" fmla="*/ 1059 h 1106"/>
                  <a:gd name="T64" fmla="*/ 277 w 754"/>
                  <a:gd name="T65" fmla="*/ 1031 h 1106"/>
                  <a:gd name="T66" fmla="*/ 274 w 754"/>
                  <a:gd name="T67" fmla="*/ 987 h 1106"/>
                  <a:gd name="T68" fmla="*/ 273 w 754"/>
                  <a:gd name="T69" fmla="*/ 970 h 1106"/>
                  <a:gd name="T70" fmla="*/ 253 w 754"/>
                  <a:gd name="T71" fmla="*/ 963 h 1106"/>
                  <a:gd name="T72" fmla="*/ 239 w 754"/>
                  <a:gd name="T73" fmla="*/ 937 h 1106"/>
                  <a:gd name="T74" fmla="*/ 238 w 754"/>
                  <a:gd name="T75" fmla="*/ 920 h 1106"/>
                  <a:gd name="T76" fmla="*/ 266 w 754"/>
                  <a:gd name="T77" fmla="*/ 887 h 1106"/>
                  <a:gd name="T78" fmla="*/ 250 w 754"/>
                  <a:gd name="T79" fmla="*/ 870 h 1106"/>
                  <a:gd name="T80" fmla="*/ 248 w 754"/>
                  <a:gd name="T81" fmla="*/ 852 h 1106"/>
                  <a:gd name="T82" fmla="*/ 274 w 754"/>
                  <a:gd name="T83" fmla="*/ 815 h 1106"/>
                  <a:gd name="T84" fmla="*/ 230 w 754"/>
                  <a:gd name="T85" fmla="*/ 776 h 1106"/>
                  <a:gd name="T86" fmla="*/ 266 w 754"/>
                  <a:gd name="T87" fmla="*/ 771 h 1106"/>
                  <a:gd name="T88" fmla="*/ 238 w 754"/>
                  <a:gd name="T89" fmla="*/ 747 h 1106"/>
                  <a:gd name="T90" fmla="*/ 235 w 754"/>
                  <a:gd name="T91" fmla="*/ 742 h 1106"/>
                  <a:gd name="T92" fmla="*/ 212 w 754"/>
                  <a:gd name="T93" fmla="*/ 720 h 1106"/>
                  <a:gd name="T94" fmla="*/ 213 w 754"/>
                  <a:gd name="T95" fmla="*/ 683 h 1106"/>
                  <a:gd name="T96" fmla="*/ 195 w 754"/>
                  <a:gd name="T97" fmla="*/ 641 h 1106"/>
                  <a:gd name="T98" fmla="*/ 177 w 754"/>
                  <a:gd name="T99" fmla="*/ 572 h 1106"/>
                  <a:gd name="T100" fmla="*/ 91 w 754"/>
                  <a:gd name="T101" fmla="*/ 546 h 1106"/>
                  <a:gd name="T102" fmla="*/ 56 w 754"/>
                  <a:gd name="T103" fmla="*/ 521 h 1106"/>
                  <a:gd name="T104" fmla="*/ 50 w 754"/>
                  <a:gd name="T105" fmla="*/ 483 h 1106"/>
                  <a:gd name="T106" fmla="*/ 35 w 754"/>
                  <a:gd name="T107" fmla="*/ 470 h 1106"/>
                  <a:gd name="T108" fmla="*/ 13 w 754"/>
                  <a:gd name="T109" fmla="*/ 406 h 1106"/>
                  <a:gd name="T110" fmla="*/ 97 w 754"/>
                  <a:gd name="T111" fmla="*/ 316 h 1106"/>
                  <a:gd name="T112" fmla="*/ 88 w 754"/>
                  <a:gd name="T113" fmla="*/ 264 h 1106"/>
                  <a:gd name="T114" fmla="*/ 147 w 754"/>
                  <a:gd name="T115" fmla="*/ 169 h 1106"/>
                  <a:gd name="T116" fmla="*/ 222 w 754"/>
                  <a:gd name="T117" fmla="*/ 124 h 1106"/>
                  <a:gd name="T118" fmla="*/ 268 w 754"/>
                  <a:gd name="T119" fmla="*/ 115 h 1106"/>
                  <a:gd name="T120" fmla="*/ 385 w 754"/>
                  <a:gd name="T121" fmla="*/ 85 h 1106"/>
                  <a:gd name="T122" fmla="*/ 426 w 754"/>
                  <a:gd name="T123" fmla="*/ 62 h 1106"/>
                  <a:gd name="T124" fmla="*/ 484 w 754"/>
                  <a:gd name="T125" fmla="*/ 1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4" h="1106">
                    <a:moveTo>
                      <a:pt x="490" y="0"/>
                    </a:moveTo>
                    <a:lnTo>
                      <a:pt x="517" y="0"/>
                    </a:lnTo>
                    <a:lnTo>
                      <a:pt x="526" y="3"/>
                    </a:lnTo>
                    <a:lnTo>
                      <a:pt x="538" y="9"/>
                    </a:lnTo>
                    <a:lnTo>
                      <a:pt x="545" y="16"/>
                    </a:lnTo>
                    <a:lnTo>
                      <a:pt x="546" y="16"/>
                    </a:lnTo>
                    <a:lnTo>
                      <a:pt x="554" y="20"/>
                    </a:lnTo>
                    <a:lnTo>
                      <a:pt x="563" y="24"/>
                    </a:lnTo>
                    <a:lnTo>
                      <a:pt x="575" y="33"/>
                    </a:lnTo>
                    <a:lnTo>
                      <a:pt x="578" y="36"/>
                    </a:lnTo>
                    <a:lnTo>
                      <a:pt x="576" y="38"/>
                    </a:lnTo>
                    <a:lnTo>
                      <a:pt x="573" y="39"/>
                    </a:lnTo>
                    <a:lnTo>
                      <a:pt x="555" y="42"/>
                    </a:lnTo>
                    <a:lnTo>
                      <a:pt x="525" y="47"/>
                    </a:lnTo>
                    <a:lnTo>
                      <a:pt x="507" y="53"/>
                    </a:lnTo>
                    <a:lnTo>
                      <a:pt x="502" y="55"/>
                    </a:lnTo>
                    <a:lnTo>
                      <a:pt x="500" y="64"/>
                    </a:lnTo>
                    <a:lnTo>
                      <a:pt x="504" y="65"/>
                    </a:lnTo>
                    <a:lnTo>
                      <a:pt x="507" y="64"/>
                    </a:lnTo>
                    <a:lnTo>
                      <a:pt x="522" y="53"/>
                    </a:lnTo>
                    <a:lnTo>
                      <a:pt x="526" y="51"/>
                    </a:lnTo>
                    <a:lnTo>
                      <a:pt x="535" y="51"/>
                    </a:lnTo>
                    <a:lnTo>
                      <a:pt x="549" y="56"/>
                    </a:lnTo>
                    <a:lnTo>
                      <a:pt x="554" y="55"/>
                    </a:lnTo>
                    <a:lnTo>
                      <a:pt x="563" y="56"/>
                    </a:lnTo>
                    <a:lnTo>
                      <a:pt x="573" y="53"/>
                    </a:lnTo>
                    <a:lnTo>
                      <a:pt x="586" y="45"/>
                    </a:lnTo>
                    <a:lnTo>
                      <a:pt x="589" y="61"/>
                    </a:lnTo>
                    <a:lnTo>
                      <a:pt x="593" y="74"/>
                    </a:lnTo>
                    <a:lnTo>
                      <a:pt x="598" y="73"/>
                    </a:lnTo>
                    <a:lnTo>
                      <a:pt x="601" y="74"/>
                    </a:lnTo>
                    <a:lnTo>
                      <a:pt x="602" y="79"/>
                    </a:lnTo>
                    <a:lnTo>
                      <a:pt x="604" y="80"/>
                    </a:lnTo>
                    <a:lnTo>
                      <a:pt x="607" y="79"/>
                    </a:lnTo>
                    <a:lnTo>
                      <a:pt x="617" y="83"/>
                    </a:lnTo>
                    <a:lnTo>
                      <a:pt x="625" y="91"/>
                    </a:lnTo>
                    <a:lnTo>
                      <a:pt x="628" y="94"/>
                    </a:lnTo>
                    <a:lnTo>
                      <a:pt x="630" y="99"/>
                    </a:lnTo>
                    <a:lnTo>
                      <a:pt x="630" y="102"/>
                    </a:lnTo>
                    <a:lnTo>
                      <a:pt x="628" y="106"/>
                    </a:lnTo>
                    <a:lnTo>
                      <a:pt x="624" y="115"/>
                    </a:lnTo>
                    <a:lnTo>
                      <a:pt x="617" y="121"/>
                    </a:lnTo>
                    <a:lnTo>
                      <a:pt x="610" y="127"/>
                    </a:lnTo>
                    <a:lnTo>
                      <a:pt x="601" y="131"/>
                    </a:lnTo>
                    <a:lnTo>
                      <a:pt x="531" y="143"/>
                    </a:lnTo>
                    <a:lnTo>
                      <a:pt x="529" y="144"/>
                    </a:lnTo>
                    <a:lnTo>
                      <a:pt x="528" y="152"/>
                    </a:lnTo>
                    <a:lnTo>
                      <a:pt x="528" y="161"/>
                    </a:lnTo>
                    <a:lnTo>
                      <a:pt x="531" y="162"/>
                    </a:lnTo>
                    <a:lnTo>
                      <a:pt x="538" y="156"/>
                    </a:lnTo>
                    <a:lnTo>
                      <a:pt x="552" y="152"/>
                    </a:lnTo>
                    <a:lnTo>
                      <a:pt x="563" y="152"/>
                    </a:lnTo>
                    <a:lnTo>
                      <a:pt x="586" y="156"/>
                    </a:lnTo>
                    <a:lnTo>
                      <a:pt x="592" y="167"/>
                    </a:lnTo>
                    <a:lnTo>
                      <a:pt x="596" y="182"/>
                    </a:lnTo>
                    <a:lnTo>
                      <a:pt x="604" y="179"/>
                    </a:lnTo>
                    <a:lnTo>
                      <a:pt x="605" y="176"/>
                    </a:lnTo>
                    <a:lnTo>
                      <a:pt x="607" y="172"/>
                    </a:lnTo>
                    <a:lnTo>
                      <a:pt x="608" y="167"/>
                    </a:lnTo>
                    <a:lnTo>
                      <a:pt x="608" y="161"/>
                    </a:lnTo>
                    <a:lnTo>
                      <a:pt x="610" y="158"/>
                    </a:lnTo>
                    <a:lnTo>
                      <a:pt x="610" y="155"/>
                    </a:lnTo>
                    <a:lnTo>
                      <a:pt x="613" y="153"/>
                    </a:lnTo>
                    <a:lnTo>
                      <a:pt x="617" y="152"/>
                    </a:lnTo>
                    <a:lnTo>
                      <a:pt x="630" y="150"/>
                    </a:lnTo>
                    <a:lnTo>
                      <a:pt x="633" y="150"/>
                    </a:lnTo>
                    <a:lnTo>
                      <a:pt x="634" y="158"/>
                    </a:lnTo>
                    <a:lnTo>
                      <a:pt x="634" y="162"/>
                    </a:lnTo>
                    <a:lnTo>
                      <a:pt x="634" y="169"/>
                    </a:lnTo>
                    <a:lnTo>
                      <a:pt x="634" y="175"/>
                    </a:lnTo>
                    <a:lnTo>
                      <a:pt x="634" y="184"/>
                    </a:lnTo>
                    <a:lnTo>
                      <a:pt x="634" y="191"/>
                    </a:lnTo>
                    <a:lnTo>
                      <a:pt x="630" y="205"/>
                    </a:lnTo>
                    <a:lnTo>
                      <a:pt x="628" y="213"/>
                    </a:lnTo>
                    <a:lnTo>
                      <a:pt x="625" y="217"/>
                    </a:lnTo>
                    <a:lnTo>
                      <a:pt x="619" y="229"/>
                    </a:lnTo>
                    <a:lnTo>
                      <a:pt x="617" y="232"/>
                    </a:lnTo>
                    <a:lnTo>
                      <a:pt x="611" y="246"/>
                    </a:lnTo>
                    <a:lnTo>
                      <a:pt x="610" y="252"/>
                    </a:lnTo>
                    <a:lnTo>
                      <a:pt x="610" y="257"/>
                    </a:lnTo>
                    <a:lnTo>
                      <a:pt x="610" y="257"/>
                    </a:lnTo>
                    <a:lnTo>
                      <a:pt x="611" y="252"/>
                    </a:lnTo>
                    <a:lnTo>
                      <a:pt x="613" y="249"/>
                    </a:lnTo>
                    <a:lnTo>
                      <a:pt x="614" y="246"/>
                    </a:lnTo>
                    <a:lnTo>
                      <a:pt x="624" y="238"/>
                    </a:lnTo>
                    <a:lnTo>
                      <a:pt x="625" y="235"/>
                    </a:lnTo>
                    <a:lnTo>
                      <a:pt x="631" y="226"/>
                    </a:lnTo>
                    <a:lnTo>
                      <a:pt x="634" y="222"/>
                    </a:lnTo>
                    <a:lnTo>
                      <a:pt x="637" y="217"/>
                    </a:lnTo>
                    <a:lnTo>
                      <a:pt x="639" y="214"/>
                    </a:lnTo>
                    <a:lnTo>
                      <a:pt x="648" y="194"/>
                    </a:lnTo>
                    <a:lnTo>
                      <a:pt x="652" y="188"/>
                    </a:lnTo>
                    <a:lnTo>
                      <a:pt x="658" y="188"/>
                    </a:lnTo>
                    <a:lnTo>
                      <a:pt x="658" y="199"/>
                    </a:lnTo>
                    <a:lnTo>
                      <a:pt x="665" y="200"/>
                    </a:lnTo>
                    <a:lnTo>
                      <a:pt x="668" y="199"/>
                    </a:lnTo>
                    <a:lnTo>
                      <a:pt x="672" y="202"/>
                    </a:lnTo>
                    <a:lnTo>
                      <a:pt x="674" y="205"/>
                    </a:lnTo>
                    <a:lnTo>
                      <a:pt x="677" y="205"/>
                    </a:lnTo>
                    <a:lnTo>
                      <a:pt x="680" y="208"/>
                    </a:lnTo>
                    <a:lnTo>
                      <a:pt x="683" y="205"/>
                    </a:lnTo>
                    <a:lnTo>
                      <a:pt x="683" y="204"/>
                    </a:lnTo>
                    <a:lnTo>
                      <a:pt x="686" y="196"/>
                    </a:lnTo>
                    <a:lnTo>
                      <a:pt x="690" y="188"/>
                    </a:lnTo>
                    <a:lnTo>
                      <a:pt x="693" y="181"/>
                    </a:lnTo>
                    <a:lnTo>
                      <a:pt x="695" y="178"/>
                    </a:lnTo>
                    <a:lnTo>
                      <a:pt x="696" y="176"/>
                    </a:lnTo>
                    <a:lnTo>
                      <a:pt x="698" y="175"/>
                    </a:lnTo>
                    <a:lnTo>
                      <a:pt x="703" y="172"/>
                    </a:lnTo>
                    <a:lnTo>
                      <a:pt x="704" y="172"/>
                    </a:lnTo>
                    <a:lnTo>
                      <a:pt x="707" y="172"/>
                    </a:lnTo>
                    <a:lnTo>
                      <a:pt x="719" y="173"/>
                    </a:lnTo>
                    <a:lnTo>
                      <a:pt x="725" y="175"/>
                    </a:lnTo>
                    <a:lnTo>
                      <a:pt x="734" y="181"/>
                    </a:lnTo>
                    <a:lnTo>
                      <a:pt x="742" y="184"/>
                    </a:lnTo>
                    <a:lnTo>
                      <a:pt x="745" y="187"/>
                    </a:lnTo>
                    <a:lnTo>
                      <a:pt x="748" y="193"/>
                    </a:lnTo>
                    <a:lnTo>
                      <a:pt x="753" y="199"/>
                    </a:lnTo>
                    <a:lnTo>
                      <a:pt x="754" y="200"/>
                    </a:lnTo>
                    <a:lnTo>
                      <a:pt x="754" y="204"/>
                    </a:lnTo>
                    <a:lnTo>
                      <a:pt x="753" y="205"/>
                    </a:lnTo>
                    <a:lnTo>
                      <a:pt x="744" y="216"/>
                    </a:lnTo>
                    <a:lnTo>
                      <a:pt x="741" y="222"/>
                    </a:lnTo>
                    <a:lnTo>
                      <a:pt x="733" y="232"/>
                    </a:lnTo>
                    <a:lnTo>
                      <a:pt x="728" y="237"/>
                    </a:lnTo>
                    <a:lnTo>
                      <a:pt x="725" y="238"/>
                    </a:lnTo>
                    <a:lnTo>
                      <a:pt x="719" y="238"/>
                    </a:lnTo>
                    <a:lnTo>
                      <a:pt x="716" y="240"/>
                    </a:lnTo>
                    <a:lnTo>
                      <a:pt x="716" y="242"/>
                    </a:lnTo>
                    <a:lnTo>
                      <a:pt x="718" y="246"/>
                    </a:lnTo>
                    <a:lnTo>
                      <a:pt x="719" y="251"/>
                    </a:lnTo>
                    <a:lnTo>
                      <a:pt x="719" y="252"/>
                    </a:lnTo>
                    <a:lnTo>
                      <a:pt x="716" y="257"/>
                    </a:lnTo>
                    <a:lnTo>
                      <a:pt x="716" y="258"/>
                    </a:lnTo>
                    <a:lnTo>
                      <a:pt x="707" y="261"/>
                    </a:lnTo>
                    <a:lnTo>
                      <a:pt x="703" y="267"/>
                    </a:lnTo>
                    <a:lnTo>
                      <a:pt x="698" y="267"/>
                    </a:lnTo>
                    <a:lnTo>
                      <a:pt x="693" y="267"/>
                    </a:lnTo>
                    <a:lnTo>
                      <a:pt x="689" y="272"/>
                    </a:lnTo>
                    <a:lnTo>
                      <a:pt x="690" y="277"/>
                    </a:lnTo>
                    <a:lnTo>
                      <a:pt x="692" y="280"/>
                    </a:lnTo>
                    <a:lnTo>
                      <a:pt x="698" y="284"/>
                    </a:lnTo>
                    <a:lnTo>
                      <a:pt x="698" y="286"/>
                    </a:lnTo>
                    <a:lnTo>
                      <a:pt x="695" y="290"/>
                    </a:lnTo>
                    <a:lnTo>
                      <a:pt x="692" y="296"/>
                    </a:lnTo>
                    <a:lnTo>
                      <a:pt x="687" y="301"/>
                    </a:lnTo>
                    <a:lnTo>
                      <a:pt x="686" y="301"/>
                    </a:lnTo>
                    <a:lnTo>
                      <a:pt x="683" y="299"/>
                    </a:lnTo>
                    <a:lnTo>
                      <a:pt x="681" y="299"/>
                    </a:lnTo>
                    <a:lnTo>
                      <a:pt x="677" y="302"/>
                    </a:lnTo>
                    <a:lnTo>
                      <a:pt x="672" y="302"/>
                    </a:lnTo>
                    <a:lnTo>
                      <a:pt x="665" y="299"/>
                    </a:lnTo>
                    <a:lnTo>
                      <a:pt x="660" y="296"/>
                    </a:lnTo>
                    <a:lnTo>
                      <a:pt x="658" y="296"/>
                    </a:lnTo>
                    <a:lnTo>
                      <a:pt x="655" y="296"/>
                    </a:lnTo>
                    <a:lnTo>
                      <a:pt x="654" y="296"/>
                    </a:lnTo>
                    <a:lnTo>
                      <a:pt x="651" y="304"/>
                    </a:lnTo>
                    <a:lnTo>
                      <a:pt x="648" y="308"/>
                    </a:lnTo>
                    <a:lnTo>
                      <a:pt x="646" y="313"/>
                    </a:lnTo>
                    <a:lnTo>
                      <a:pt x="646" y="319"/>
                    </a:lnTo>
                    <a:lnTo>
                      <a:pt x="646" y="324"/>
                    </a:lnTo>
                    <a:lnTo>
                      <a:pt x="646" y="328"/>
                    </a:lnTo>
                    <a:lnTo>
                      <a:pt x="648" y="330"/>
                    </a:lnTo>
                    <a:lnTo>
                      <a:pt x="649" y="331"/>
                    </a:lnTo>
                    <a:lnTo>
                      <a:pt x="651" y="331"/>
                    </a:lnTo>
                    <a:lnTo>
                      <a:pt x="654" y="331"/>
                    </a:lnTo>
                    <a:lnTo>
                      <a:pt x="655" y="331"/>
                    </a:lnTo>
                    <a:lnTo>
                      <a:pt x="657" y="333"/>
                    </a:lnTo>
                    <a:lnTo>
                      <a:pt x="657" y="336"/>
                    </a:lnTo>
                    <a:lnTo>
                      <a:pt x="657" y="340"/>
                    </a:lnTo>
                    <a:lnTo>
                      <a:pt x="657" y="345"/>
                    </a:lnTo>
                    <a:lnTo>
                      <a:pt x="655" y="349"/>
                    </a:lnTo>
                    <a:lnTo>
                      <a:pt x="655" y="356"/>
                    </a:lnTo>
                    <a:lnTo>
                      <a:pt x="655" y="359"/>
                    </a:lnTo>
                    <a:lnTo>
                      <a:pt x="657" y="360"/>
                    </a:lnTo>
                    <a:lnTo>
                      <a:pt x="658" y="360"/>
                    </a:lnTo>
                    <a:lnTo>
                      <a:pt x="658" y="360"/>
                    </a:lnTo>
                    <a:lnTo>
                      <a:pt x="660" y="363"/>
                    </a:lnTo>
                    <a:lnTo>
                      <a:pt x="660" y="365"/>
                    </a:lnTo>
                    <a:lnTo>
                      <a:pt x="662" y="368"/>
                    </a:lnTo>
                    <a:lnTo>
                      <a:pt x="662" y="371"/>
                    </a:lnTo>
                    <a:lnTo>
                      <a:pt x="660" y="372"/>
                    </a:lnTo>
                    <a:lnTo>
                      <a:pt x="657" y="374"/>
                    </a:lnTo>
                    <a:lnTo>
                      <a:pt x="652" y="377"/>
                    </a:lnTo>
                    <a:lnTo>
                      <a:pt x="651" y="378"/>
                    </a:lnTo>
                    <a:lnTo>
                      <a:pt x="651" y="381"/>
                    </a:lnTo>
                    <a:lnTo>
                      <a:pt x="651" y="384"/>
                    </a:lnTo>
                    <a:lnTo>
                      <a:pt x="649" y="388"/>
                    </a:lnTo>
                    <a:lnTo>
                      <a:pt x="649" y="391"/>
                    </a:lnTo>
                    <a:lnTo>
                      <a:pt x="648" y="392"/>
                    </a:lnTo>
                    <a:lnTo>
                      <a:pt x="646" y="392"/>
                    </a:lnTo>
                    <a:lnTo>
                      <a:pt x="643" y="392"/>
                    </a:lnTo>
                    <a:lnTo>
                      <a:pt x="640" y="394"/>
                    </a:lnTo>
                    <a:lnTo>
                      <a:pt x="634" y="403"/>
                    </a:lnTo>
                    <a:lnTo>
                      <a:pt x="634" y="404"/>
                    </a:lnTo>
                    <a:lnTo>
                      <a:pt x="637" y="407"/>
                    </a:lnTo>
                    <a:lnTo>
                      <a:pt x="637" y="410"/>
                    </a:lnTo>
                    <a:lnTo>
                      <a:pt x="634" y="421"/>
                    </a:lnTo>
                    <a:lnTo>
                      <a:pt x="633" y="426"/>
                    </a:lnTo>
                    <a:lnTo>
                      <a:pt x="633" y="433"/>
                    </a:lnTo>
                    <a:lnTo>
                      <a:pt x="631" y="439"/>
                    </a:lnTo>
                    <a:lnTo>
                      <a:pt x="630" y="444"/>
                    </a:lnTo>
                    <a:lnTo>
                      <a:pt x="628" y="450"/>
                    </a:lnTo>
                    <a:lnTo>
                      <a:pt x="627" y="456"/>
                    </a:lnTo>
                    <a:lnTo>
                      <a:pt x="627" y="460"/>
                    </a:lnTo>
                    <a:lnTo>
                      <a:pt x="630" y="464"/>
                    </a:lnTo>
                    <a:lnTo>
                      <a:pt x="631" y="460"/>
                    </a:lnTo>
                    <a:lnTo>
                      <a:pt x="634" y="453"/>
                    </a:lnTo>
                    <a:lnTo>
                      <a:pt x="637" y="448"/>
                    </a:lnTo>
                    <a:lnTo>
                      <a:pt x="642" y="450"/>
                    </a:lnTo>
                    <a:lnTo>
                      <a:pt x="645" y="451"/>
                    </a:lnTo>
                    <a:lnTo>
                      <a:pt x="649" y="454"/>
                    </a:lnTo>
                    <a:lnTo>
                      <a:pt x="652" y="457"/>
                    </a:lnTo>
                    <a:lnTo>
                      <a:pt x="655" y="460"/>
                    </a:lnTo>
                    <a:lnTo>
                      <a:pt x="655" y="462"/>
                    </a:lnTo>
                    <a:lnTo>
                      <a:pt x="657" y="465"/>
                    </a:lnTo>
                    <a:lnTo>
                      <a:pt x="657" y="468"/>
                    </a:lnTo>
                    <a:lnTo>
                      <a:pt x="655" y="468"/>
                    </a:lnTo>
                    <a:lnTo>
                      <a:pt x="654" y="468"/>
                    </a:lnTo>
                    <a:lnTo>
                      <a:pt x="649" y="464"/>
                    </a:lnTo>
                    <a:lnTo>
                      <a:pt x="646" y="462"/>
                    </a:lnTo>
                    <a:lnTo>
                      <a:pt x="643" y="464"/>
                    </a:lnTo>
                    <a:lnTo>
                      <a:pt x="640" y="465"/>
                    </a:lnTo>
                    <a:lnTo>
                      <a:pt x="643" y="476"/>
                    </a:lnTo>
                    <a:lnTo>
                      <a:pt x="646" y="480"/>
                    </a:lnTo>
                    <a:lnTo>
                      <a:pt x="651" y="482"/>
                    </a:lnTo>
                    <a:lnTo>
                      <a:pt x="654" y="483"/>
                    </a:lnTo>
                    <a:lnTo>
                      <a:pt x="655" y="486"/>
                    </a:lnTo>
                    <a:lnTo>
                      <a:pt x="657" y="488"/>
                    </a:lnTo>
                    <a:lnTo>
                      <a:pt x="658" y="488"/>
                    </a:lnTo>
                    <a:lnTo>
                      <a:pt x="662" y="485"/>
                    </a:lnTo>
                    <a:lnTo>
                      <a:pt x="666" y="485"/>
                    </a:lnTo>
                    <a:lnTo>
                      <a:pt x="668" y="486"/>
                    </a:lnTo>
                    <a:lnTo>
                      <a:pt x="669" y="488"/>
                    </a:lnTo>
                    <a:lnTo>
                      <a:pt x="669" y="492"/>
                    </a:lnTo>
                    <a:lnTo>
                      <a:pt x="669" y="500"/>
                    </a:lnTo>
                    <a:lnTo>
                      <a:pt x="669" y="505"/>
                    </a:lnTo>
                    <a:lnTo>
                      <a:pt x="668" y="508"/>
                    </a:lnTo>
                    <a:lnTo>
                      <a:pt x="666" y="512"/>
                    </a:lnTo>
                    <a:lnTo>
                      <a:pt x="666" y="514"/>
                    </a:lnTo>
                    <a:lnTo>
                      <a:pt x="665" y="512"/>
                    </a:lnTo>
                    <a:lnTo>
                      <a:pt x="663" y="512"/>
                    </a:lnTo>
                    <a:lnTo>
                      <a:pt x="662" y="511"/>
                    </a:lnTo>
                    <a:lnTo>
                      <a:pt x="658" y="509"/>
                    </a:lnTo>
                    <a:lnTo>
                      <a:pt x="654" y="508"/>
                    </a:lnTo>
                    <a:lnTo>
                      <a:pt x="651" y="505"/>
                    </a:lnTo>
                    <a:lnTo>
                      <a:pt x="648" y="505"/>
                    </a:lnTo>
                    <a:lnTo>
                      <a:pt x="643" y="505"/>
                    </a:lnTo>
                    <a:lnTo>
                      <a:pt x="637" y="506"/>
                    </a:lnTo>
                    <a:lnTo>
                      <a:pt x="637" y="509"/>
                    </a:lnTo>
                    <a:lnTo>
                      <a:pt x="628" y="517"/>
                    </a:lnTo>
                    <a:lnTo>
                      <a:pt x="627" y="517"/>
                    </a:lnTo>
                    <a:lnTo>
                      <a:pt x="625" y="514"/>
                    </a:lnTo>
                    <a:lnTo>
                      <a:pt x="622" y="511"/>
                    </a:lnTo>
                    <a:lnTo>
                      <a:pt x="621" y="511"/>
                    </a:lnTo>
                    <a:lnTo>
                      <a:pt x="617" y="515"/>
                    </a:lnTo>
                    <a:lnTo>
                      <a:pt x="616" y="517"/>
                    </a:lnTo>
                    <a:lnTo>
                      <a:pt x="616" y="517"/>
                    </a:lnTo>
                    <a:lnTo>
                      <a:pt x="619" y="520"/>
                    </a:lnTo>
                    <a:lnTo>
                      <a:pt x="619" y="521"/>
                    </a:lnTo>
                    <a:lnTo>
                      <a:pt x="621" y="521"/>
                    </a:lnTo>
                    <a:lnTo>
                      <a:pt x="624" y="523"/>
                    </a:lnTo>
                    <a:lnTo>
                      <a:pt x="625" y="523"/>
                    </a:lnTo>
                    <a:lnTo>
                      <a:pt x="627" y="532"/>
                    </a:lnTo>
                    <a:lnTo>
                      <a:pt x="630" y="538"/>
                    </a:lnTo>
                    <a:lnTo>
                      <a:pt x="630" y="540"/>
                    </a:lnTo>
                    <a:lnTo>
                      <a:pt x="631" y="540"/>
                    </a:lnTo>
                    <a:lnTo>
                      <a:pt x="634" y="540"/>
                    </a:lnTo>
                    <a:lnTo>
                      <a:pt x="637" y="537"/>
                    </a:lnTo>
                    <a:lnTo>
                      <a:pt x="639" y="538"/>
                    </a:lnTo>
                    <a:lnTo>
                      <a:pt x="642" y="541"/>
                    </a:lnTo>
                    <a:lnTo>
                      <a:pt x="643" y="541"/>
                    </a:lnTo>
                    <a:lnTo>
                      <a:pt x="645" y="541"/>
                    </a:lnTo>
                    <a:lnTo>
                      <a:pt x="648" y="541"/>
                    </a:lnTo>
                    <a:lnTo>
                      <a:pt x="651" y="547"/>
                    </a:lnTo>
                    <a:lnTo>
                      <a:pt x="649" y="553"/>
                    </a:lnTo>
                    <a:lnTo>
                      <a:pt x="651" y="558"/>
                    </a:lnTo>
                    <a:lnTo>
                      <a:pt x="654" y="562"/>
                    </a:lnTo>
                    <a:lnTo>
                      <a:pt x="654" y="565"/>
                    </a:lnTo>
                    <a:lnTo>
                      <a:pt x="655" y="568"/>
                    </a:lnTo>
                    <a:lnTo>
                      <a:pt x="655" y="570"/>
                    </a:lnTo>
                    <a:lnTo>
                      <a:pt x="655" y="573"/>
                    </a:lnTo>
                    <a:lnTo>
                      <a:pt x="655" y="575"/>
                    </a:lnTo>
                    <a:lnTo>
                      <a:pt x="655" y="578"/>
                    </a:lnTo>
                    <a:lnTo>
                      <a:pt x="657" y="584"/>
                    </a:lnTo>
                    <a:lnTo>
                      <a:pt x="657" y="588"/>
                    </a:lnTo>
                    <a:lnTo>
                      <a:pt x="655" y="591"/>
                    </a:lnTo>
                    <a:lnTo>
                      <a:pt x="654" y="593"/>
                    </a:lnTo>
                    <a:lnTo>
                      <a:pt x="652" y="594"/>
                    </a:lnTo>
                    <a:lnTo>
                      <a:pt x="651" y="594"/>
                    </a:lnTo>
                    <a:lnTo>
                      <a:pt x="649" y="593"/>
                    </a:lnTo>
                    <a:lnTo>
                      <a:pt x="648" y="590"/>
                    </a:lnTo>
                    <a:lnTo>
                      <a:pt x="646" y="587"/>
                    </a:lnTo>
                    <a:lnTo>
                      <a:pt x="643" y="587"/>
                    </a:lnTo>
                    <a:lnTo>
                      <a:pt x="637" y="594"/>
                    </a:lnTo>
                    <a:lnTo>
                      <a:pt x="636" y="594"/>
                    </a:lnTo>
                    <a:lnTo>
                      <a:pt x="633" y="596"/>
                    </a:lnTo>
                    <a:lnTo>
                      <a:pt x="631" y="599"/>
                    </a:lnTo>
                    <a:lnTo>
                      <a:pt x="628" y="599"/>
                    </a:lnTo>
                    <a:lnTo>
                      <a:pt x="625" y="599"/>
                    </a:lnTo>
                    <a:lnTo>
                      <a:pt x="621" y="596"/>
                    </a:lnTo>
                    <a:lnTo>
                      <a:pt x="624" y="599"/>
                    </a:lnTo>
                    <a:lnTo>
                      <a:pt x="625" y="602"/>
                    </a:lnTo>
                    <a:lnTo>
                      <a:pt x="627" y="602"/>
                    </a:lnTo>
                    <a:lnTo>
                      <a:pt x="628" y="602"/>
                    </a:lnTo>
                    <a:lnTo>
                      <a:pt x="630" y="602"/>
                    </a:lnTo>
                    <a:lnTo>
                      <a:pt x="631" y="602"/>
                    </a:lnTo>
                    <a:lnTo>
                      <a:pt x="634" y="599"/>
                    </a:lnTo>
                    <a:lnTo>
                      <a:pt x="636" y="597"/>
                    </a:lnTo>
                    <a:lnTo>
                      <a:pt x="637" y="599"/>
                    </a:lnTo>
                    <a:lnTo>
                      <a:pt x="637" y="599"/>
                    </a:lnTo>
                    <a:lnTo>
                      <a:pt x="639" y="602"/>
                    </a:lnTo>
                    <a:lnTo>
                      <a:pt x="639" y="605"/>
                    </a:lnTo>
                    <a:lnTo>
                      <a:pt x="639" y="611"/>
                    </a:lnTo>
                    <a:lnTo>
                      <a:pt x="637" y="614"/>
                    </a:lnTo>
                    <a:lnTo>
                      <a:pt x="637" y="617"/>
                    </a:lnTo>
                    <a:lnTo>
                      <a:pt x="636" y="617"/>
                    </a:lnTo>
                    <a:lnTo>
                      <a:pt x="636" y="619"/>
                    </a:lnTo>
                    <a:lnTo>
                      <a:pt x="639" y="619"/>
                    </a:lnTo>
                    <a:lnTo>
                      <a:pt x="642" y="614"/>
                    </a:lnTo>
                    <a:lnTo>
                      <a:pt x="642" y="610"/>
                    </a:lnTo>
                    <a:lnTo>
                      <a:pt x="643" y="602"/>
                    </a:lnTo>
                    <a:lnTo>
                      <a:pt x="646" y="599"/>
                    </a:lnTo>
                    <a:lnTo>
                      <a:pt x="649" y="602"/>
                    </a:lnTo>
                    <a:lnTo>
                      <a:pt x="651" y="610"/>
                    </a:lnTo>
                    <a:lnTo>
                      <a:pt x="654" y="620"/>
                    </a:lnTo>
                    <a:lnTo>
                      <a:pt x="655" y="620"/>
                    </a:lnTo>
                    <a:lnTo>
                      <a:pt x="657" y="623"/>
                    </a:lnTo>
                    <a:lnTo>
                      <a:pt x="658" y="626"/>
                    </a:lnTo>
                    <a:lnTo>
                      <a:pt x="658" y="629"/>
                    </a:lnTo>
                    <a:lnTo>
                      <a:pt x="657" y="632"/>
                    </a:lnTo>
                    <a:lnTo>
                      <a:pt x="657" y="633"/>
                    </a:lnTo>
                    <a:lnTo>
                      <a:pt x="657" y="635"/>
                    </a:lnTo>
                    <a:lnTo>
                      <a:pt x="655" y="635"/>
                    </a:lnTo>
                    <a:lnTo>
                      <a:pt x="652" y="636"/>
                    </a:lnTo>
                    <a:lnTo>
                      <a:pt x="648" y="635"/>
                    </a:lnTo>
                    <a:lnTo>
                      <a:pt x="645" y="635"/>
                    </a:lnTo>
                    <a:lnTo>
                      <a:pt x="646" y="638"/>
                    </a:lnTo>
                    <a:lnTo>
                      <a:pt x="640" y="641"/>
                    </a:lnTo>
                    <a:lnTo>
                      <a:pt x="634" y="642"/>
                    </a:lnTo>
                    <a:lnTo>
                      <a:pt x="630" y="639"/>
                    </a:lnTo>
                    <a:lnTo>
                      <a:pt x="625" y="636"/>
                    </a:lnTo>
                    <a:lnTo>
                      <a:pt x="627" y="632"/>
                    </a:lnTo>
                    <a:lnTo>
                      <a:pt x="627" y="626"/>
                    </a:lnTo>
                    <a:lnTo>
                      <a:pt x="625" y="622"/>
                    </a:lnTo>
                    <a:lnTo>
                      <a:pt x="624" y="622"/>
                    </a:lnTo>
                    <a:lnTo>
                      <a:pt x="625" y="627"/>
                    </a:lnTo>
                    <a:lnTo>
                      <a:pt x="625" y="630"/>
                    </a:lnTo>
                    <a:lnTo>
                      <a:pt x="622" y="632"/>
                    </a:lnTo>
                    <a:lnTo>
                      <a:pt x="621" y="633"/>
                    </a:lnTo>
                    <a:lnTo>
                      <a:pt x="621" y="635"/>
                    </a:lnTo>
                    <a:lnTo>
                      <a:pt x="621" y="635"/>
                    </a:lnTo>
                    <a:lnTo>
                      <a:pt x="622" y="636"/>
                    </a:lnTo>
                    <a:lnTo>
                      <a:pt x="622" y="638"/>
                    </a:lnTo>
                    <a:lnTo>
                      <a:pt x="622" y="639"/>
                    </a:lnTo>
                    <a:lnTo>
                      <a:pt x="621" y="642"/>
                    </a:lnTo>
                    <a:lnTo>
                      <a:pt x="621" y="644"/>
                    </a:lnTo>
                    <a:lnTo>
                      <a:pt x="621" y="644"/>
                    </a:lnTo>
                    <a:lnTo>
                      <a:pt x="621" y="645"/>
                    </a:lnTo>
                    <a:lnTo>
                      <a:pt x="622" y="647"/>
                    </a:lnTo>
                    <a:lnTo>
                      <a:pt x="624" y="648"/>
                    </a:lnTo>
                    <a:lnTo>
                      <a:pt x="633" y="648"/>
                    </a:lnTo>
                    <a:lnTo>
                      <a:pt x="636" y="650"/>
                    </a:lnTo>
                    <a:lnTo>
                      <a:pt x="645" y="654"/>
                    </a:lnTo>
                    <a:lnTo>
                      <a:pt x="645" y="654"/>
                    </a:lnTo>
                    <a:lnTo>
                      <a:pt x="643" y="662"/>
                    </a:lnTo>
                    <a:lnTo>
                      <a:pt x="642" y="669"/>
                    </a:lnTo>
                    <a:lnTo>
                      <a:pt x="640" y="671"/>
                    </a:lnTo>
                    <a:lnTo>
                      <a:pt x="633" y="671"/>
                    </a:lnTo>
                    <a:lnTo>
                      <a:pt x="630" y="672"/>
                    </a:lnTo>
                    <a:lnTo>
                      <a:pt x="625" y="675"/>
                    </a:lnTo>
                    <a:lnTo>
                      <a:pt x="622" y="678"/>
                    </a:lnTo>
                    <a:lnTo>
                      <a:pt x="621" y="678"/>
                    </a:lnTo>
                    <a:lnTo>
                      <a:pt x="611" y="675"/>
                    </a:lnTo>
                    <a:lnTo>
                      <a:pt x="608" y="674"/>
                    </a:lnTo>
                    <a:lnTo>
                      <a:pt x="602" y="666"/>
                    </a:lnTo>
                    <a:lnTo>
                      <a:pt x="598" y="657"/>
                    </a:lnTo>
                    <a:lnTo>
                      <a:pt x="595" y="662"/>
                    </a:lnTo>
                    <a:lnTo>
                      <a:pt x="595" y="663"/>
                    </a:lnTo>
                    <a:lnTo>
                      <a:pt x="593" y="665"/>
                    </a:lnTo>
                    <a:lnTo>
                      <a:pt x="592" y="665"/>
                    </a:lnTo>
                    <a:lnTo>
                      <a:pt x="590" y="663"/>
                    </a:lnTo>
                    <a:lnTo>
                      <a:pt x="589" y="662"/>
                    </a:lnTo>
                    <a:lnTo>
                      <a:pt x="586" y="659"/>
                    </a:lnTo>
                    <a:lnTo>
                      <a:pt x="583" y="656"/>
                    </a:lnTo>
                    <a:lnTo>
                      <a:pt x="581" y="654"/>
                    </a:lnTo>
                    <a:lnTo>
                      <a:pt x="581" y="654"/>
                    </a:lnTo>
                    <a:lnTo>
                      <a:pt x="583" y="656"/>
                    </a:lnTo>
                    <a:lnTo>
                      <a:pt x="584" y="659"/>
                    </a:lnTo>
                    <a:lnTo>
                      <a:pt x="589" y="665"/>
                    </a:lnTo>
                    <a:lnTo>
                      <a:pt x="590" y="666"/>
                    </a:lnTo>
                    <a:lnTo>
                      <a:pt x="590" y="668"/>
                    </a:lnTo>
                    <a:lnTo>
                      <a:pt x="587" y="669"/>
                    </a:lnTo>
                    <a:lnTo>
                      <a:pt x="584" y="672"/>
                    </a:lnTo>
                    <a:lnTo>
                      <a:pt x="581" y="674"/>
                    </a:lnTo>
                    <a:lnTo>
                      <a:pt x="579" y="677"/>
                    </a:lnTo>
                    <a:lnTo>
                      <a:pt x="578" y="678"/>
                    </a:lnTo>
                    <a:lnTo>
                      <a:pt x="575" y="680"/>
                    </a:lnTo>
                    <a:lnTo>
                      <a:pt x="573" y="678"/>
                    </a:lnTo>
                    <a:lnTo>
                      <a:pt x="570" y="677"/>
                    </a:lnTo>
                    <a:lnTo>
                      <a:pt x="566" y="675"/>
                    </a:lnTo>
                    <a:lnTo>
                      <a:pt x="563" y="674"/>
                    </a:lnTo>
                    <a:lnTo>
                      <a:pt x="560" y="671"/>
                    </a:lnTo>
                    <a:lnTo>
                      <a:pt x="561" y="674"/>
                    </a:lnTo>
                    <a:lnTo>
                      <a:pt x="567" y="678"/>
                    </a:lnTo>
                    <a:lnTo>
                      <a:pt x="569" y="680"/>
                    </a:lnTo>
                    <a:lnTo>
                      <a:pt x="567" y="682"/>
                    </a:lnTo>
                    <a:lnTo>
                      <a:pt x="566" y="683"/>
                    </a:lnTo>
                    <a:lnTo>
                      <a:pt x="564" y="683"/>
                    </a:lnTo>
                    <a:lnTo>
                      <a:pt x="561" y="683"/>
                    </a:lnTo>
                    <a:lnTo>
                      <a:pt x="560" y="683"/>
                    </a:lnTo>
                    <a:lnTo>
                      <a:pt x="557" y="683"/>
                    </a:lnTo>
                    <a:lnTo>
                      <a:pt x="555" y="685"/>
                    </a:lnTo>
                    <a:lnTo>
                      <a:pt x="557" y="686"/>
                    </a:lnTo>
                    <a:lnTo>
                      <a:pt x="557" y="686"/>
                    </a:lnTo>
                    <a:lnTo>
                      <a:pt x="558" y="688"/>
                    </a:lnTo>
                    <a:lnTo>
                      <a:pt x="558" y="688"/>
                    </a:lnTo>
                    <a:lnTo>
                      <a:pt x="560" y="685"/>
                    </a:lnTo>
                    <a:lnTo>
                      <a:pt x="561" y="685"/>
                    </a:lnTo>
                    <a:lnTo>
                      <a:pt x="566" y="685"/>
                    </a:lnTo>
                    <a:lnTo>
                      <a:pt x="570" y="683"/>
                    </a:lnTo>
                    <a:lnTo>
                      <a:pt x="572" y="682"/>
                    </a:lnTo>
                    <a:lnTo>
                      <a:pt x="575" y="682"/>
                    </a:lnTo>
                    <a:lnTo>
                      <a:pt x="583" y="678"/>
                    </a:lnTo>
                    <a:lnTo>
                      <a:pt x="584" y="675"/>
                    </a:lnTo>
                    <a:lnTo>
                      <a:pt x="587" y="674"/>
                    </a:lnTo>
                    <a:lnTo>
                      <a:pt x="592" y="672"/>
                    </a:lnTo>
                    <a:lnTo>
                      <a:pt x="598" y="672"/>
                    </a:lnTo>
                    <a:lnTo>
                      <a:pt x="601" y="674"/>
                    </a:lnTo>
                    <a:lnTo>
                      <a:pt x="602" y="677"/>
                    </a:lnTo>
                    <a:lnTo>
                      <a:pt x="607" y="678"/>
                    </a:lnTo>
                    <a:lnTo>
                      <a:pt x="608" y="682"/>
                    </a:lnTo>
                    <a:lnTo>
                      <a:pt x="611" y="683"/>
                    </a:lnTo>
                    <a:lnTo>
                      <a:pt x="613" y="686"/>
                    </a:lnTo>
                    <a:lnTo>
                      <a:pt x="619" y="691"/>
                    </a:lnTo>
                    <a:lnTo>
                      <a:pt x="622" y="692"/>
                    </a:lnTo>
                    <a:lnTo>
                      <a:pt x="624" y="694"/>
                    </a:lnTo>
                    <a:lnTo>
                      <a:pt x="624" y="701"/>
                    </a:lnTo>
                    <a:lnTo>
                      <a:pt x="624" y="706"/>
                    </a:lnTo>
                    <a:lnTo>
                      <a:pt x="624" y="715"/>
                    </a:lnTo>
                    <a:lnTo>
                      <a:pt x="621" y="716"/>
                    </a:lnTo>
                    <a:lnTo>
                      <a:pt x="621" y="723"/>
                    </a:lnTo>
                    <a:lnTo>
                      <a:pt x="621" y="726"/>
                    </a:lnTo>
                    <a:lnTo>
                      <a:pt x="617" y="724"/>
                    </a:lnTo>
                    <a:lnTo>
                      <a:pt x="616" y="723"/>
                    </a:lnTo>
                    <a:lnTo>
                      <a:pt x="610" y="718"/>
                    </a:lnTo>
                    <a:lnTo>
                      <a:pt x="604" y="715"/>
                    </a:lnTo>
                    <a:lnTo>
                      <a:pt x="601" y="713"/>
                    </a:lnTo>
                    <a:lnTo>
                      <a:pt x="599" y="710"/>
                    </a:lnTo>
                    <a:lnTo>
                      <a:pt x="595" y="703"/>
                    </a:lnTo>
                    <a:lnTo>
                      <a:pt x="593" y="694"/>
                    </a:lnTo>
                    <a:lnTo>
                      <a:pt x="592" y="689"/>
                    </a:lnTo>
                    <a:lnTo>
                      <a:pt x="590" y="688"/>
                    </a:lnTo>
                    <a:lnTo>
                      <a:pt x="587" y="689"/>
                    </a:lnTo>
                    <a:lnTo>
                      <a:pt x="586" y="691"/>
                    </a:lnTo>
                    <a:lnTo>
                      <a:pt x="584" y="694"/>
                    </a:lnTo>
                    <a:lnTo>
                      <a:pt x="576" y="697"/>
                    </a:lnTo>
                    <a:lnTo>
                      <a:pt x="573" y="698"/>
                    </a:lnTo>
                    <a:lnTo>
                      <a:pt x="572" y="698"/>
                    </a:lnTo>
                    <a:lnTo>
                      <a:pt x="567" y="701"/>
                    </a:lnTo>
                    <a:lnTo>
                      <a:pt x="569" y="703"/>
                    </a:lnTo>
                    <a:lnTo>
                      <a:pt x="570" y="704"/>
                    </a:lnTo>
                    <a:lnTo>
                      <a:pt x="572" y="703"/>
                    </a:lnTo>
                    <a:lnTo>
                      <a:pt x="573" y="701"/>
                    </a:lnTo>
                    <a:lnTo>
                      <a:pt x="579" y="698"/>
                    </a:lnTo>
                    <a:lnTo>
                      <a:pt x="583" y="698"/>
                    </a:lnTo>
                    <a:lnTo>
                      <a:pt x="584" y="697"/>
                    </a:lnTo>
                    <a:lnTo>
                      <a:pt x="587" y="695"/>
                    </a:lnTo>
                    <a:lnTo>
                      <a:pt x="590" y="694"/>
                    </a:lnTo>
                    <a:lnTo>
                      <a:pt x="590" y="695"/>
                    </a:lnTo>
                    <a:lnTo>
                      <a:pt x="590" y="695"/>
                    </a:lnTo>
                    <a:lnTo>
                      <a:pt x="592" y="707"/>
                    </a:lnTo>
                    <a:lnTo>
                      <a:pt x="592" y="710"/>
                    </a:lnTo>
                    <a:lnTo>
                      <a:pt x="589" y="712"/>
                    </a:lnTo>
                    <a:lnTo>
                      <a:pt x="586" y="713"/>
                    </a:lnTo>
                    <a:lnTo>
                      <a:pt x="584" y="715"/>
                    </a:lnTo>
                    <a:lnTo>
                      <a:pt x="586" y="716"/>
                    </a:lnTo>
                    <a:lnTo>
                      <a:pt x="589" y="715"/>
                    </a:lnTo>
                    <a:lnTo>
                      <a:pt x="592" y="713"/>
                    </a:lnTo>
                    <a:lnTo>
                      <a:pt x="593" y="713"/>
                    </a:lnTo>
                    <a:lnTo>
                      <a:pt x="595" y="716"/>
                    </a:lnTo>
                    <a:lnTo>
                      <a:pt x="596" y="718"/>
                    </a:lnTo>
                    <a:lnTo>
                      <a:pt x="602" y="723"/>
                    </a:lnTo>
                    <a:lnTo>
                      <a:pt x="604" y="726"/>
                    </a:lnTo>
                    <a:lnTo>
                      <a:pt x="608" y="727"/>
                    </a:lnTo>
                    <a:lnTo>
                      <a:pt x="613" y="732"/>
                    </a:lnTo>
                    <a:lnTo>
                      <a:pt x="613" y="732"/>
                    </a:lnTo>
                    <a:lnTo>
                      <a:pt x="617" y="733"/>
                    </a:lnTo>
                    <a:lnTo>
                      <a:pt x="617" y="735"/>
                    </a:lnTo>
                    <a:lnTo>
                      <a:pt x="619" y="739"/>
                    </a:lnTo>
                    <a:lnTo>
                      <a:pt x="621" y="741"/>
                    </a:lnTo>
                    <a:lnTo>
                      <a:pt x="625" y="741"/>
                    </a:lnTo>
                    <a:lnTo>
                      <a:pt x="624" y="744"/>
                    </a:lnTo>
                    <a:lnTo>
                      <a:pt x="621" y="748"/>
                    </a:lnTo>
                    <a:lnTo>
                      <a:pt x="619" y="750"/>
                    </a:lnTo>
                    <a:lnTo>
                      <a:pt x="617" y="750"/>
                    </a:lnTo>
                    <a:lnTo>
                      <a:pt x="617" y="753"/>
                    </a:lnTo>
                    <a:lnTo>
                      <a:pt x="617" y="754"/>
                    </a:lnTo>
                    <a:lnTo>
                      <a:pt x="619" y="761"/>
                    </a:lnTo>
                    <a:lnTo>
                      <a:pt x="619" y="756"/>
                    </a:lnTo>
                    <a:lnTo>
                      <a:pt x="621" y="753"/>
                    </a:lnTo>
                    <a:lnTo>
                      <a:pt x="621" y="753"/>
                    </a:lnTo>
                    <a:lnTo>
                      <a:pt x="622" y="753"/>
                    </a:lnTo>
                    <a:lnTo>
                      <a:pt x="625" y="750"/>
                    </a:lnTo>
                    <a:lnTo>
                      <a:pt x="627" y="751"/>
                    </a:lnTo>
                    <a:lnTo>
                      <a:pt x="628" y="758"/>
                    </a:lnTo>
                    <a:lnTo>
                      <a:pt x="628" y="762"/>
                    </a:lnTo>
                    <a:lnTo>
                      <a:pt x="628" y="767"/>
                    </a:lnTo>
                    <a:lnTo>
                      <a:pt x="628" y="773"/>
                    </a:lnTo>
                    <a:lnTo>
                      <a:pt x="628" y="776"/>
                    </a:lnTo>
                    <a:lnTo>
                      <a:pt x="628" y="777"/>
                    </a:lnTo>
                    <a:lnTo>
                      <a:pt x="630" y="785"/>
                    </a:lnTo>
                    <a:lnTo>
                      <a:pt x="630" y="788"/>
                    </a:lnTo>
                    <a:lnTo>
                      <a:pt x="628" y="789"/>
                    </a:lnTo>
                    <a:lnTo>
                      <a:pt x="625" y="791"/>
                    </a:lnTo>
                    <a:lnTo>
                      <a:pt x="624" y="789"/>
                    </a:lnTo>
                    <a:lnTo>
                      <a:pt x="619" y="789"/>
                    </a:lnTo>
                    <a:lnTo>
                      <a:pt x="619" y="788"/>
                    </a:lnTo>
                    <a:lnTo>
                      <a:pt x="619" y="785"/>
                    </a:lnTo>
                    <a:lnTo>
                      <a:pt x="619" y="785"/>
                    </a:lnTo>
                    <a:lnTo>
                      <a:pt x="619" y="783"/>
                    </a:lnTo>
                    <a:lnTo>
                      <a:pt x="619" y="774"/>
                    </a:lnTo>
                    <a:lnTo>
                      <a:pt x="617" y="777"/>
                    </a:lnTo>
                    <a:lnTo>
                      <a:pt x="617" y="779"/>
                    </a:lnTo>
                    <a:lnTo>
                      <a:pt x="617" y="780"/>
                    </a:lnTo>
                    <a:lnTo>
                      <a:pt x="616" y="788"/>
                    </a:lnTo>
                    <a:lnTo>
                      <a:pt x="616" y="791"/>
                    </a:lnTo>
                    <a:lnTo>
                      <a:pt x="613" y="789"/>
                    </a:lnTo>
                    <a:lnTo>
                      <a:pt x="610" y="791"/>
                    </a:lnTo>
                    <a:lnTo>
                      <a:pt x="608" y="789"/>
                    </a:lnTo>
                    <a:lnTo>
                      <a:pt x="602" y="786"/>
                    </a:lnTo>
                    <a:lnTo>
                      <a:pt x="599" y="783"/>
                    </a:lnTo>
                    <a:lnTo>
                      <a:pt x="598" y="777"/>
                    </a:lnTo>
                    <a:lnTo>
                      <a:pt x="596" y="773"/>
                    </a:lnTo>
                    <a:lnTo>
                      <a:pt x="596" y="768"/>
                    </a:lnTo>
                    <a:lnTo>
                      <a:pt x="595" y="764"/>
                    </a:lnTo>
                    <a:lnTo>
                      <a:pt x="593" y="761"/>
                    </a:lnTo>
                    <a:lnTo>
                      <a:pt x="590" y="759"/>
                    </a:lnTo>
                    <a:lnTo>
                      <a:pt x="587" y="758"/>
                    </a:lnTo>
                    <a:lnTo>
                      <a:pt x="584" y="754"/>
                    </a:lnTo>
                    <a:lnTo>
                      <a:pt x="581" y="751"/>
                    </a:lnTo>
                    <a:lnTo>
                      <a:pt x="579" y="750"/>
                    </a:lnTo>
                    <a:lnTo>
                      <a:pt x="576" y="748"/>
                    </a:lnTo>
                    <a:lnTo>
                      <a:pt x="572" y="747"/>
                    </a:lnTo>
                    <a:lnTo>
                      <a:pt x="566" y="747"/>
                    </a:lnTo>
                    <a:lnTo>
                      <a:pt x="563" y="745"/>
                    </a:lnTo>
                    <a:lnTo>
                      <a:pt x="561" y="745"/>
                    </a:lnTo>
                    <a:lnTo>
                      <a:pt x="561" y="747"/>
                    </a:lnTo>
                    <a:lnTo>
                      <a:pt x="561" y="750"/>
                    </a:lnTo>
                    <a:lnTo>
                      <a:pt x="566" y="750"/>
                    </a:lnTo>
                    <a:lnTo>
                      <a:pt x="569" y="751"/>
                    </a:lnTo>
                    <a:lnTo>
                      <a:pt x="573" y="750"/>
                    </a:lnTo>
                    <a:lnTo>
                      <a:pt x="576" y="751"/>
                    </a:lnTo>
                    <a:lnTo>
                      <a:pt x="578" y="753"/>
                    </a:lnTo>
                    <a:lnTo>
                      <a:pt x="578" y="756"/>
                    </a:lnTo>
                    <a:lnTo>
                      <a:pt x="579" y="759"/>
                    </a:lnTo>
                    <a:lnTo>
                      <a:pt x="578" y="762"/>
                    </a:lnTo>
                    <a:lnTo>
                      <a:pt x="575" y="767"/>
                    </a:lnTo>
                    <a:lnTo>
                      <a:pt x="573" y="768"/>
                    </a:lnTo>
                    <a:lnTo>
                      <a:pt x="567" y="771"/>
                    </a:lnTo>
                    <a:lnTo>
                      <a:pt x="566" y="771"/>
                    </a:lnTo>
                    <a:lnTo>
                      <a:pt x="561" y="771"/>
                    </a:lnTo>
                    <a:lnTo>
                      <a:pt x="558" y="771"/>
                    </a:lnTo>
                    <a:lnTo>
                      <a:pt x="554" y="770"/>
                    </a:lnTo>
                    <a:lnTo>
                      <a:pt x="552" y="770"/>
                    </a:lnTo>
                    <a:lnTo>
                      <a:pt x="546" y="770"/>
                    </a:lnTo>
                    <a:lnTo>
                      <a:pt x="546" y="770"/>
                    </a:lnTo>
                    <a:lnTo>
                      <a:pt x="548" y="771"/>
                    </a:lnTo>
                    <a:lnTo>
                      <a:pt x="549" y="773"/>
                    </a:lnTo>
                    <a:lnTo>
                      <a:pt x="551" y="774"/>
                    </a:lnTo>
                    <a:lnTo>
                      <a:pt x="551" y="776"/>
                    </a:lnTo>
                    <a:lnTo>
                      <a:pt x="551" y="779"/>
                    </a:lnTo>
                    <a:lnTo>
                      <a:pt x="549" y="780"/>
                    </a:lnTo>
                    <a:lnTo>
                      <a:pt x="549" y="782"/>
                    </a:lnTo>
                    <a:lnTo>
                      <a:pt x="545" y="785"/>
                    </a:lnTo>
                    <a:lnTo>
                      <a:pt x="545" y="786"/>
                    </a:lnTo>
                    <a:lnTo>
                      <a:pt x="537" y="789"/>
                    </a:lnTo>
                    <a:lnTo>
                      <a:pt x="537" y="791"/>
                    </a:lnTo>
                    <a:lnTo>
                      <a:pt x="538" y="789"/>
                    </a:lnTo>
                    <a:lnTo>
                      <a:pt x="543" y="789"/>
                    </a:lnTo>
                    <a:lnTo>
                      <a:pt x="543" y="789"/>
                    </a:lnTo>
                    <a:lnTo>
                      <a:pt x="551" y="793"/>
                    </a:lnTo>
                    <a:lnTo>
                      <a:pt x="555" y="791"/>
                    </a:lnTo>
                    <a:lnTo>
                      <a:pt x="566" y="789"/>
                    </a:lnTo>
                    <a:lnTo>
                      <a:pt x="567" y="789"/>
                    </a:lnTo>
                    <a:lnTo>
                      <a:pt x="567" y="789"/>
                    </a:lnTo>
                    <a:lnTo>
                      <a:pt x="567" y="791"/>
                    </a:lnTo>
                    <a:lnTo>
                      <a:pt x="569" y="793"/>
                    </a:lnTo>
                    <a:lnTo>
                      <a:pt x="567" y="794"/>
                    </a:lnTo>
                    <a:lnTo>
                      <a:pt x="566" y="796"/>
                    </a:lnTo>
                    <a:lnTo>
                      <a:pt x="561" y="796"/>
                    </a:lnTo>
                    <a:lnTo>
                      <a:pt x="560" y="797"/>
                    </a:lnTo>
                    <a:lnTo>
                      <a:pt x="558" y="799"/>
                    </a:lnTo>
                    <a:lnTo>
                      <a:pt x="555" y="802"/>
                    </a:lnTo>
                    <a:lnTo>
                      <a:pt x="555" y="806"/>
                    </a:lnTo>
                    <a:lnTo>
                      <a:pt x="558" y="806"/>
                    </a:lnTo>
                    <a:lnTo>
                      <a:pt x="560" y="805"/>
                    </a:lnTo>
                    <a:lnTo>
                      <a:pt x="561" y="802"/>
                    </a:lnTo>
                    <a:lnTo>
                      <a:pt x="563" y="799"/>
                    </a:lnTo>
                    <a:lnTo>
                      <a:pt x="566" y="797"/>
                    </a:lnTo>
                    <a:lnTo>
                      <a:pt x="570" y="799"/>
                    </a:lnTo>
                    <a:lnTo>
                      <a:pt x="573" y="797"/>
                    </a:lnTo>
                    <a:lnTo>
                      <a:pt x="579" y="794"/>
                    </a:lnTo>
                    <a:lnTo>
                      <a:pt x="581" y="794"/>
                    </a:lnTo>
                    <a:lnTo>
                      <a:pt x="590" y="796"/>
                    </a:lnTo>
                    <a:lnTo>
                      <a:pt x="599" y="800"/>
                    </a:lnTo>
                    <a:lnTo>
                      <a:pt x="604" y="802"/>
                    </a:lnTo>
                    <a:lnTo>
                      <a:pt x="610" y="802"/>
                    </a:lnTo>
                    <a:lnTo>
                      <a:pt x="621" y="802"/>
                    </a:lnTo>
                    <a:lnTo>
                      <a:pt x="622" y="803"/>
                    </a:lnTo>
                    <a:lnTo>
                      <a:pt x="621" y="805"/>
                    </a:lnTo>
                    <a:lnTo>
                      <a:pt x="621" y="805"/>
                    </a:lnTo>
                    <a:lnTo>
                      <a:pt x="619" y="808"/>
                    </a:lnTo>
                    <a:lnTo>
                      <a:pt x="616" y="808"/>
                    </a:lnTo>
                    <a:lnTo>
                      <a:pt x="614" y="808"/>
                    </a:lnTo>
                    <a:lnTo>
                      <a:pt x="614" y="809"/>
                    </a:lnTo>
                    <a:lnTo>
                      <a:pt x="611" y="811"/>
                    </a:lnTo>
                    <a:lnTo>
                      <a:pt x="611" y="811"/>
                    </a:lnTo>
                    <a:lnTo>
                      <a:pt x="611" y="814"/>
                    </a:lnTo>
                    <a:lnTo>
                      <a:pt x="611" y="814"/>
                    </a:lnTo>
                    <a:lnTo>
                      <a:pt x="608" y="814"/>
                    </a:lnTo>
                    <a:lnTo>
                      <a:pt x="605" y="815"/>
                    </a:lnTo>
                    <a:lnTo>
                      <a:pt x="602" y="815"/>
                    </a:lnTo>
                    <a:lnTo>
                      <a:pt x="601" y="815"/>
                    </a:lnTo>
                    <a:lnTo>
                      <a:pt x="602" y="817"/>
                    </a:lnTo>
                    <a:lnTo>
                      <a:pt x="602" y="818"/>
                    </a:lnTo>
                    <a:lnTo>
                      <a:pt x="604" y="820"/>
                    </a:lnTo>
                    <a:lnTo>
                      <a:pt x="602" y="821"/>
                    </a:lnTo>
                    <a:lnTo>
                      <a:pt x="601" y="821"/>
                    </a:lnTo>
                    <a:lnTo>
                      <a:pt x="601" y="821"/>
                    </a:lnTo>
                    <a:lnTo>
                      <a:pt x="596" y="821"/>
                    </a:lnTo>
                    <a:lnTo>
                      <a:pt x="596" y="821"/>
                    </a:lnTo>
                    <a:lnTo>
                      <a:pt x="596" y="821"/>
                    </a:lnTo>
                    <a:lnTo>
                      <a:pt x="596" y="823"/>
                    </a:lnTo>
                    <a:lnTo>
                      <a:pt x="596" y="824"/>
                    </a:lnTo>
                    <a:lnTo>
                      <a:pt x="596" y="826"/>
                    </a:lnTo>
                    <a:lnTo>
                      <a:pt x="595" y="827"/>
                    </a:lnTo>
                    <a:lnTo>
                      <a:pt x="590" y="831"/>
                    </a:lnTo>
                    <a:lnTo>
                      <a:pt x="589" y="832"/>
                    </a:lnTo>
                    <a:lnTo>
                      <a:pt x="586" y="832"/>
                    </a:lnTo>
                    <a:lnTo>
                      <a:pt x="586" y="832"/>
                    </a:lnTo>
                    <a:lnTo>
                      <a:pt x="586" y="835"/>
                    </a:lnTo>
                    <a:lnTo>
                      <a:pt x="586" y="835"/>
                    </a:lnTo>
                    <a:lnTo>
                      <a:pt x="584" y="838"/>
                    </a:lnTo>
                    <a:lnTo>
                      <a:pt x="581" y="840"/>
                    </a:lnTo>
                    <a:lnTo>
                      <a:pt x="579" y="841"/>
                    </a:lnTo>
                    <a:lnTo>
                      <a:pt x="579" y="843"/>
                    </a:lnTo>
                    <a:lnTo>
                      <a:pt x="579" y="844"/>
                    </a:lnTo>
                    <a:lnTo>
                      <a:pt x="578" y="846"/>
                    </a:lnTo>
                    <a:lnTo>
                      <a:pt x="575" y="847"/>
                    </a:lnTo>
                    <a:lnTo>
                      <a:pt x="573" y="849"/>
                    </a:lnTo>
                    <a:lnTo>
                      <a:pt x="572" y="850"/>
                    </a:lnTo>
                    <a:lnTo>
                      <a:pt x="570" y="852"/>
                    </a:lnTo>
                    <a:lnTo>
                      <a:pt x="569" y="852"/>
                    </a:lnTo>
                    <a:lnTo>
                      <a:pt x="567" y="853"/>
                    </a:lnTo>
                    <a:lnTo>
                      <a:pt x="564" y="853"/>
                    </a:lnTo>
                    <a:lnTo>
                      <a:pt x="561" y="855"/>
                    </a:lnTo>
                    <a:lnTo>
                      <a:pt x="560" y="856"/>
                    </a:lnTo>
                    <a:lnTo>
                      <a:pt x="552" y="859"/>
                    </a:lnTo>
                    <a:lnTo>
                      <a:pt x="549" y="859"/>
                    </a:lnTo>
                    <a:lnTo>
                      <a:pt x="546" y="861"/>
                    </a:lnTo>
                    <a:lnTo>
                      <a:pt x="540" y="862"/>
                    </a:lnTo>
                    <a:lnTo>
                      <a:pt x="537" y="864"/>
                    </a:lnTo>
                    <a:lnTo>
                      <a:pt x="535" y="865"/>
                    </a:lnTo>
                    <a:lnTo>
                      <a:pt x="532" y="865"/>
                    </a:lnTo>
                    <a:lnTo>
                      <a:pt x="529" y="865"/>
                    </a:lnTo>
                    <a:lnTo>
                      <a:pt x="528" y="865"/>
                    </a:lnTo>
                    <a:lnTo>
                      <a:pt x="526" y="865"/>
                    </a:lnTo>
                    <a:lnTo>
                      <a:pt x="525" y="865"/>
                    </a:lnTo>
                    <a:lnTo>
                      <a:pt x="523" y="869"/>
                    </a:lnTo>
                    <a:lnTo>
                      <a:pt x="522" y="869"/>
                    </a:lnTo>
                    <a:lnTo>
                      <a:pt x="517" y="867"/>
                    </a:lnTo>
                    <a:lnTo>
                      <a:pt x="517" y="867"/>
                    </a:lnTo>
                    <a:lnTo>
                      <a:pt x="519" y="870"/>
                    </a:lnTo>
                    <a:lnTo>
                      <a:pt x="519" y="872"/>
                    </a:lnTo>
                    <a:lnTo>
                      <a:pt x="516" y="873"/>
                    </a:lnTo>
                    <a:lnTo>
                      <a:pt x="514" y="873"/>
                    </a:lnTo>
                    <a:lnTo>
                      <a:pt x="511" y="873"/>
                    </a:lnTo>
                    <a:lnTo>
                      <a:pt x="508" y="872"/>
                    </a:lnTo>
                    <a:lnTo>
                      <a:pt x="505" y="867"/>
                    </a:lnTo>
                    <a:lnTo>
                      <a:pt x="499" y="862"/>
                    </a:lnTo>
                    <a:lnTo>
                      <a:pt x="497" y="861"/>
                    </a:lnTo>
                    <a:lnTo>
                      <a:pt x="497" y="862"/>
                    </a:lnTo>
                    <a:lnTo>
                      <a:pt x="497" y="864"/>
                    </a:lnTo>
                    <a:lnTo>
                      <a:pt x="499" y="865"/>
                    </a:lnTo>
                    <a:lnTo>
                      <a:pt x="499" y="867"/>
                    </a:lnTo>
                    <a:lnTo>
                      <a:pt x="499" y="867"/>
                    </a:lnTo>
                    <a:lnTo>
                      <a:pt x="497" y="867"/>
                    </a:lnTo>
                    <a:lnTo>
                      <a:pt x="497" y="867"/>
                    </a:lnTo>
                    <a:lnTo>
                      <a:pt x="497" y="869"/>
                    </a:lnTo>
                    <a:lnTo>
                      <a:pt x="499" y="870"/>
                    </a:lnTo>
                    <a:lnTo>
                      <a:pt x="499" y="873"/>
                    </a:lnTo>
                    <a:lnTo>
                      <a:pt x="499" y="875"/>
                    </a:lnTo>
                    <a:lnTo>
                      <a:pt x="497" y="878"/>
                    </a:lnTo>
                    <a:lnTo>
                      <a:pt x="497" y="879"/>
                    </a:lnTo>
                    <a:lnTo>
                      <a:pt x="496" y="879"/>
                    </a:lnTo>
                    <a:lnTo>
                      <a:pt x="490" y="885"/>
                    </a:lnTo>
                    <a:lnTo>
                      <a:pt x="488" y="885"/>
                    </a:lnTo>
                    <a:lnTo>
                      <a:pt x="488" y="887"/>
                    </a:lnTo>
                    <a:lnTo>
                      <a:pt x="487" y="887"/>
                    </a:lnTo>
                    <a:lnTo>
                      <a:pt x="485" y="891"/>
                    </a:lnTo>
                    <a:lnTo>
                      <a:pt x="485" y="893"/>
                    </a:lnTo>
                    <a:lnTo>
                      <a:pt x="484" y="894"/>
                    </a:lnTo>
                    <a:lnTo>
                      <a:pt x="482" y="896"/>
                    </a:lnTo>
                    <a:lnTo>
                      <a:pt x="482" y="896"/>
                    </a:lnTo>
                    <a:lnTo>
                      <a:pt x="482" y="897"/>
                    </a:lnTo>
                    <a:lnTo>
                      <a:pt x="482" y="899"/>
                    </a:lnTo>
                    <a:lnTo>
                      <a:pt x="482" y="902"/>
                    </a:lnTo>
                    <a:lnTo>
                      <a:pt x="478" y="910"/>
                    </a:lnTo>
                    <a:lnTo>
                      <a:pt x="476" y="916"/>
                    </a:lnTo>
                    <a:lnTo>
                      <a:pt x="475" y="917"/>
                    </a:lnTo>
                    <a:lnTo>
                      <a:pt x="473" y="919"/>
                    </a:lnTo>
                    <a:lnTo>
                      <a:pt x="473" y="919"/>
                    </a:lnTo>
                    <a:lnTo>
                      <a:pt x="472" y="919"/>
                    </a:lnTo>
                    <a:lnTo>
                      <a:pt x="472" y="920"/>
                    </a:lnTo>
                    <a:lnTo>
                      <a:pt x="470" y="922"/>
                    </a:lnTo>
                    <a:lnTo>
                      <a:pt x="470" y="923"/>
                    </a:lnTo>
                    <a:lnTo>
                      <a:pt x="469" y="925"/>
                    </a:lnTo>
                    <a:lnTo>
                      <a:pt x="464" y="929"/>
                    </a:lnTo>
                    <a:lnTo>
                      <a:pt x="462" y="931"/>
                    </a:lnTo>
                    <a:lnTo>
                      <a:pt x="461" y="929"/>
                    </a:lnTo>
                    <a:lnTo>
                      <a:pt x="459" y="929"/>
                    </a:lnTo>
                    <a:lnTo>
                      <a:pt x="456" y="928"/>
                    </a:lnTo>
                    <a:lnTo>
                      <a:pt x="456" y="926"/>
                    </a:lnTo>
                    <a:lnTo>
                      <a:pt x="453" y="925"/>
                    </a:lnTo>
                    <a:lnTo>
                      <a:pt x="453" y="926"/>
                    </a:lnTo>
                    <a:lnTo>
                      <a:pt x="455" y="926"/>
                    </a:lnTo>
                    <a:lnTo>
                      <a:pt x="455" y="926"/>
                    </a:lnTo>
                    <a:lnTo>
                      <a:pt x="455" y="928"/>
                    </a:lnTo>
                    <a:lnTo>
                      <a:pt x="456" y="934"/>
                    </a:lnTo>
                    <a:lnTo>
                      <a:pt x="455" y="935"/>
                    </a:lnTo>
                    <a:lnTo>
                      <a:pt x="455" y="935"/>
                    </a:lnTo>
                    <a:lnTo>
                      <a:pt x="452" y="938"/>
                    </a:lnTo>
                    <a:lnTo>
                      <a:pt x="449" y="942"/>
                    </a:lnTo>
                    <a:lnTo>
                      <a:pt x="447" y="943"/>
                    </a:lnTo>
                    <a:lnTo>
                      <a:pt x="447" y="940"/>
                    </a:lnTo>
                    <a:lnTo>
                      <a:pt x="447" y="938"/>
                    </a:lnTo>
                    <a:lnTo>
                      <a:pt x="446" y="937"/>
                    </a:lnTo>
                    <a:lnTo>
                      <a:pt x="446" y="938"/>
                    </a:lnTo>
                    <a:lnTo>
                      <a:pt x="446" y="940"/>
                    </a:lnTo>
                    <a:lnTo>
                      <a:pt x="444" y="943"/>
                    </a:lnTo>
                    <a:lnTo>
                      <a:pt x="444" y="945"/>
                    </a:lnTo>
                    <a:lnTo>
                      <a:pt x="443" y="945"/>
                    </a:lnTo>
                    <a:lnTo>
                      <a:pt x="443" y="945"/>
                    </a:lnTo>
                    <a:lnTo>
                      <a:pt x="441" y="945"/>
                    </a:lnTo>
                    <a:lnTo>
                      <a:pt x="440" y="943"/>
                    </a:lnTo>
                    <a:lnTo>
                      <a:pt x="440" y="942"/>
                    </a:lnTo>
                    <a:lnTo>
                      <a:pt x="437" y="945"/>
                    </a:lnTo>
                    <a:lnTo>
                      <a:pt x="437" y="945"/>
                    </a:lnTo>
                    <a:lnTo>
                      <a:pt x="435" y="946"/>
                    </a:lnTo>
                    <a:lnTo>
                      <a:pt x="435" y="948"/>
                    </a:lnTo>
                    <a:lnTo>
                      <a:pt x="434" y="949"/>
                    </a:lnTo>
                    <a:lnTo>
                      <a:pt x="432" y="949"/>
                    </a:lnTo>
                    <a:lnTo>
                      <a:pt x="431" y="951"/>
                    </a:lnTo>
                    <a:lnTo>
                      <a:pt x="428" y="949"/>
                    </a:lnTo>
                    <a:lnTo>
                      <a:pt x="428" y="946"/>
                    </a:lnTo>
                    <a:lnTo>
                      <a:pt x="429" y="943"/>
                    </a:lnTo>
                    <a:lnTo>
                      <a:pt x="431" y="942"/>
                    </a:lnTo>
                    <a:lnTo>
                      <a:pt x="429" y="940"/>
                    </a:lnTo>
                    <a:lnTo>
                      <a:pt x="431" y="938"/>
                    </a:lnTo>
                    <a:lnTo>
                      <a:pt x="434" y="932"/>
                    </a:lnTo>
                    <a:lnTo>
                      <a:pt x="437" y="929"/>
                    </a:lnTo>
                    <a:lnTo>
                      <a:pt x="437" y="928"/>
                    </a:lnTo>
                    <a:lnTo>
                      <a:pt x="434" y="928"/>
                    </a:lnTo>
                    <a:lnTo>
                      <a:pt x="431" y="926"/>
                    </a:lnTo>
                    <a:lnTo>
                      <a:pt x="428" y="926"/>
                    </a:lnTo>
                    <a:lnTo>
                      <a:pt x="426" y="926"/>
                    </a:lnTo>
                    <a:lnTo>
                      <a:pt x="428" y="928"/>
                    </a:lnTo>
                    <a:lnTo>
                      <a:pt x="431" y="929"/>
                    </a:lnTo>
                    <a:lnTo>
                      <a:pt x="429" y="932"/>
                    </a:lnTo>
                    <a:lnTo>
                      <a:pt x="428" y="934"/>
                    </a:lnTo>
                    <a:lnTo>
                      <a:pt x="426" y="938"/>
                    </a:lnTo>
                    <a:lnTo>
                      <a:pt x="426" y="942"/>
                    </a:lnTo>
                    <a:lnTo>
                      <a:pt x="423" y="938"/>
                    </a:lnTo>
                    <a:lnTo>
                      <a:pt x="421" y="937"/>
                    </a:lnTo>
                    <a:lnTo>
                      <a:pt x="423" y="940"/>
                    </a:lnTo>
                    <a:lnTo>
                      <a:pt x="425" y="943"/>
                    </a:lnTo>
                    <a:lnTo>
                      <a:pt x="425" y="943"/>
                    </a:lnTo>
                    <a:lnTo>
                      <a:pt x="425" y="946"/>
                    </a:lnTo>
                    <a:lnTo>
                      <a:pt x="420" y="949"/>
                    </a:lnTo>
                    <a:lnTo>
                      <a:pt x="414" y="949"/>
                    </a:lnTo>
                    <a:lnTo>
                      <a:pt x="411" y="951"/>
                    </a:lnTo>
                    <a:lnTo>
                      <a:pt x="403" y="951"/>
                    </a:lnTo>
                    <a:lnTo>
                      <a:pt x="402" y="951"/>
                    </a:lnTo>
                    <a:lnTo>
                      <a:pt x="400" y="952"/>
                    </a:lnTo>
                    <a:lnTo>
                      <a:pt x="408" y="957"/>
                    </a:lnTo>
                    <a:lnTo>
                      <a:pt x="408" y="958"/>
                    </a:lnTo>
                    <a:lnTo>
                      <a:pt x="408" y="960"/>
                    </a:lnTo>
                    <a:lnTo>
                      <a:pt x="406" y="960"/>
                    </a:lnTo>
                    <a:lnTo>
                      <a:pt x="403" y="963"/>
                    </a:lnTo>
                    <a:lnTo>
                      <a:pt x="403" y="964"/>
                    </a:lnTo>
                    <a:lnTo>
                      <a:pt x="400" y="966"/>
                    </a:lnTo>
                    <a:lnTo>
                      <a:pt x="396" y="964"/>
                    </a:lnTo>
                    <a:lnTo>
                      <a:pt x="393" y="966"/>
                    </a:lnTo>
                    <a:lnTo>
                      <a:pt x="390" y="964"/>
                    </a:lnTo>
                    <a:lnTo>
                      <a:pt x="390" y="966"/>
                    </a:lnTo>
                    <a:lnTo>
                      <a:pt x="391" y="967"/>
                    </a:lnTo>
                    <a:lnTo>
                      <a:pt x="391" y="972"/>
                    </a:lnTo>
                    <a:lnTo>
                      <a:pt x="393" y="970"/>
                    </a:lnTo>
                    <a:lnTo>
                      <a:pt x="396" y="970"/>
                    </a:lnTo>
                    <a:lnTo>
                      <a:pt x="397" y="972"/>
                    </a:lnTo>
                    <a:lnTo>
                      <a:pt x="397" y="976"/>
                    </a:lnTo>
                    <a:lnTo>
                      <a:pt x="400" y="980"/>
                    </a:lnTo>
                    <a:lnTo>
                      <a:pt x="400" y="981"/>
                    </a:lnTo>
                    <a:lnTo>
                      <a:pt x="400" y="983"/>
                    </a:lnTo>
                    <a:lnTo>
                      <a:pt x="400" y="984"/>
                    </a:lnTo>
                    <a:lnTo>
                      <a:pt x="397" y="987"/>
                    </a:lnTo>
                    <a:lnTo>
                      <a:pt x="394" y="987"/>
                    </a:lnTo>
                    <a:lnTo>
                      <a:pt x="394" y="989"/>
                    </a:lnTo>
                    <a:lnTo>
                      <a:pt x="394" y="990"/>
                    </a:lnTo>
                    <a:lnTo>
                      <a:pt x="391" y="990"/>
                    </a:lnTo>
                    <a:lnTo>
                      <a:pt x="390" y="989"/>
                    </a:lnTo>
                    <a:lnTo>
                      <a:pt x="388" y="989"/>
                    </a:lnTo>
                    <a:lnTo>
                      <a:pt x="383" y="987"/>
                    </a:lnTo>
                    <a:lnTo>
                      <a:pt x="388" y="992"/>
                    </a:lnTo>
                    <a:lnTo>
                      <a:pt x="391" y="993"/>
                    </a:lnTo>
                    <a:lnTo>
                      <a:pt x="391" y="992"/>
                    </a:lnTo>
                    <a:lnTo>
                      <a:pt x="393" y="992"/>
                    </a:lnTo>
                    <a:lnTo>
                      <a:pt x="396" y="992"/>
                    </a:lnTo>
                    <a:lnTo>
                      <a:pt x="396" y="998"/>
                    </a:lnTo>
                    <a:lnTo>
                      <a:pt x="396" y="1002"/>
                    </a:lnTo>
                    <a:lnTo>
                      <a:pt x="396" y="1004"/>
                    </a:lnTo>
                    <a:lnTo>
                      <a:pt x="394" y="1007"/>
                    </a:lnTo>
                    <a:lnTo>
                      <a:pt x="394" y="1008"/>
                    </a:lnTo>
                    <a:lnTo>
                      <a:pt x="393" y="1010"/>
                    </a:lnTo>
                    <a:lnTo>
                      <a:pt x="390" y="1010"/>
                    </a:lnTo>
                    <a:lnTo>
                      <a:pt x="390" y="1013"/>
                    </a:lnTo>
                    <a:lnTo>
                      <a:pt x="390" y="1015"/>
                    </a:lnTo>
                    <a:lnTo>
                      <a:pt x="390" y="1015"/>
                    </a:lnTo>
                    <a:lnTo>
                      <a:pt x="390" y="1016"/>
                    </a:lnTo>
                    <a:lnTo>
                      <a:pt x="388" y="1018"/>
                    </a:lnTo>
                    <a:lnTo>
                      <a:pt x="388" y="1021"/>
                    </a:lnTo>
                    <a:lnTo>
                      <a:pt x="387" y="1022"/>
                    </a:lnTo>
                    <a:lnTo>
                      <a:pt x="385" y="1022"/>
                    </a:lnTo>
                    <a:lnTo>
                      <a:pt x="383" y="1022"/>
                    </a:lnTo>
                    <a:lnTo>
                      <a:pt x="380" y="1022"/>
                    </a:lnTo>
                    <a:lnTo>
                      <a:pt x="379" y="1019"/>
                    </a:lnTo>
                    <a:lnTo>
                      <a:pt x="377" y="1019"/>
                    </a:lnTo>
                    <a:lnTo>
                      <a:pt x="376" y="1018"/>
                    </a:lnTo>
                    <a:lnTo>
                      <a:pt x="377" y="1019"/>
                    </a:lnTo>
                    <a:lnTo>
                      <a:pt x="377" y="1021"/>
                    </a:lnTo>
                    <a:lnTo>
                      <a:pt x="379" y="1022"/>
                    </a:lnTo>
                    <a:lnTo>
                      <a:pt x="383" y="1024"/>
                    </a:lnTo>
                    <a:lnTo>
                      <a:pt x="383" y="1025"/>
                    </a:lnTo>
                    <a:lnTo>
                      <a:pt x="382" y="1027"/>
                    </a:lnTo>
                    <a:lnTo>
                      <a:pt x="380" y="1031"/>
                    </a:lnTo>
                    <a:lnTo>
                      <a:pt x="379" y="1031"/>
                    </a:lnTo>
                    <a:lnTo>
                      <a:pt x="377" y="1031"/>
                    </a:lnTo>
                    <a:lnTo>
                      <a:pt x="374" y="1031"/>
                    </a:lnTo>
                    <a:lnTo>
                      <a:pt x="373" y="1031"/>
                    </a:lnTo>
                    <a:lnTo>
                      <a:pt x="370" y="1031"/>
                    </a:lnTo>
                    <a:lnTo>
                      <a:pt x="368" y="1031"/>
                    </a:lnTo>
                    <a:lnTo>
                      <a:pt x="367" y="1031"/>
                    </a:lnTo>
                    <a:lnTo>
                      <a:pt x="368" y="1033"/>
                    </a:lnTo>
                    <a:lnTo>
                      <a:pt x="370" y="1033"/>
                    </a:lnTo>
                    <a:lnTo>
                      <a:pt x="373" y="1034"/>
                    </a:lnTo>
                    <a:lnTo>
                      <a:pt x="377" y="1036"/>
                    </a:lnTo>
                    <a:lnTo>
                      <a:pt x="376" y="1037"/>
                    </a:lnTo>
                    <a:lnTo>
                      <a:pt x="376" y="1037"/>
                    </a:lnTo>
                    <a:lnTo>
                      <a:pt x="376" y="1040"/>
                    </a:lnTo>
                    <a:lnTo>
                      <a:pt x="376" y="1040"/>
                    </a:lnTo>
                    <a:lnTo>
                      <a:pt x="376" y="1042"/>
                    </a:lnTo>
                    <a:lnTo>
                      <a:pt x="374" y="1046"/>
                    </a:lnTo>
                    <a:lnTo>
                      <a:pt x="376" y="1048"/>
                    </a:lnTo>
                    <a:lnTo>
                      <a:pt x="377" y="1049"/>
                    </a:lnTo>
                    <a:lnTo>
                      <a:pt x="377" y="1051"/>
                    </a:lnTo>
                    <a:lnTo>
                      <a:pt x="377" y="1054"/>
                    </a:lnTo>
                    <a:lnTo>
                      <a:pt x="376" y="1056"/>
                    </a:lnTo>
                    <a:lnTo>
                      <a:pt x="374" y="1056"/>
                    </a:lnTo>
                    <a:lnTo>
                      <a:pt x="371" y="1057"/>
                    </a:lnTo>
                    <a:lnTo>
                      <a:pt x="371" y="1057"/>
                    </a:lnTo>
                    <a:lnTo>
                      <a:pt x="374" y="1059"/>
                    </a:lnTo>
                    <a:lnTo>
                      <a:pt x="374" y="1060"/>
                    </a:lnTo>
                    <a:lnTo>
                      <a:pt x="373" y="1062"/>
                    </a:lnTo>
                    <a:lnTo>
                      <a:pt x="373" y="1066"/>
                    </a:lnTo>
                    <a:lnTo>
                      <a:pt x="371" y="1074"/>
                    </a:lnTo>
                    <a:lnTo>
                      <a:pt x="370" y="1081"/>
                    </a:lnTo>
                    <a:lnTo>
                      <a:pt x="365" y="1088"/>
                    </a:lnTo>
                    <a:lnTo>
                      <a:pt x="364" y="1088"/>
                    </a:lnTo>
                    <a:lnTo>
                      <a:pt x="364" y="1089"/>
                    </a:lnTo>
                    <a:lnTo>
                      <a:pt x="362" y="1088"/>
                    </a:lnTo>
                    <a:lnTo>
                      <a:pt x="359" y="1086"/>
                    </a:lnTo>
                    <a:lnTo>
                      <a:pt x="356" y="1086"/>
                    </a:lnTo>
                    <a:lnTo>
                      <a:pt x="355" y="1086"/>
                    </a:lnTo>
                    <a:lnTo>
                      <a:pt x="355" y="1088"/>
                    </a:lnTo>
                    <a:lnTo>
                      <a:pt x="356" y="1088"/>
                    </a:lnTo>
                    <a:lnTo>
                      <a:pt x="358" y="1089"/>
                    </a:lnTo>
                    <a:lnTo>
                      <a:pt x="359" y="1089"/>
                    </a:lnTo>
                    <a:lnTo>
                      <a:pt x="362" y="1091"/>
                    </a:lnTo>
                    <a:lnTo>
                      <a:pt x="364" y="1091"/>
                    </a:lnTo>
                    <a:lnTo>
                      <a:pt x="364" y="1092"/>
                    </a:lnTo>
                    <a:lnTo>
                      <a:pt x="364" y="1094"/>
                    </a:lnTo>
                    <a:lnTo>
                      <a:pt x="364" y="1095"/>
                    </a:lnTo>
                    <a:lnTo>
                      <a:pt x="365" y="1100"/>
                    </a:lnTo>
                    <a:lnTo>
                      <a:pt x="364" y="1101"/>
                    </a:lnTo>
                    <a:lnTo>
                      <a:pt x="362" y="1103"/>
                    </a:lnTo>
                    <a:lnTo>
                      <a:pt x="359" y="1103"/>
                    </a:lnTo>
                    <a:lnTo>
                      <a:pt x="358" y="1101"/>
                    </a:lnTo>
                    <a:lnTo>
                      <a:pt x="355" y="1100"/>
                    </a:lnTo>
                    <a:lnTo>
                      <a:pt x="355" y="1101"/>
                    </a:lnTo>
                    <a:lnTo>
                      <a:pt x="358" y="1103"/>
                    </a:lnTo>
                    <a:lnTo>
                      <a:pt x="358" y="1104"/>
                    </a:lnTo>
                    <a:lnTo>
                      <a:pt x="358" y="1104"/>
                    </a:lnTo>
                    <a:lnTo>
                      <a:pt x="356" y="1104"/>
                    </a:lnTo>
                    <a:lnTo>
                      <a:pt x="355" y="1106"/>
                    </a:lnTo>
                    <a:lnTo>
                      <a:pt x="353" y="1106"/>
                    </a:lnTo>
                    <a:lnTo>
                      <a:pt x="353" y="1104"/>
                    </a:lnTo>
                    <a:lnTo>
                      <a:pt x="353" y="1103"/>
                    </a:lnTo>
                    <a:lnTo>
                      <a:pt x="352" y="1103"/>
                    </a:lnTo>
                    <a:lnTo>
                      <a:pt x="350" y="1104"/>
                    </a:lnTo>
                    <a:lnTo>
                      <a:pt x="350" y="1103"/>
                    </a:lnTo>
                    <a:lnTo>
                      <a:pt x="350" y="1103"/>
                    </a:lnTo>
                    <a:lnTo>
                      <a:pt x="349" y="1103"/>
                    </a:lnTo>
                    <a:lnTo>
                      <a:pt x="349" y="1101"/>
                    </a:lnTo>
                    <a:lnTo>
                      <a:pt x="349" y="1100"/>
                    </a:lnTo>
                    <a:lnTo>
                      <a:pt x="352" y="1097"/>
                    </a:lnTo>
                    <a:lnTo>
                      <a:pt x="352" y="1095"/>
                    </a:lnTo>
                    <a:lnTo>
                      <a:pt x="352" y="1094"/>
                    </a:lnTo>
                    <a:lnTo>
                      <a:pt x="350" y="1095"/>
                    </a:lnTo>
                    <a:lnTo>
                      <a:pt x="349" y="1098"/>
                    </a:lnTo>
                    <a:lnTo>
                      <a:pt x="347" y="1100"/>
                    </a:lnTo>
                    <a:lnTo>
                      <a:pt x="347" y="1101"/>
                    </a:lnTo>
                    <a:lnTo>
                      <a:pt x="344" y="1100"/>
                    </a:lnTo>
                    <a:lnTo>
                      <a:pt x="336" y="1097"/>
                    </a:lnTo>
                    <a:lnTo>
                      <a:pt x="338" y="1094"/>
                    </a:lnTo>
                    <a:lnTo>
                      <a:pt x="338" y="1092"/>
                    </a:lnTo>
                    <a:lnTo>
                      <a:pt x="339" y="1092"/>
                    </a:lnTo>
                    <a:lnTo>
                      <a:pt x="341" y="1091"/>
                    </a:lnTo>
                    <a:lnTo>
                      <a:pt x="342" y="1089"/>
                    </a:lnTo>
                    <a:lnTo>
                      <a:pt x="344" y="1088"/>
                    </a:lnTo>
                    <a:lnTo>
                      <a:pt x="345" y="1084"/>
                    </a:lnTo>
                    <a:lnTo>
                      <a:pt x="345" y="1084"/>
                    </a:lnTo>
                    <a:lnTo>
                      <a:pt x="341" y="1089"/>
                    </a:lnTo>
                    <a:lnTo>
                      <a:pt x="338" y="1089"/>
                    </a:lnTo>
                    <a:lnTo>
                      <a:pt x="336" y="1091"/>
                    </a:lnTo>
                    <a:lnTo>
                      <a:pt x="336" y="1089"/>
                    </a:lnTo>
                    <a:lnTo>
                      <a:pt x="335" y="1088"/>
                    </a:lnTo>
                    <a:lnTo>
                      <a:pt x="333" y="1088"/>
                    </a:lnTo>
                    <a:lnTo>
                      <a:pt x="330" y="1086"/>
                    </a:lnTo>
                    <a:lnTo>
                      <a:pt x="330" y="1086"/>
                    </a:lnTo>
                    <a:lnTo>
                      <a:pt x="329" y="1086"/>
                    </a:lnTo>
                    <a:lnTo>
                      <a:pt x="327" y="1081"/>
                    </a:lnTo>
                    <a:lnTo>
                      <a:pt x="329" y="1077"/>
                    </a:lnTo>
                    <a:lnTo>
                      <a:pt x="330" y="1075"/>
                    </a:lnTo>
                    <a:lnTo>
                      <a:pt x="330" y="1074"/>
                    </a:lnTo>
                    <a:lnTo>
                      <a:pt x="332" y="1071"/>
                    </a:lnTo>
                    <a:lnTo>
                      <a:pt x="332" y="1071"/>
                    </a:lnTo>
                    <a:lnTo>
                      <a:pt x="330" y="1071"/>
                    </a:lnTo>
                    <a:lnTo>
                      <a:pt x="330" y="1071"/>
                    </a:lnTo>
                    <a:lnTo>
                      <a:pt x="330" y="1072"/>
                    </a:lnTo>
                    <a:lnTo>
                      <a:pt x="329" y="1074"/>
                    </a:lnTo>
                    <a:lnTo>
                      <a:pt x="326" y="1075"/>
                    </a:lnTo>
                    <a:lnTo>
                      <a:pt x="323" y="1077"/>
                    </a:lnTo>
                    <a:lnTo>
                      <a:pt x="321" y="1078"/>
                    </a:lnTo>
                    <a:lnTo>
                      <a:pt x="320" y="1080"/>
                    </a:lnTo>
                    <a:lnTo>
                      <a:pt x="318" y="1080"/>
                    </a:lnTo>
                    <a:lnTo>
                      <a:pt x="318" y="1080"/>
                    </a:lnTo>
                    <a:lnTo>
                      <a:pt x="315" y="1081"/>
                    </a:lnTo>
                    <a:lnTo>
                      <a:pt x="315" y="1081"/>
                    </a:lnTo>
                    <a:lnTo>
                      <a:pt x="312" y="1081"/>
                    </a:lnTo>
                    <a:lnTo>
                      <a:pt x="312" y="1080"/>
                    </a:lnTo>
                    <a:lnTo>
                      <a:pt x="311" y="1080"/>
                    </a:lnTo>
                    <a:lnTo>
                      <a:pt x="309" y="1080"/>
                    </a:lnTo>
                    <a:lnTo>
                      <a:pt x="308" y="1080"/>
                    </a:lnTo>
                    <a:lnTo>
                      <a:pt x="308" y="1081"/>
                    </a:lnTo>
                    <a:lnTo>
                      <a:pt x="309" y="1083"/>
                    </a:lnTo>
                    <a:lnTo>
                      <a:pt x="308" y="1083"/>
                    </a:lnTo>
                    <a:lnTo>
                      <a:pt x="304" y="1083"/>
                    </a:lnTo>
                    <a:lnTo>
                      <a:pt x="303" y="1083"/>
                    </a:lnTo>
                    <a:lnTo>
                      <a:pt x="303" y="1081"/>
                    </a:lnTo>
                    <a:lnTo>
                      <a:pt x="301" y="1081"/>
                    </a:lnTo>
                    <a:lnTo>
                      <a:pt x="303" y="1080"/>
                    </a:lnTo>
                    <a:lnTo>
                      <a:pt x="306" y="1077"/>
                    </a:lnTo>
                    <a:lnTo>
                      <a:pt x="308" y="1075"/>
                    </a:lnTo>
                    <a:lnTo>
                      <a:pt x="306" y="1075"/>
                    </a:lnTo>
                    <a:lnTo>
                      <a:pt x="303" y="1075"/>
                    </a:lnTo>
                    <a:lnTo>
                      <a:pt x="303" y="1075"/>
                    </a:lnTo>
                    <a:lnTo>
                      <a:pt x="300" y="1075"/>
                    </a:lnTo>
                    <a:lnTo>
                      <a:pt x="300" y="1072"/>
                    </a:lnTo>
                    <a:lnTo>
                      <a:pt x="300" y="1072"/>
                    </a:lnTo>
                    <a:lnTo>
                      <a:pt x="300" y="1071"/>
                    </a:lnTo>
                    <a:lnTo>
                      <a:pt x="298" y="1071"/>
                    </a:lnTo>
                    <a:lnTo>
                      <a:pt x="298" y="1071"/>
                    </a:lnTo>
                    <a:lnTo>
                      <a:pt x="297" y="1069"/>
                    </a:lnTo>
                    <a:lnTo>
                      <a:pt x="294" y="1069"/>
                    </a:lnTo>
                    <a:lnTo>
                      <a:pt x="294" y="1068"/>
                    </a:lnTo>
                    <a:lnTo>
                      <a:pt x="292" y="1065"/>
                    </a:lnTo>
                    <a:lnTo>
                      <a:pt x="292" y="1063"/>
                    </a:lnTo>
                    <a:lnTo>
                      <a:pt x="291" y="1062"/>
                    </a:lnTo>
                    <a:lnTo>
                      <a:pt x="289" y="1060"/>
                    </a:lnTo>
                    <a:lnTo>
                      <a:pt x="289" y="1060"/>
                    </a:lnTo>
                    <a:lnTo>
                      <a:pt x="291" y="1059"/>
                    </a:lnTo>
                    <a:lnTo>
                      <a:pt x="289" y="1057"/>
                    </a:lnTo>
                    <a:lnTo>
                      <a:pt x="289" y="1057"/>
                    </a:lnTo>
                    <a:lnTo>
                      <a:pt x="289" y="1056"/>
                    </a:lnTo>
                    <a:lnTo>
                      <a:pt x="288" y="1054"/>
                    </a:lnTo>
                    <a:lnTo>
                      <a:pt x="288" y="1053"/>
                    </a:lnTo>
                    <a:lnTo>
                      <a:pt x="289" y="1053"/>
                    </a:lnTo>
                    <a:lnTo>
                      <a:pt x="291" y="1051"/>
                    </a:lnTo>
                    <a:lnTo>
                      <a:pt x="292" y="1049"/>
                    </a:lnTo>
                    <a:lnTo>
                      <a:pt x="292" y="1049"/>
                    </a:lnTo>
                    <a:lnTo>
                      <a:pt x="295" y="1048"/>
                    </a:lnTo>
                    <a:lnTo>
                      <a:pt x="292" y="1048"/>
                    </a:lnTo>
                    <a:lnTo>
                      <a:pt x="291" y="1048"/>
                    </a:lnTo>
                    <a:lnTo>
                      <a:pt x="291" y="1048"/>
                    </a:lnTo>
                    <a:lnTo>
                      <a:pt x="289" y="1049"/>
                    </a:lnTo>
                    <a:lnTo>
                      <a:pt x="288" y="1049"/>
                    </a:lnTo>
                    <a:lnTo>
                      <a:pt x="285" y="1051"/>
                    </a:lnTo>
                    <a:lnTo>
                      <a:pt x="285" y="1049"/>
                    </a:lnTo>
                    <a:lnTo>
                      <a:pt x="285" y="1048"/>
                    </a:lnTo>
                    <a:lnTo>
                      <a:pt x="285" y="1046"/>
                    </a:lnTo>
                    <a:lnTo>
                      <a:pt x="286" y="1043"/>
                    </a:lnTo>
                    <a:lnTo>
                      <a:pt x="285" y="1043"/>
                    </a:lnTo>
                    <a:lnTo>
                      <a:pt x="283" y="1043"/>
                    </a:lnTo>
                    <a:lnTo>
                      <a:pt x="282" y="1042"/>
                    </a:lnTo>
                    <a:lnTo>
                      <a:pt x="280" y="1040"/>
                    </a:lnTo>
                    <a:lnTo>
                      <a:pt x="279" y="1039"/>
                    </a:lnTo>
                    <a:lnTo>
                      <a:pt x="277" y="1037"/>
                    </a:lnTo>
                    <a:lnTo>
                      <a:pt x="277" y="1037"/>
                    </a:lnTo>
                    <a:lnTo>
                      <a:pt x="277" y="1036"/>
                    </a:lnTo>
                    <a:lnTo>
                      <a:pt x="277" y="1034"/>
                    </a:lnTo>
                    <a:lnTo>
                      <a:pt x="277" y="1033"/>
                    </a:lnTo>
                    <a:lnTo>
                      <a:pt x="277" y="1031"/>
                    </a:lnTo>
                    <a:lnTo>
                      <a:pt x="279" y="1028"/>
                    </a:lnTo>
                    <a:lnTo>
                      <a:pt x="280" y="1027"/>
                    </a:lnTo>
                    <a:lnTo>
                      <a:pt x="283" y="1022"/>
                    </a:lnTo>
                    <a:lnTo>
                      <a:pt x="279" y="1024"/>
                    </a:lnTo>
                    <a:lnTo>
                      <a:pt x="276" y="1028"/>
                    </a:lnTo>
                    <a:lnTo>
                      <a:pt x="276" y="1028"/>
                    </a:lnTo>
                    <a:lnTo>
                      <a:pt x="276" y="1028"/>
                    </a:lnTo>
                    <a:lnTo>
                      <a:pt x="274" y="1025"/>
                    </a:lnTo>
                    <a:lnTo>
                      <a:pt x="274" y="1025"/>
                    </a:lnTo>
                    <a:lnTo>
                      <a:pt x="273" y="1024"/>
                    </a:lnTo>
                    <a:lnTo>
                      <a:pt x="271" y="1022"/>
                    </a:lnTo>
                    <a:lnTo>
                      <a:pt x="271" y="1021"/>
                    </a:lnTo>
                    <a:lnTo>
                      <a:pt x="270" y="1019"/>
                    </a:lnTo>
                    <a:lnTo>
                      <a:pt x="268" y="1016"/>
                    </a:lnTo>
                    <a:lnTo>
                      <a:pt x="266" y="1011"/>
                    </a:lnTo>
                    <a:lnTo>
                      <a:pt x="262" y="1005"/>
                    </a:lnTo>
                    <a:lnTo>
                      <a:pt x="262" y="1002"/>
                    </a:lnTo>
                    <a:lnTo>
                      <a:pt x="262" y="999"/>
                    </a:lnTo>
                    <a:lnTo>
                      <a:pt x="262" y="996"/>
                    </a:lnTo>
                    <a:lnTo>
                      <a:pt x="265" y="995"/>
                    </a:lnTo>
                    <a:lnTo>
                      <a:pt x="270" y="993"/>
                    </a:lnTo>
                    <a:lnTo>
                      <a:pt x="273" y="992"/>
                    </a:lnTo>
                    <a:lnTo>
                      <a:pt x="273" y="992"/>
                    </a:lnTo>
                    <a:lnTo>
                      <a:pt x="276" y="992"/>
                    </a:lnTo>
                    <a:lnTo>
                      <a:pt x="277" y="990"/>
                    </a:lnTo>
                    <a:lnTo>
                      <a:pt x="276" y="990"/>
                    </a:lnTo>
                    <a:lnTo>
                      <a:pt x="274" y="990"/>
                    </a:lnTo>
                    <a:lnTo>
                      <a:pt x="274" y="990"/>
                    </a:lnTo>
                    <a:lnTo>
                      <a:pt x="274" y="989"/>
                    </a:lnTo>
                    <a:lnTo>
                      <a:pt x="276" y="987"/>
                    </a:lnTo>
                    <a:lnTo>
                      <a:pt x="274" y="987"/>
                    </a:lnTo>
                    <a:lnTo>
                      <a:pt x="271" y="990"/>
                    </a:lnTo>
                    <a:lnTo>
                      <a:pt x="266" y="992"/>
                    </a:lnTo>
                    <a:lnTo>
                      <a:pt x="263" y="993"/>
                    </a:lnTo>
                    <a:lnTo>
                      <a:pt x="263" y="993"/>
                    </a:lnTo>
                    <a:lnTo>
                      <a:pt x="262" y="993"/>
                    </a:lnTo>
                    <a:lnTo>
                      <a:pt x="262" y="993"/>
                    </a:lnTo>
                    <a:lnTo>
                      <a:pt x="260" y="993"/>
                    </a:lnTo>
                    <a:lnTo>
                      <a:pt x="260" y="992"/>
                    </a:lnTo>
                    <a:lnTo>
                      <a:pt x="259" y="990"/>
                    </a:lnTo>
                    <a:lnTo>
                      <a:pt x="262" y="987"/>
                    </a:lnTo>
                    <a:lnTo>
                      <a:pt x="263" y="983"/>
                    </a:lnTo>
                    <a:lnTo>
                      <a:pt x="265" y="980"/>
                    </a:lnTo>
                    <a:lnTo>
                      <a:pt x="266" y="980"/>
                    </a:lnTo>
                    <a:lnTo>
                      <a:pt x="270" y="980"/>
                    </a:lnTo>
                    <a:lnTo>
                      <a:pt x="270" y="980"/>
                    </a:lnTo>
                    <a:lnTo>
                      <a:pt x="270" y="978"/>
                    </a:lnTo>
                    <a:lnTo>
                      <a:pt x="270" y="978"/>
                    </a:lnTo>
                    <a:lnTo>
                      <a:pt x="273" y="976"/>
                    </a:lnTo>
                    <a:lnTo>
                      <a:pt x="274" y="976"/>
                    </a:lnTo>
                    <a:lnTo>
                      <a:pt x="276" y="976"/>
                    </a:lnTo>
                    <a:lnTo>
                      <a:pt x="277" y="978"/>
                    </a:lnTo>
                    <a:lnTo>
                      <a:pt x="279" y="983"/>
                    </a:lnTo>
                    <a:lnTo>
                      <a:pt x="280" y="984"/>
                    </a:lnTo>
                    <a:lnTo>
                      <a:pt x="280" y="981"/>
                    </a:lnTo>
                    <a:lnTo>
                      <a:pt x="279" y="980"/>
                    </a:lnTo>
                    <a:lnTo>
                      <a:pt x="279" y="976"/>
                    </a:lnTo>
                    <a:lnTo>
                      <a:pt x="277" y="975"/>
                    </a:lnTo>
                    <a:lnTo>
                      <a:pt x="277" y="973"/>
                    </a:lnTo>
                    <a:lnTo>
                      <a:pt x="274" y="975"/>
                    </a:lnTo>
                    <a:lnTo>
                      <a:pt x="273" y="972"/>
                    </a:lnTo>
                    <a:lnTo>
                      <a:pt x="273" y="970"/>
                    </a:lnTo>
                    <a:lnTo>
                      <a:pt x="273" y="970"/>
                    </a:lnTo>
                    <a:lnTo>
                      <a:pt x="271" y="966"/>
                    </a:lnTo>
                    <a:lnTo>
                      <a:pt x="270" y="964"/>
                    </a:lnTo>
                    <a:lnTo>
                      <a:pt x="270" y="961"/>
                    </a:lnTo>
                    <a:lnTo>
                      <a:pt x="268" y="961"/>
                    </a:lnTo>
                    <a:lnTo>
                      <a:pt x="270" y="964"/>
                    </a:lnTo>
                    <a:lnTo>
                      <a:pt x="270" y="967"/>
                    </a:lnTo>
                    <a:lnTo>
                      <a:pt x="271" y="972"/>
                    </a:lnTo>
                    <a:lnTo>
                      <a:pt x="271" y="973"/>
                    </a:lnTo>
                    <a:lnTo>
                      <a:pt x="271" y="975"/>
                    </a:lnTo>
                    <a:lnTo>
                      <a:pt x="270" y="976"/>
                    </a:lnTo>
                    <a:lnTo>
                      <a:pt x="268" y="976"/>
                    </a:lnTo>
                    <a:lnTo>
                      <a:pt x="265" y="978"/>
                    </a:lnTo>
                    <a:lnTo>
                      <a:pt x="266" y="976"/>
                    </a:lnTo>
                    <a:lnTo>
                      <a:pt x="266" y="973"/>
                    </a:lnTo>
                    <a:lnTo>
                      <a:pt x="265" y="975"/>
                    </a:lnTo>
                    <a:lnTo>
                      <a:pt x="263" y="976"/>
                    </a:lnTo>
                    <a:lnTo>
                      <a:pt x="263" y="978"/>
                    </a:lnTo>
                    <a:lnTo>
                      <a:pt x="262" y="981"/>
                    </a:lnTo>
                    <a:lnTo>
                      <a:pt x="260" y="986"/>
                    </a:lnTo>
                    <a:lnTo>
                      <a:pt x="259" y="989"/>
                    </a:lnTo>
                    <a:lnTo>
                      <a:pt x="257" y="990"/>
                    </a:lnTo>
                    <a:lnTo>
                      <a:pt x="257" y="990"/>
                    </a:lnTo>
                    <a:lnTo>
                      <a:pt x="256" y="989"/>
                    </a:lnTo>
                    <a:lnTo>
                      <a:pt x="254" y="986"/>
                    </a:lnTo>
                    <a:lnTo>
                      <a:pt x="254" y="984"/>
                    </a:lnTo>
                    <a:lnTo>
                      <a:pt x="254" y="980"/>
                    </a:lnTo>
                    <a:lnTo>
                      <a:pt x="254" y="976"/>
                    </a:lnTo>
                    <a:lnTo>
                      <a:pt x="254" y="973"/>
                    </a:lnTo>
                    <a:lnTo>
                      <a:pt x="253" y="966"/>
                    </a:lnTo>
                    <a:lnTo>
                      <a:pt x="253" y="963"/>
                    </a:lnTo>
                    <a:lnTo>
                      <a:pt x="250" y="961"/>
                    </a:lnTo>
                    <a:lnTo>
                      <a:pt x="250" y="961"/>
                    </a:lnTo>
                    <a:lnTo>
                      <a:pt x="250" y="960"/>
                    </a:lnTo>
                    <a:lnTo>
                      <a:pt x="250" y="958"/>
                    </a:lnTo>
                    <a:lnTo>
                      <a:pt x="250" y="957"/>
                    </a:lnTo>
                    <a:lnTo>
                      <a:pt x="250" y="957"/>
                    </a:lnTo>
                    <a:lnTo>
                      <a:pt x="254" y="955"/>
                    </a:lnTo>
                    <a:lnTo>
                      <a:pt x="256" y="952"/>
                    </a:lnTo>
                    <a:lnTo>
                      <a:pt x="259" y="948"/>
                    </a:lnTo>
                    <a:lnTo>
                      <a:pt x="260" y="946"/>
                    </a:lnTo>
                    <a:lnTo>
                      <a:pt x="265" y="946"/>
                    </a:lnTo>
                    <a:lnTo>
                      <a:pt x="266" y="946"/>
                    </a:lnTo>
                    <a:lnTo>
                      <a:pt x="266" y="945"/>
                    </a:lnTo>
                    <a:lnTo>
                      <a:pt x="266" y="945"/>
                    </a:lnTo>
                    <a:lnTo>
                      <a:pt x="263" y="945"/>
                    </a:lnTo>
                    <a:lnTo>
                      <a:pt x="259" y="946"/>
                    </a:lnTo>
                    <a:lnTo>
                      <a:pt x="259" y="948"/>
                    </a:lnTo>
                    <a:lnTo>
                      <a:pt x="257" y="949"/>
                    </a:lnTo>
                    <a:lnTo>
                      <a:pt x="256" y="951"/>
                    </a:lnTo>
                    <a:lnTo>
                      <a:pt x="251" y="954"/>
                    </a:lnTo>
                    <a:lnTo>
                      <a:pt x="250" y="954"/>
                    </a:lnTo>
                    <a:lnTo>
                      <a:pt x="247" y="951"/>
                    </a:lnTo>
                    <a:lnTo>
                      <a:pt x="244" y="951"/>
                    </a:lnTo>
                    <a:lnTo>
                      <a:pt x="242" y="951"/>
                    </a:lnTo>
                    <a:lnTo>
                      <a:pt x="241" y="951"/>
                    </a:lnTo>
                    <a:lnTo>
                      <a:pt x="241" y="945"/>
                    </a:lnTo>
                    <a:lnTo>
                      <a:pt x="242" y="938"/>
                    </a:lnTo>
                    <a:lnTo>
                      <a:pt x="241" y="938"/>
                    </a:lnTo>
                    <a:lnTo>
                      <a:pt x="241" y="938"/>
                    </a:lnTo>
                    <a:lnTo>
                      <a:pt x="239" y="937"/>
                    </a:lnTo>
                    <a:lnTo>
                      <a:pt x="239" y="937"/>
                    </a:lnTo>
                    <a:lnTo>
                      <a:pt x="239" y="935"/>
                    </a:lnTo>
                    <a:lnTo>
                      <a:pt x="244" y="932"/>
                    </a:lnTo>
                    <a:lnTo>
                      <a:pt x="250" y="926"/>
                    </a:lnTo>
                    <a:lnTo>
                      <a:pt x="253" y="925"/>
                    </a:lnTo>
                    <a:lnTo>
                      <a:pt x="254" y="923"/>
                    </a:lnTo>
                    <a:lnTo>
                      <a:pt x="256" y="922"/>
                    </a:lnTo>
                    <a:lnTo>
                      <a:pt x="257" y="920"/>
                    </a:lnTo>
                    <a:lnTo>
                      <a:pt x="257" y="919"/>
                    </a:lnTo>
                    <a:lnTo>
                      <a:pt x="257" y="919"/>
                    </a:lnTo>
                    <a:lnTo>
                      <a:pt x="260" y="917"/>
                    </a:lnTo>
                    <a:lnTo>
                      <a:pt x="262" y="916"/>
                    </a:lnTo>
                    <a:lnTo>
                      <a:pt x="265" y="913"/>
                    </a:lnTo>
                    <a:lnTo>
                      <a:pt x="265" y="911"/>
                    </a:lnTo>
                    <a:lnTo>
                      <a:pt x="265" y="911"/>
                    </a:lnTo>
                    <a:lnTo>
                      <a:pt x="263" y="911"/>
                    </a:lnTo>
                    <a:lnTo>
                      <a:pt x="260" y="914"/>
                    </a:lnTo>
                    <a:lnTo>
                      <a:pt x="257" y="917"/>
                    </a:lnTo>
                    <a:lnTo>
                      <a:pt x="251" y="925"/>
                    </a:lnTo>
                    <a:lnTo>
                      <a:pt x="248" y="928"/>
                    </a:lnTo>
                    <a:lnTo>
                      <a:pt x="245" y="929"/>
                    </a:lnTo>
                    <a:lnTo>
                      <a:pt x="245" y="931"/>
                    </a:lnTo>
                    <a:lnTo>
                      <a:pt x="244" y="932"/>
                    </a:lnTo>
                    <a:lnTo>
                      <a:pt x="242" y="932"/>
                    </a:lnTo>
                    <a:lnTo>
                      <a:pt x="239" y="932"/>
                    </a:lnTo>
                    <a:lnTo>
                      <a:pt x="238" y="934"/>
                    </a:lnTo>
                    <a:lnTo>
                      <a:pt x="236" y="934"/>
                    </a:lnTo>
                    <a:lnTo>
                      <a:pt x="236" y="929"/>
                    </a:lnTo>
                    <a:lnTo>
                      <a:pt x="236" y="928"/>
                    </a:lnTo>
                    <a:lnTo>
                      <a:pt x="236" y="925"/>
                    </a:lnTo>
                    <a:lnTo>
                      <a:pt x="236" y="922"/>
                    </a:lnTo>
                    <a:lnTo>
                      <a:pt x="238" y="920"/>
                    </a:lnTo>
                    <a:lnTo>
                      <a:pt x="238" y="919"/>
                    </a:lnTo>
                    <a:lnTo>
                      <a:pt x="239" y="919"/>
                    </a:lnTo>
                    <a:lnTo>
                      <a:pt x="241" y="916"/>
                    </a:lnTo>
                    <a:lnTo>
                      <a:pt x="242" y="914"/>
                    </a:lnTo>
                    <a:lnTo>
                      <a:pt x="244" y="913"/>
                    </a:lnTo>
                    <a:lnTo>
                      <a:pt x="248" y="911"/>
                    </a:lnTo>
                    <a:lnTo>
                      <a:pt x="250" y="911"/>
                    </a:lnTo>
                    <a:lnTo>
                      <a:pt x="251" y="911"/>
                    </a:lnTo>
                    <a:lnTo>
                      <a:pt x="251" y="911"/>
                    </a:lnTo>
                    <a:lnTo>
                      <a:pt x="251" y="911"/>
                    </a:lnTo>
                    <a:lnTo>
                      <a:pt x="248" y="910"/>
                    </a:lnTo>
                    <a:lnTo>
                      <a:pt x="245" y="910"/>
                    </a:lnTo>
                    <a:lnTo>
                      <a:pt x="241" y="910"/>
                    </a:lnTo>
                    <a:lnTo>
                      <a:pt x="239" y="910"/>
                    </a:lnTo>
                    <a:lnTo>
                      <a:pt x="238" y="910"/>
                    </a:lnTo>
                    <a:lnTo>
                      <a:pt x="236" y="910"/>
                    </a:lnTo>
                    <a:lnTo>
                      <a:pt x="235" y="908"/>
                    </a:lnTo>
                    <a:lnTo>
                      <a:pt x="233" y="904"/>
                    </a:lnTo>
                    <a:lnTo>
                      <a:pt x="233" y="897"/>
                    </a:lnTo>
                    <a:lnTo>
                      <a:pt x="233" y="894"/>
                    </a:lnTo>
                    <a:lnTo>
                      <a:pt x="236" y="891"/>
                    </a:lnTo>
                    <a:lnTo>
                      <a:pt x="239" y="890"/>
                    </a:lnTo>
                    <a:lnTo>
                      <a:pt x="241" y="888"/>
                    </a:lnTo>
                    <a:lnTo>
                      <a:pt x="244" y="885"/>
                    </a:lnTo>
                    <a:lnTo>
                      <a:pt x="248" y="884"/>
                    </a:lnTo>
                    <a:lnTo>
                      <a:pt x="250" y="882"/>
                    </a:lnTo>
                    <a:lnTo>
                      <a:pt x="251" y="884"/>
                    </a:lnTo>
                    <a:lnTo>
                      <a:pt x="257" y="885"/>
                    </a:lnTo>
                    <a:lnTo>
                      <a:pt x="260" y="887"/>
                    </a:lnTo>
                    <a:lnTo>
                      <a:pt x="262" y="885"/>
                    </a:lnTo>
                    <a:lnTo>
                      <a:pt x="266" y="887"/>
                    </a:lnTo>
                    <a:lnTo>
                      <a:pt x="271" y="891"/>
                    </a:lnTo>
                    <a:lnTo>
                      <a:pt x="273" y="890"/>
                    </a:lnTo>
                    <a:lnTo>
                      <a:pt x="273" y="890"/>
                    </a:lnTo>
                    <a:lnTo>
                      <a:pt x="266" y="885"/>
                    </a:lnTo>
                    <a:lnTo>
                      <a:pt x="266" y="884"/>
                    </a:lnTo>
                    <a:lnTo>
                      <a:pt x="268" y="884"/>
                    </a:lnTo>
                    <a:lnTo>
                      <a:pt x="270" y="882"/>
                    </a:lnTo>
                    <a:lnTo>
                      <a:pt x="268" y="881"/>
                    </a:lnTo>
                    <a:lnTo>
                      <a:pt x="263" y="882"/>
                    </a:lnTo>
                    <a:lnTo>
                      <a:pt x="263" y="884"/>
                    </a:lnTo>
                    <a:lnTo>
                      <a:pt x="259" y="884"/>
                    </a:lnTo>
                    <a:lnTo>
                      <a:pt x="256" y="882"/>
                    </a:lnTo>
                    <a:lnTo>
                      <a:pt x="254" y="882"/>
                    </a:lnTo>
                    <a:lnTo>
                      <a:pt x="251" y="881"/>
                    </a:lnTo>
                    <a:lnTo>
                      <a:pt x="250" y="881"/>
                    </a:lnTo>
                    <a:lnTo>
                      <a:pt x="248" y="882"/>
                    </a:lnTo>
                    <a:lnTo>
                      <a:pt x="245" y="882"/>
                    </a:lnTo>
                    <a:lnTo>
                      <a:pt x="244" y="882"/>
                    </a:lnTo>
                    <a:lnTo>
                      <a:pt x="239" y="888"/>
                    </a:lnTo>
                    <a:lnTo>
                      <a:pt x="236" y="890"/>
                    </a:lnTo>
                    <a:lnTo>
                      <a:pt x="235" y="890"/>
                    </a:lnTo>
                    <a:lnTo>
                      <a:pt x="236" y="885"/>
                    </a:lnTo>
                    <a:lnTo>
                      <a:pt x="236" y="884"/>
                    </a:lnTo>
                    <a:lnTo>
                      <a:pt x="236" y="882"/>
                    </a:lnTo>
                    <a:lnTo>
                      <a:pt x="236" y="881"/>
                    </a:lnTo>
                    <a:lnTo>
                      <a:pt x="239" y="876"/>
                    </a:lnTo>
                    <a:lnTo>
                      <a:pt x="241" y="872"/>
                    </a:lnTo>
                    <a:lnTo>
                      <a:pt x="242" y="869"/>
                    </a:lnTo>
                    <a:lnTo>
                      <a:pt x="244" y="869"/>
                    </a:lnTo>
                    <a:lnTo>
                      <a:pt x="245" y="869"/>
                    </a:lnTo>
                    <a:lnTo>
                      <a:pt x="250" y="870"/>
                    </a:lnTo>
                    <a:lnTo>
                      <a:pt x="256" y="873"/>
                    </a:lnTo>
                    <a:lnTo>
                      <a:pt x="259" y="873"/>
                    </a:lnTo>
                    <a:lnTo>
                      <a:pt x="260" y="873"/>
                    </a:lnTo>
                    <a:lnTo>
                      <a:pt x="262" y="873"/>
                    </a:lnTo>
                    <a:lnTo>
                      <a:pt x="262" y="872"/>
                    </a:lnTo>
                    <a:lnTo>
                      <a:pt x="263" y="870"/>
                    </a:lnTo>
                    <a:lnTo>
                      <a:pt x="263" y="869"/>
                    </a:lnTo>
                    <a:lnTo>
                      <a:pt x="263" y="869"/>
                    </a:lnTo>
                    <a:lnTo>
                      <a:pt x="263" y="867"/>
                    </a:lnTo>
                    <a:lnTo>
                      <a:pt x="265" y="864"/>
                    </a:lnTo>
                    <a:lnTo>
                      <a:pt x="266" y="862"/>
                    </a:lnTo>
                    <a:lnTo>
                      <a:pt x="265" y="861"/>
                    </a:lnTo>
                    <a:lnTo>
                      <a:pt x="265" y="861"/>
                    </a:lnTo>
                    <a:lnTo>
                      <a:pt x="262" y="862"/>
                    </a:lnTo>
                    <a:lnTo>
                      <a:pt x="262" y="862"/>
                    </a:lnTo>
                    <a:lnTo>
                      <a:pt x="262" y="862"/>
                    </a:lnTo>
                    <a:lnTo>
                      <a:pt x="260" y="865"/>
                    </a:lnTo>
                    <a:lnTo>
                      <a:pt x="259" y="867"/>
                    </a:lnTo>
                    <a:lnTo>
                      <a:pt x="253" y="867"/>
                    </a:lnTo>
                    <a:lnTo>
                      <a:pt x="251" y="869"/>
                    </a:lnTo>
                    <a:lnTo>
                      <a:pt x="247" y="867"/>
                    </a:lnTo>
                    <a:lnTo>
                      <a:pt x="247" y="865"/>
                    </a:lnTo>
                    <a:lnTo>
                      <a:pt x="247" y="865"/>
                    </a:lnTo>
                    <a:lnTo>
                      <a:pt x="242" y="865"/>
                    </a:lnTo>
                    <a:lnTo>
                      <a:pt x="241" y="865"/>
                    </a:lnTo>
                    <a:lnTo>
                      <a:pt x="239" y="865"/>
                    </a:lnTo>
                    <a:lnTo>
                      <a:pt x="239" y="864"/>
                    </a:lnTo>
                    <a:lnTo>
                      <a:pt x="241" y="861"/>
                    </a:lnTo>
                    <a:lnTo>
                      <a:pt x="244" y="855"/>
                    </a:lnTo>
                    <a:lnTo>
                      <a:pt x="245" y="853"/>
                    </a:lnTo>
                    <a:lnTo>
                      <a:pt x="248" y="852"/>
                    </a:lnTo>
                    <a:lnTo>
                      <a:pt x="253" y="852"/>
                    </a:lnTo>
                    <a:lnTo>
                      <a:pt x="259" y="856"/>
                    </a:lnTo>
                    <a:lnTo>
                      <a:pt x="260" y="858"/>
                    </a:lnTo>
                    <a:lnTo>
                      <a:pt x="262" y="856"/>
                    </a:lnTo>
                    <a:lnTo>
                      <a:pt x="266" y="855"/>
                    </a:lnTo>
                    <a:lnTo>
                      <a:pt x="268" y="855"/>
                    </a:lnTo>
                    <a:lnTo>
                      <a:pt x="270" y="852"/>
                    </a:lnTo>
                    <a:lnTo>
                      <a:pt x="271" y="849"/>
                    </a:lnTo>
                    <a:lnTo>
                      <a:pt x="271" y="847"/>
                    </a:lnTo>
                    <a:lnTo>
                      <a:pt x="268" y="850"/>
                    </a:lnTo>
                    <a:lnTo>
                      <a:pt x="266" y="850"/>
                    </a:lnTo>
                    <a:lnTo>
                      <a:pt x="265" y="850"/>
                    </a:lnTo>
                    <a:lnTo>
                      <a:pt x="266" y="844"/>
                    </a:lnTo>
                    <a:lnTo>
                      <a:pt x="266" y="838"/>
                    </a:lnTo>
                    <a:lnTo>
                      <a:pt x="266" y="837"/>
                    </a:lnTo>
                    <a:lnTo>
                      <a:pt x="271" y="838"/>
                    </a:lnTo>
                    <a:lnTo>
                      <a:pt x="276" y="837"/>
                    </a:lnTo>
                    <a:lnTo>
                      <a:pt x="277" y="835"/>
                    </a:lnTo>
                    <a:lnTo>
                      <a:pt x="277" y="835"/>
                    </a:lnTo>
                    <a:lnTo>
                      <a:pt x="274" y="835"/>
                    </a:lnTo>
                    <a:lnTo>
                      <a:pt x="274" y="834"/>
                    </a:lnTo>
                    <a:lnTo>
                      <a:pt x="273" y="834"/>
                    </a:lnTo>
                    <a:lnTo>
                      <a:pt x="270" y="835"/>
                    </a:lnTo>
                    <a:lnTo>
                      <a:pt x="266" y="834"/>
                    </a:lnTo>
                    <a:lnTo>
                      <a:pt x="268" y="832"/>
                    </a:lnTo>
                    <a:lnTo>
                      <a:pt x="270" y="827"/>
                    </a:lnTo>
                    <a:lnTo>
                      <a:pt x="270" y="824"/>
                    </a:lnTo>
                    <a:lnTo>
                      <a:pt x="271" y="821"/>
                    </a:lnTo>
                    <a:lnTo>
                      <a:pt x="271" y="818"/>
                    </a:lnTo>
                    <a:lnTo>
                      <a:pt x="271" y="817"/>
                    </a:lnTo>
                    <a:lnTo>
                      <a:pt x="274" y="815"/>
                    </a:lnTo>
                    <a:lnTo>
                      <a:pt x="276" y="814"/>
                    </a:lnTo>
                    <a:lnTo>
                      <a:pt x="276" y="812"/>
                    </a:lnTo>
                    <a:lnTo>
                      <a:pt x="274" y="809"/>
                    </a:lnTo>
                    <a:lnTo>
                      <a:pt x="274" y="808"/>
                    </a:lnTo>
                    <a:lnTo>
                      <a:pt x="276" y="806"/>
                    </a:lnTo>
                    <a:lnTo>
                      <a:pt x="277" y="806"/>
                    </a:lnTo>
                    <a:lnTo>
                      <a:pt x="277" y="806"/>
                    </a:lnTo>
                    <a:lnTo>
                      <a:pt x="276" y="805"/>
                    </a:lnTo>
                    <a:lnTo>
                      <a:pt x="273" y="806"/>
                    </a:lnTo>
                    <a:lnTo>
                      <a:pt x="271" y="806"/>
                    </a:lnTo>
                    <a:lnTo>
                      <a:pt x="268" y="805"/>
                    </a:lnTo>
                    <a:lnTo>
                      <a:pt x="266" y="805"/>
                    </a:lnTo>
                    <a:lnTo>
                      <a:pt x="266" y="805"/>
                    </a:lnTo>
                    <a:lnTo>
                      <a:pt x="263" y="806"/>
                    </a:lnTo>
                    <a:lnTo>
                      <a:pt x="262" y="806"/>
                    </a:lnTo>
                    <a:lnTo>
                      <a:pt x="260" y="806"/>
                    </a:lnTo>
                    <a:lnTo>
                      <a:pt x="253" y="805"/>
                    </a:lnTo>
                    <a:lnTo>
                      <a:pt x="251" y="803"/>
                    </a:lnTo>
                    <a:lnTo>
                      <a:pt x="248" y="800"/>
                    </a:lnTo>
                    <a:lnTo>
                      <a:pt x="247" y="799"/>
                    </a:lnTo>
                    <a:lnTo>
                      <a:pt x="244" y="796"/>
                    </a:lnTo>
                    <a:lnTo>
                      <a:pt x="239" y="794"/>
                    </a:lnTo>
                    <a:lnTo>
                      <a:pt x="235" y="793"/>
                    </a:lnTo>
                    <a:lnTo>
                      <a:pt x="232" y="791"/>
                    </a:lnTo>
                    <a:lnTo>
                      <a:pt x="230" y="789"/>
                    </a:lnTo>
                    <a:lnTo>
                      <a:pt x="227" y="785"/>
                    </a:lnTo>
                    <a:lnTo>
                      <a:pt x="225" y="782"/>
                    </a:lnTo>
                    <a:lnTo>
                      <a:pt x="225" y="780"/>
                    </a:lnTo>
                    <a:lnTo>
                      <a:pt x="225" y="779"/>
                    </a:lnTo>
                    <a:lnTo>
                      <a:pt x="227" y="777"/>
                    </a:lnTo>
                    <a:lnTo>
                      <a:pt x="230" y="776"/>
                    </a:lnTo>
                    <a:lnTo>
                      <a:pt x="233" y="777"/>
                    </a:lnTo>
                    <a:lnTo>
                      <a:pt x="235" y="777"/>
                    </a:lnTo>
                    <a:lnTo>
                      <a:pt x="238" y="779"/>
                    </a:lnTo>
                    <a:lnTo>
                      <a:pt x="239" y="779"/>
                    </a:lnTo>
                    <a:lnTo>
                      <a:pt x="242" y="779"/>
                    </a:lnTo>
                    <a:lnTo>
                      <a:pt x="247" y="779"/>
                    </a:lnTo>
                    <a:lnTo>
                      <a:pt x="248" y="780"/>
                    </a:lnTo>
                    <a:lnTo>
                      <a:pt x="251" y="782"/>
                    </a:lnTo>
                    <a:lnTo>
                      <a:pt x="259" y="788"/>
                    </a:lnTo>
                    <a:lnTo>
                      <a:pt x="262" y="791"/>
                    </a:lnTo>
                    <a:lnTo>
                      <a:pt x="263" y="791"/>
                    </a:lnTo>
                    <a:lnTo>
                      <a:pt x="270" y="794"/>
                    </a:lnTo>
                    <a:lnTo>
                      <a:pt x="270" y="793"/>
                    </a:lnTo>
                    <a:lnTo>
                      <a:pt x="273" y="793"/>
                    </a:lnTo>
                    <a:lnTo>
                      <a:pt x="273" y="791"/>
                    </a:lnTo>
                    <a:lnTo>
                      <a:pt x="271" y="791"/>
                    </a:lnTo>
                    <a:lnTo>
                      <a:pt x="270" y="789"/>
                    </a:lnTo>
                    <a:lnTo>
                      <a:pt x="266" y="788"/>
                    </a:lnTo>
                    <a:lnTo>
                      <a:pt x="263" y="785"/>
                    </a:lnTo>
                    <a:lnTo>
                      <a:pt x="263" y="782"/>
                    </a:lnTo>
                    <a:lnTo>
                      <a:pt x="265" y="779"/>
                    </a:lnTo>
                    <a:lnTo>
                      <a:pt x="265" y="779"/>
                    </a:lnTo>
                    <a:lnTo>
                      <a:pt x="265" y="776"/>
                    </a:lnTo>
                    <a:lnTo>
                      <a:pt x="263" y="773"/>
                    </a:lnTo>
                    <a:lnTo>
                      <a:pt x="262" y="773"/>
                    </a:lnTo>
                    <a:lnTo>
                      <a:pt x="259" y="770"/>
                    </a:lnTo>
                    <a:lnTo>
                      <a:pt x="259" y="770"/>
                    </a:lnTo>
                    <a:lnTo>
                      <a:pt x="260" y="768"/>
                    </a:lnTo>
                    <a:lnTo>
                      <a:pt x="262" y="770"/>
                    </a:lnTo>
                    <a:lnTo>
                      <a:pt x="265" y="771"/>
                    </a:lnTo>
                    <a:lnTo>
                      <a:pt x="266" y="771"/>
                    </a:lnTo>
                    <a:lnTo>
                      <a:pt x="268" y="770"/>
                    </a:lnTo>
                    <a:lnTo>
                      <a:pt x="268" y="770"/>
                    </a:lnTo>
                    <a:lnTo>
                      <a:pt x="266" y="768"/>
                    </a:lnTo>
                    <a:lnTo>
                      <a:pt x="263" y="765"/>
                    </a:lnTo>
                    <a:lnTo>
                      <a:pt x="259" y="765"/>
                    </a:lnTo>
                    <a:lnTo>
                      <a:pt x="256" y="765"/>
                    </a:lnTo>
                    <a:lnTo>
                      <a:pt x="253" y="764"/>
                    </a:lnTo>
                    <a:lnTo>
                      <a:pt x="251" y="762"/>
                    </a:lnTo>
                    <a:lnTo>
                      <a:pt x="250" y="762"/>
                    </a:lnTo>
                    <a:lnTo>
                      <a:pt x="247" y="764"/>
                    </a:lnTo>
                    <a:lnTo>
                      <a:pt x="245" y="764"/>
                    </a:lnTo>
                    <a:lnTo>
                      <a:pt x="244" y="762"/>
                    </a:lnTo>
                    <a:lnTo>
                      <a:pt x="242" y="758"/>
                    </a:lnTo>
                    <a:lnTo>
                      <a:pt x="242" y="756"/>
                    </a:lnTo>
                    <a:lnTo>
                      <a:pt x="244" y="756"/>
                    </a:lnTo>
                    <a:lnTo>
                      <a:pt x="244" y="754"/>
                    </a:lnTo>
                    <a:lnTo>
                      <a:pt x="245" y="751"/>
                    </a:lnTo>
                    <a:lnTo>
                      <a:pt x="247" y="750"/>
                    </a:lnTo>
                    <a:lnTo>
                      <a:pt x="256" y="747"/>
                    </a:lnTo>
                    <a:lnTo>
                      <a:pt x="259" y="744"/>
                    </a:lnTo>
                    <a:lnTo>
                      <a:pt x="259" y="744"/>
                    </a:lnTo>
                    <a:lnTo>
                      <a:pt x="257" y="744"/>
                    </a:lnTo>
                    <a:lnTo>
                      <a:pt x="254" y="745"/>
                    </a:lnTo>
                    <a:lnTo>
                      <a:pt x="253" y="745"/>
                    </a:lnTo>
                    <a:lnTo>
                      <a:pt x="248" y="744"/>
                    </a:lnTo>
                    <a:lnTo>
                      <a:pt x="247" y="744"/>
                    </a:lnTo>
                    <a:lnTo>
                      <a:pt x="245" y="747"/>
                    </a:lnTo>
                    <a:lnTo>
                      <a:pt x="242" y="748"/>
                    </a:lnTo>
                    <a:lnTo>
                      <a:pt x="241" y="748"/>
                    </a:lnTo>
                    <a:lnTo>
                      <a:pt x="238" y="747"/>
                    </a:lnTo>
                    <a:lnTo>
                      <a:pt x="238" y="747"/>
                    </a:lnTo>
                    <a:lnTo>
                      <a:pt x="238" y="745"/>
                    </a:lnTo>
                    <a:lnTo>
                      <a:pt x="239" y="744"/>
                    </a:lnTo>
                    <a:lnTo>
                      <a:pt x="241" y="742"/>
                    </a:lnTo>
                    <a:lnTo>
                      <a:pt x="242" y="739"/>
                    </a:lnTo>
                    <a:lnTo>
                      <a:pt x="242" y="739"/>
                    </a:lnTo>
                    <a:lnTo>
                      <a:pt x="239" y="739"/>
                    </a:lnTo>
                    <a:lnTo>
                      <a:pt x="239" y="738"/>
                    </a:lnTo>
                    <a:lnTo>
                      <a:pt x="239" y="736"/>
                    </a:lnTo>
                    <a:lnTo>
                      <a:pt x="239" y="733"/>
                    </a:lnTo>
                    <a:lnTo>
                      <a:pt x="239" y="732"/>
                    </a:lnTo>
                    <a:lnTo>
                      <a:pt x="236" y="727"/>
                    </a:lnTo>
                    <a:lnTo>
                      <a:pt x="236" y="726"/>
                    </a:lnTo>
                    <a:lnTo>
                      <a:pt x="235" y="724"/>
                    </a:lnTo>
                    <a:lnTo>
                      <a:pt x="233" y="720"/>
                    </a:lnTo>
                    <a:lnTo>
                      <a:pt x="235" y="718"/>
                    </a:lnTo>
                    <a:lnTo>
                      <a:pt x="236" y="716"/>
                    </a:lnTo>
                    <a:lnTo>
                      <a:pt x="236" y="716"/>
                    </a:lnTo>
                    <a:lnTo>
                      <a:pt x="233" y="716"/>
                    </a:lnTo>
                    <a:lnTo>
                      <a:pt x="232" y="718"/>
                    </a:lnTo>
                    <a:lnTo>
                      <a:pt x="233" y="720"/>
                    </a:lnTo>
                    <a:lnTo>
                      <a:pt x="233" y="721"/>
                    </a:lnTo>
                    <a:lnTo>
                      <a:pt x="233" y="724"/>
                    </a:lnTo>
                    <a:lnTo>
                      <a:pt x="235" y="726"/>
                    </a:lnTo>
                    <a:lnTo>
                      <a:pt x="235" y="727"/>
                    </a:lnTo>
                    <a:lnTo>
                      <a:pt x="236" y="729"/>
                    </a:lnTo>
                    <a:lnTo>
                      <a:pt x="238" y="732"/>
                    </a:lnTo>
                    <a:lnTo>
                      <a:pt x="238" y="735"/>
                    </a:lnTo>
                    <a:lnTo>
                      <a:pt x="238" y="736"/>
                    </a:lnTo>
                    <a:lnTo>
                      <a:pt x="236" y="739"/>
                    </a:lnTo>
                    <a:lnTo>
                      <a:pt x="235" y="741"/>
                    </a:lnTo>
                    <a:lnTo>
                      <a:pt x="235" y="742"/>
                    </a:lnTo>
                    <a:lnTo>
                      <a:pt x="235" y="744"/>
                    </a:lnTo>
                    <a:lnTo>
                      <a:pt x="233" y="745"/>
                    </a:lnTo>
                    <a:lnTo>
                      <a:pt x="232" y="744"/>
                    </a:lnTo>
                    <a:lnTo>
                      <a:pt x="232" y="744"/>
                    </a:lnTo>
                    <a:lnTo>
                      <a:pt x="232" y="747"/>
                    </a:lnTo>
                    <a:lnTo>
                      <a:pt x="233" y="750"/>
                    </a:lnTo>
                    <a:lnTo>
                      <a:pt x="232" y="751"/>
                    </a:lnTo>
                    <a:lnTo>
                      <a:pt x="230" y="753"/>
                    </a:lnTo>
                    <a:lnTo>
                      <a:pt x="229" y="754"/>
                    </a:lnTo>
                    <a:lnTo>
                      <a:pt x="227" y="754"/>
                    </a:lnTo>
                    <a:lnTo>
                      <a:pt x="222" y="756"/>
                    </a:lnTo>
                    <a:lnTo>
                      <a:pt x="221" y="756"/>
                    </a:lnTo>
                    <a:lnTo>
                      <a:pt x="218" y="754"/>
                    </a:lnTo>
                    <a:lnTo>
                      <a:pt x="215" y="753"/>
                    </a:lnTo>
                    <a:lnTo>
                      <a:pt x="213" y="751"/>
                    </a:lnTo>
                    <a:lnTo>
                      <a:pt x="212" y="748"/>
                    </a:lnTo>
                    <a:lnTo>
                      <a:pt x="210" y="745"/>
                    </a:lnTo>
                    <a:lnTo>
                      <a:pt x="210" y="744"/>
                    </a:lnTo>
                    <a:lnTo>
                      <a:pt x="212" y="741"/>
                    </a:lnTo>
                    <a:lnTo>
                      <a:pt x="212" y="741"/>
                    </a:lnTo>
                    <a:lnTo>
                      <a:pt x="213" y="733"/>
                    </a:lnTo>
                    <a:lnTo>
                      <a:pt x="215" y="727"/>
                    </a:lnTo>
                    <a:lnTo>
                      <a:pt x="219" y="720"/>
                    </a:lnTo>
                    <a:lnTo>
                      <a:pt x="221" y="718"/>
                    </a:lnTo>
                    <a:lnTo>
                      <a:pt x="221" y="716"/>
                    </a:lnTo>
                    <a:lnTo>
                      <a:pt x="221" y="715"/>
                    </a:lnTo>
                    <a:lnTo>
                      <a:pt x="221" y="715"/>
                    </a:lnTo>
                    <a:lnTo>
                      <a:pt x="215" y="723"/>
                    </a:lnTo>
                    <a:lnTo>
                      <a:pt x="212" y="724"/>
                    </a:lnTo>
                    <a:lnTo>
                      <a:pt x="210" y="723"/>
                    </a:lnTo>
                    <a:lnTo>
                      <a:pt x="212" y="720"/>
                    </a:lnTo>
                    <a:lnTo>
                      <a:pt x="212" y="718"/>
                    </a:lnTo>
                    <a:lnTo>
                      <a:pt x="215" y="718"/>
                    </a:lnTo>
                    <a:lnTo>
                      <a:pt x="215" y="716"/>
                    </a:lnTo>
                    <a:lnTo>
                      <a:pt x="213" y="713"/>
                    </a:lnTo>
                    <a:lnTo>
                      <a:pt x="212" y="713"/>
                    </a:lnTo>
                    <a:lnTo>
                      <a:pt x="212" y="713"/>
                    </a:lnTo>
                    <a:lnTo>
                      <a:pt x="213" y="710"/>
                    </a:lnTo>
                    <a:lnTo>
                      <a:pt x="218" y="710"/>
                    </a:lnTo>
                    <a:lnTo>
                      <a:pt x="218" y="709"/>
                    </a:lnTo>
                    <a:lnTo>
                      <a:pt x="219" y="707"/>
                    </a:lnTo>
                    <a:lnTo>
                      <a:pt x="221" y="704"/>
                    </a:lnTo>
                    <a:lnTo>
                      <a:pt x="222" y="703"/>
                    </a:lnTo>
                    <a:lnTo>
                      <a:pt x="222" y="700"/>
                    </a:lnTo>
                    <a:lnTo>
                      <a:pt x="222" y="698"/>
                    </a:lnTo>
                    <a:lnTo>
                      <a:pt x="222" y="697"/>
                    </a:lnTo>
                    <a:lnTo>
                      <a:pt x="222" y="695"/>
                    </a:lnTo>
                    <a:lnTo>
                      <a:pt x="222" y="694"/>
                    </a:lnTo>
                    <a:lnTo>
                      <a:pt x="221" y="692"/>
                    </a:lnTo>
                    <a:lnTo>
                      <a:pt x="218" y="689"/>
                    </a:lnTo>
                    <a:lnTo>
                      <a:pt x="218" y="692"/>
                    </a:lnTo>
                    <a:lnTo>
                      <a:pt x="216" y="692"/>
                    </a:lnTo>
                    <a:lnTo>
                      <a:pt x="215" y="692"/>
                    </a:lnTo>
                    <a:lnTo>
                      <a:pt x="215" y="692"/>
                    </a:lnTo>
                    <a:lnTo>
                      <a:pt x="213" y="692"/>
                    </a:lnTo>
                    <a:lnTo>
                      <a:pt x="212" y="691"/>
                    </a:lnTo>
                    <a:lnTo>
                      <a:pt x="212" y="691"/>
                    </a:lnTo>
                    <a:lnTo>
                      <a:pt x="210" y="689"/>
                    </a:lnTo>
                    <a:lnTo>
                      <a:pt x="210" y="688"/>
                    </a:lnTo>
                    <a:lnTo>
                      <a:pt x="210" y="686"/>
                    </a:lnTo>
                    <a:lnTo>
                      <a:pt x="212" y="685"/>
                    </a:lnTo>
                    <a:lnTo>
                      <a:pt x="213" y="683"/>
                    </a:lnTo>
                    <a:lnTo>
                      <a:pt x="215" y="682"/>
                    </a:lnTo>
                    <a:lnTo>
                      <a:pt x="215" y="678"/>
                    </a:lnTo>
                    <a:lnTo>
                      <a:pt x="215" y="677"/>
                    </a:lnTo>
                    <a:lnTo>
                      <a:pt x="215" y="674"/>
                    </a:lnTo>
                    <a:lnTo>
                      <a:pt x="213" y="671"/>
                    </a:lnTo>
                    <a:lnTo>
                      <a:pt x="210" y="672"/>
                    </a:lnTo>
                    <a:lnTo>
                      <a:pt x="210" y="674"/>
                    </a:lnTo>
                    <a:lnTo>
                      <a:pt x="210" y="672"/>
                    </a:lnTo>
                    <a:lnTo>
                      <a:pt x="209" y="671"/>
                    </a:lnTo>
                    <a:lnTo>
                      <a:pt x="209" y="668"/>
                    </a:lnTo>
                    <a:lnTo>
                      <a:pt x="207" y="668"/>
                    </a:lnTo>
                    <a:lnTo>
                      <a:pt x="206" y="666"/>
                    </a:lnTo>
                    <a:lnTo>
                      <a:pt x="206" y="665"/>
                    </a:lnTo>
                    <a:lnTo>
                      <a:pt x="206" y="663"/>
                    </a:lnTo>
                    <a:lnTo>
                      <a:pt x="206" y="662"/>
                    </a:lnTo>
                    <a:lnTo>
                      <a:pt x="207" y="657"/>
                    </a:lnTo>
                    <a:lnTo>
                      <a:pt x="209" y="657"/>
                    </a:lnTo>
                    <a:lnTo>
                      <a:pt x="209" y="657"/>
                    </a:lnTo>
                    <a:lnTo>
                      <a:pt x="209" y="654"/>
                    </a:lnTo>
                    <a:lnTo>
                      <a:pt x="207" y="651"/>
                    </a:lnTo>
                    <a:lnTo>
                      <a:pt x="207" y="650"/>
                    </a:lnTo>
                    <a:lnTo>
                      <a:pt x="207" y="650"/>
                    </a:lnTo>
                    <a:lnTo>
                      <a:pt x="207" y="648"/>
                    </a:lnTo>
                    <a:lnTo>
                      <a:pt x="206" y="647"/>
                    </a:lnTo>
                    <a:lnTo>
                      <a:pt x="206" y="645"/>
                    </a:lnTo>
                    <a:lnTo>
                      <a:pt x="204" y="641"/>
                    </a:lnTo>
                    <a:lnTo>
                      <a:pt x="203" y="639"/>
                    </a:lnTo>
                    <a:lnTo>
                      <a:pt x="203" y="639"/>
                    </a:lnTo>
                    <a:lnTo>
                      <a:pt x="201" y="639"/>
                    </a:lnTo>
                    <a:lnTo>
                      <a:pt x="198" y="641"/>
                    </a:lnTo>
                    <a:lnTo>
                      <a:pt x="195" y="641"/>
                    </a:lnTo>
                    <a:lnTo>
                      <a:pt x="192" y="642"/>
                    </a:lnTo>
                    <a:lnTo>
                      <a:pt x="192" y="642"/>
                    </a:lnTo>
                    <a:lnTo>
                      <a:pt x="194" y="641"/>
                    </a:lnTo>
                    <a:lnTo>
                      <a:pt x="195" y="638"/>
                    </a:lnTo>
                    <a:lnTo>
                      <a:pt x="198" y="638"/>
                    </a:lnTo>
                    <a:lnTo>
                      <a:pt x="200" y="635"/>
                    </a:lnTo>
                    <a:lnTo>
                      <a:pt x="198" y="632"/>
                    </a:lnTo>
                    <a:lnTo>
                      <a:pt x="198" y="630"/>
                    </a:lnTo>
                    <a:lnTo>
                      <a:pt x="198" y="627"/>
                    </a:lnTo>
                    <a:lnTo>
                      <a:pt x="198" y="627"/>
                    </a:lnTo>
                    <a:lnTo>
                      <a:pt x="201" y="626"/>
                    </a:lnTo>
                    <a:lnTo>
                      <a:pt x="203" y="626"/>
                    </a:lnTo>
                    <a:lnTo>
                      <a:pt x="204" y="625"/>
                    </a:lnTo>
                    <a:lnTo>
                      <a:pt x="200" y="620"/>
                    </a:lnTo>
                    <a:lnTo>
                      <a:pt x="197" y="617"/>
                    </a:lnTo>
                    <a:lnTo>
                      <a:pt x="197" y="616"/>
                    </a:lnTo>
                    <a:lnTo>
                      <a:pt x="195" y="614"/>
                    </a:lnTo>
                    <a:lnTo>
                      <a:pt x="195" y="613"/>
                    </a:lnTo>
                    <a:lnTo>
                      <a:pt x="194" y="610"/>
                    </a:lnTo>
                    <a:lnTo>
                      <a:pt x="192" y="605"/>
                    </a:lnTo>
                    <a:lnTo>
                      <a:pt x="191" y="605"/>
                    </a:lnTo>
                    <a:lnTo>
                      <a:pt x="183" y="599"/>
                    </a:lnTo>
                    <a:lnTo>
                      <a:pt x="183" y="597"/>
                    </a:lnTo>
                    <a:lnTo>
                      <a:pt x="180" y="593"/>
                    </a:lnTo>
                    <a:lnTo>
                      <a:pt x="180" y="590"/>
                    </a:lnTo>
                    <a:lnTo>
                      <a:pt x="177" y="588"/>
                    </a:lnTo>
                    <a:lnTo>
                      <a:pt x="174" y="585"/>
                    </a:lnTo>
                    <a:lnTo>
                      <a:pt x="174" y="584"/>
                    </a:lnTo>
                    <a:lnTo>
                      <a:pt x="177" y="579"/>
                    </a:lnTo>
                    <a:lnTo>
                      <a:pt x="180" y="578"/>
                    </a:lnTo>
                    <a:lnTo>
                      <a:pt x="177" y="572"/>
                    </a:lnTo>
                    <a:lnTo>
                      <a:pt x="174" y="568"/>
                    </a:lnTo>
                    <a:lnTo>
                      <a:pt x="174" y="567"/>
                    </a:lnTo>
                    <a:lnTo>
                      <a:pt x="171" y="567"/>
                    </a:lnTo>
                    <a:lnTo>
                      <a:pt x="168" y="564"/>
                    </a:lnTo>
                    <a:lnTo>
                      <a:pt x="165" y="562"/>
                    </a:lnTo>
                    <a:lnTo>
                      <a:pt x="165" y="559"/>
                    </a:lnTo>
                    <a:lnTo>
                      <a:pt x="162" y="558"/>
                    </a:lnTo>
                    <a:lnTo>
                      <a:pt x="155" y="553"/>
                    </a:lnTo>
                    <a:lnTo>
                      <a:pt x="145" y="547"/>
                    </a:lnTo>
                    <a:lnTo>
                      <a:pt x="142" y="544"/>
                    </a:lnTo>
                    <a:lnTo>
                      <a:pt x="139" y="544"/>
                    </a:lnTo>
                    <a:lnTo>
                      <a:pt x="136" y="543"/>
                    </a:lnTo>
                    <a:lnTo>
                      <a:pt x="130" y="541"/>
                    </a:lnTo>
                    <a:lnTo>
                      <a:pt x="126" y="540"/>
                    </a:lnTo>
                    <a:lnTo>
                      <a:pt x="123" y="540"/>
                    </a:lnTo>
                    <a:lnTo>
                      <a:pt x="123" y="540"/>
                    </a:lnTo>
                    <a:lnTo>
                      <a:pt x="120" y="537"/>
                    </a:lnTo>
                    <a:lnTo>
                      <a:pt x="117" y="535"/>
                    </a:lnTo>
                    <a:lnTo>
                      <a:pt x="115" y="535"/>
                    </a:lnTo>
                    <a:lnTo>
                      <a:pt x="112" y="538"/>
                    </a:lnTo>
                    <a:lnTo>
                      <a:pt x="109" y="541"/>
                    </a:lnTo>
                    <a:lnTo>
                      <a:pt x="107" y="543"/>
                    </a:lnTo>
                    <a:lnTo>
                      <a:pt x="106" y="540"/>
                    </a:lnTo>
                    <a:lnTo>
                      <a:pt x="104" y="537"/>
                    </a:lnTo>
                    <a:lnTo>
                      <a:pt x="104" y="537"/>
                    </a:lnTo>
                    <a:lnTo>
                      <a:pt x="103" y="537"/>
                    </a:lnTo>
                    <a:lnTo>
                      <a:pt x="101" y="540"/>
                    </a:lnTo>
                    <a:lnTo>
                      <a:pt x="100" y="541"/>
                    </a:lnTo>
                    <a:lnTo>
                      <a:pt x="97" y="544"/>
                    </a:lnTo>
                    <a:lnTo>
                      <a:pt x="94" y="546"/>
                    </a:lnTo>
                    <a:lnTo>
                      <a:pt x="91" y="546"/>
                    </a:lnTo>
                    <a:lnTo>
                      <a:pt x="91" y="546"/>
                    </a:lnTo>
                    <a:lnTo>
                      <a:pt x="89" y="546"/>
                    </a:lnTo>
                    <a:lnTo>
                      <a:pt x="88" y="546"/>
                    </a:lnTo>
                    <a:lnTo>
                      <a:pt x="86" y="544"/>
                    </a:lnTo>
                    <a:lnTo>
                      <a:pt x="86" y="541"/>
                    </a:lnTo>
                    <a:lnTo>
                      <a:pt x="85" y="541"/>
                    </a:lnTo>
                    <a:lnTo>
                      <a:pt x="83" y="541"/>
                    </a:lnTo>
                    <a:lnTo>
                      <a:pt x="82" y="541"/>
                    </a:lnTo>
                    <a:lnTo>
                      <a:pt x="79" y="544"/>
                    </a:lnTo>
                    <a:lnTo>
                      <a:pt x="77" y="546"/>
                    </a:lnTo>
                    <a:lnTo>
                      <a:pt x="76" y="546"/>
                    </a:lnTo>
                    <a:lnTo>
                      <a:pt x="76" y="544"/>
                    </a:lnTo>
                    <a:lnTo>
                      <a:pt x="73" y="541"/>
                    </a:lnTo>
                    <a:lnTo>
                      <a:pt x="71" y="543"/>
                    </a:lnTo>
                    <a:lnTo>
                      <a:pt x="69" y="543"/>
                    </a:lnTo>
                    <a:lnTo>
                      <a:pt x="69" y="546"/>
                    </a:lnTo>
                    <a:lnTo>
                      <a:pt x="73" y="550"/>
                    </a:lnTo>
                    <a:lnTo>
                      <a:pt x="74" y="553"/>
                    </a:lnTo>
                    <a:lnTo>
                      <a:pt x="73" y="555"/>
                    </a:lnTo>
                    <a:lnTo>
                      <a:pt x="57" y="549"/>
                    </a:lnTo>
                    <a:lnTo>
                      <a:pt x="54" y="549"/>
                    </a:lnTo>
                    <a:lnTo>
                      <a:pt x="51" y="546"/>
                    </a:lnTo>
                    <a:lnTo>
                      <a:pt x="50" y="543"/>
                    </a:lnTo>
                    <a:lnTo>
                      <a:pt x="45" y="538"/>
                    </a:lnTo>
                    <a:lnTo>
                      <a:pt x="42" y="535"/>
                    </a:lnTo>
                    <a:lnTo>
                      <a:pt x="41" y="533"/>
                    </a:lnTo>
                    <a:lnTo>
                      <a:pt x="41" y="532"/>
                    </a:lnTo>
                    <a:lnTo>
                      <a:pt x="41" y="530"/>
                    </a:lnTo>
                    <a:lnTo>
                      <a:pt x="48" y="524"/>
                    </a:lnTo>
                    <a:lnTo>
                      <a:pt x="50" y="523"/>
                    </a:lnTo>
                    <a:lnTo>
                      <a:pt x="56" y="521"/>
                    </a:lnTo>
                    <a:lnTo>
                      <a:pt x="57" y="520"/>
                    </a:lnTo>
                    <a:lnTo>
                      <a:pt x="57" y="518"/>
                    </a:lnTo>
                    <a:lnTo>
                      <a:pt x="56" y="518"/>
                    </a:lnTo>
                    <a:lnTo>
                      <a:pt x="50" y="518"/>
                    </a:lnTo>
                    <a:lnTo>
                      <a:pt x="44" y="517"/>
                    </a:lnTo>
                    <a:lnTo>
                      <a:pt x="38" y="514"/>
                    </a:lnTo>
                    <a:lnTo>
                      <a:pt x="38" y="514"/>
                    </a:lnTo>
                    <a:lnTo>
                      <a:pt x="36" y="512"/>
                    </a:lnTo>
                    <a:lnTo>
                      <a:pt x="36" y="509"/>
                    </a:lnTo>
                    <a:lnTo>
                      <a:pt x="36" y="506"/>
                    </a:lnTo>
                    <a:lnTo>
                      <a:pt x="36" y="505"/>
                    </a:lnTo>
                    <a:lnTo>
                      <a:pt x="38" y="502"/>
                    </a:lnTo>
                    <a:lnTo>
                      <a:pt x="38" y="500"/>
                    </a:lnTo>
                    <a:lnTo>
                      <a:pt x="32" y="508"/>
                    </a:lnTo>
                    <a:lnTo>
                      <a:pt x="28" y="511"/>
                    </a:lnTo>
                    <a:lnTo>
                      <a:pt x="27" y="509"/>
                    </a:lnTo>
                    <a:lnTo>
                      <a:pt x="25" y="509"/>
                    </a:lnTo>
                    <a:lnTo>
                      <a:pt x="24" y="508"/>
                    </a:lnTo>
                    <a:lnTo>
                      <a:pt x="24" y="506"/>
                    </a:lnTo>
                    <a:lnTo>
                      <a:pt x="24" y="505"/>
                    </a:lnTo>
                    <a:lnTo>
                      <a:pt x="25" y="505"/>
                    </a:lnTo>
                    <a:lnTo>
                      <a:pt x="21" y="502"/>
                    </a:lnTo>
                    <a:lnTo>
                      <a:pt x="19" y="499"/>
                    </a:lnTo>
                    <a:lnTo>
                      <a:pt x="19" y="495"/>
                    </a:lnTo>
                    <a:lnTo>
                      <a:pt x="21" y="494"/>
                    </a:lnTo>
                    <a:lnTo>
                      <a:pt x="22" y="492"/>
                    </a:lnTo>
                    <a:lnTo>
                      <a:pt x="24" y="491"/>
                    </a:lnTo>
                    <a:lnTo>
                      <a:pt x="27" y="489"/>
                    </a:lnTo>
                    <a:lnTo>
                      <a:pt x="38" y="488"/>
                    </a:lnTo>
                    <a:lnTo>
                      <a:pt x="47" y="489"/>
                    </a:lnTo>
                    <a:lnTo>
                      <a:pt x="50" y="483"/>
                    </a:lnTo>
                    <a:lnTo>
                      <a:pt x="51" y="482"/>
                    </a:lnTo>
                    <a:lnTo>
                      <a:pt x="57" y="479"/>
                    </a:lnTo>
                    <a:lnTo>
                      <a:pt x="65" y="479"/>
                    </a:lnTo>
                    <a:lnTo>
                      <a:pt x="71" y="480"/>
                    </a:lnTo>
                    <a:lnTo>
                      <a:pt x="74" y="482"/>
                    </a:lnTo>
                    <a:lnTo>
                      <a:pt x="79" y="485"/>
                    </a:lnTo>
                    <a:lnTo>
                      <a:pt x="79" y="483"/>
                    </a:lnTo>
                    <a:lnTo>
                      <a:pt x="77" y="480"/>
                    </a:lnTo>
                    <a:lnTo>
                      <a:pt x="77" y="479"/>
                    </a:lnTo>
                    <a:lnTo>
                      <a:pt x="79" y="474"/>
                    </a:lnTo>
                    <a:lnTo>
                      <a:pt x="80" y="471"/>
                    </a:lnTo>
                    <a:lnTo>
                      <a:pt x="79" y="468"/>
                    </a:lnTo>
                    <a:lnTo>
                      <a:pt x="77" y="465"/>
                    </a:lnTo>
                    <a:lnTo>
                      <a:pt x="74" y="462"/>
                    </a:lnTo>
                    <a:lnTo>
                      <a:pt x="73" y="462"/>
                    </a:lnTo>
                    <a:lnTo>
                      <a:pt x="71" y="462"/>
                    </a:lnTo>
                    <a:lnTo>
                      <a:pt x="69" y="465"/>
                    </a:lnTo>
                    <a:lnTo>
                      <a:pt x="65" y="470"/>
                    </a:lnTo>
                    <a:lnTo>
                      <a:pt x="62" y="471"/>
                    </a:lnTo>
                    <a:lnTo>
                      <a:pt x="59" y="471"/>
                    </a:lnTo>
                    <a:lnTo>
                      <a:pt x="57" y="471"/>
                    </a:lnTo>
                    <a:lnTo>
                      <a:pt x="54" y="470"/>
                    </a:lnTo>
                    <a:lnTo>
                      <a:pt x="51" y="467"/>
                    </a:lnTo>
                    <a:lnTo>
                      <a:pt x="51" y="467"/>
                    </a:lnTo>
                    <a:lnTo>
                      <a:pt x="50" y="468"/>
                    </a:lnTo>
                    <a:lnTo>
                      <a:pt x="48" y="471"/>
                    </a:lnTo>
                    <a:lnTo>
                      <a:pt x="47" y="473"/>
                    </a:lnTo>
                    <a:lnTo>
                      <a:pt x="45" y="474"/>
                    </a:lnTo>
                    <a:lnTo>
                      <a:pt x="44" y="474"/>
                    </a:lnTo>
                    <a:lnTo>
                      <a:pt x="42" y="474"/>
                    </a:lnTo>
                    <a:lnTo>
                      <a:pt x="35" y="470"/>
                    </a:lnTo>
                    <a:lnTo>
                      <a:pt x="33" y="468"/>
                    </a:lnTo>
                    <a:lnTo>
                      <a:pt x="33" y="465"/>
                    </a:lnTo>
                    <a:lnTo>
                      <a:pt x="30" y="462"/>
                    </a:lnTo>
                    <a:lnTo>
                      <a:pt x="27" y="460"/>
                    </a:lnTo>
                    <a:lnTo>
                      <a:pt x="27" y="460"/>
                    </a:lnTo>
                    <a:lnTo>
                      <a:pt x="30" y="456"/>
                    </a:lnTo>
                    <a:lnTo>
                      <a:pt x="33" y="453"/>
                    </a:lnTo>
                    <a:lnTo>
                      <a:pt x="33" y="453"/>
                    </a:lnTo>
                    <a:lnTo>
                      <a:pt x="28" y="453"/>
                    </a:lnTo>
                    <a:lnTo>
                      <a:pt x="27" y="454"/>
                    </a:lnTo>
                    <a:lnTo>
                      <a:pt x="25" y="456"/>
                    </a:lnTo>
                    <a:lnTo>
                      <a:pt x="22" y="456"/>
                    </a:lnTo>
                    <a:lnTo>
                      <a:pt x="18" y="454"/>
                    </a:lnTo>
                    <a:lnTo>
                      <a:pt x="16" y="453"/>
                    </a:lnTo>
                    <a:lnTo>
                      <a:pt x="15" y="451"/>
                    </a:lnTo>
                    <a:lnTo>
                      <a:pt x="13" y="450"/>
                    </a:lnTo>
                    <a:lnTo>
                      <a:pt x="9" y="447"/>
                    </a:lnTo>
                    <a:lnTo>
                      <a:pt x="7" y="445"/>
                    </a:lnTo>
                    <a:lnTo>
                      <a:pt x="6" y="444"/>
                    </a:lnTo>
                    <a:lnTo>
                      <a:pt x="3" y="438"/>
                    </a:lnTo>
                    <a:lnTo>
                      <a:pt x="0" y="435"/>
                    </a:lnTo>
                    <a:lnTo>
                      <a:pt x="0" y="432"/>
                    </a:lnTo>
                    <a:lnTo>
                      <a:pt x="3" y="427"/>
                    </a:lnTo>
                    <a:lnTo>
                      <a:pt x="3" y="426"/>
                    </a:lnTo>
                    <a:lnTo>
                      <a:pt x="1" y="424"/>
                    </a:lnTo>
                    <a:lnTo>
                      <a:pt x="1" y="421"/>
                    </a:lnTo>
                    <a:lnTo>
                      <a:pt x="1" y="419"/>
                    </a:lnTo>
                    <a:lnTo>
                      <a:pt x="4" y="415"/>
                    </a:lnTo>
                    <a:lnTo>
                      <a:pt x="4" y="413"/>
                    </a:lnTo>
                    <a:lnTo>
                      <a:pt x="9" y="410"/>
                    </a:lnTo>
                    <a:lnTo>
                      <a:pt x="13" y="406"/>
                    </a:lnTo>
                    <a:lnTo>
                      <a:pt x="15" y="404"/>
                    </a:lnTo>
                    <a:lnTo>
                      <a:pt x="16" y="404"/>
                    </a:lnTo>
                    <a:lnTo>
                      <a:pt x="22" y="404"/>
                    </a:lnTo>
                    <a:lnTo>
                      <a:pt x="25" y="404"/>
                    </a:lnTo>
                    <a:lnTo>
                      <a:pt x="27" y="401"/>
                    </a:lnTo>
                    <a:lnTo>
                      <a:pt x="28" y="400"/>
                    </a:lnTo>
                    <a:lnTo>
                      <a:pt x="35" y="397"/>
                    </a:lnTo>
                    <a:lnTo>
                      <a:pt x="47" y="391"/>
                    </a:lnTo>
                    <a:lnTo>
                      <a:pt x="47" y="391"/>
                    </a:lnTo>
                    <a:lnTo>
                      <a:pt x="47" y="389"/>
                    </a:lnTo>
                    <a:lnTo>
                      <a:pt x="47" y="386"/>
                    </a:lnTo>
                    <a:lnTo>
                      <a:pt x="45" y="386"/>
                    </a:lnTo>
                    <a:lnTo>
                      <a:pt x="48" y="383"/>
                    </a:lnTo>
                    <a:lnTo>
                      <a:pt x="54" y="380"/>
                    </a:lnTo>
                    <a:lnTo>
                      <a:pt x="57" y="377"/>
                    </a:lnTo>
                    <a:lnTo>
                      <a:pt x="60" y="377"/>
                    </a:lnTo>
                    <a:lnTo>
                      <a:pt x="62" y="377"/>
                    </a:lnTo>
                    <a:lnTo>
                      <a:pt x="65" y="374"/>
                    </a:lnTo>
                    <a:lnTo>
                      <a:pt x="66" y="374"/>
                    </a:lnTo>
                    <a:lnTo>
                      <a:pt x="76" y="372"/>
                    </a:lnTo>
                    <a:lnTo>
                      <a:pt x="80" y="374"/>
                    </a:lnTo>
                    <a:lnTo>
                      <a:pt x="82" y="374"/>
                    </a:lnTo>
                    <a:lnTo>
                      <a:pt x="83" y="374"/>
                    </a:lnTo>
                    <a:lnTo>
                      <a:pt x="85" y="371"/>
                    </a:lnTo>
                    <a:lnTo>
                      <a:pt x="88" y="363"/>
                    </a:lnTo>
                    <a:lnTo>
                      <a:pt x="91" y="360"/>
                    </a:lnTo>
                    <a:lnTo>
                      <a:pt x="92" y="353"/>
                    </a:lnTo>
                    <a:lnTo>
                      <a:pt x="94" y="343"/>
                    </a:lnTo>
                    <a:lnTo>
                      <a:pt x="95" y="333"/>
                    </a:lnTo>
                    <a:lnTo>
                      <a:pt x="97" y="322"/>
                    </a:lnTo>
                    <a:lnTo>
                      <a:pt x="97" y="316"/>
                    </a:lnTo>
                    <a:lnTo>
                      <a:pt x="98" y="315"/>
                    </a:lnTo>
                    <a:lnTo>
                      <a:pt x="100" y="311"/>
                    </a:lnTo>
                    <a:lnTo>
                      <a:pt x="101" y="310"/>
                    </a:lnTo>
                    <a:lnTo>
                      <a:pt x="106" y="307"/>
                    </a:lnTo>
                    <a:lnTo>
                      <a:pt x="104" y="307"/>
                    </a:lnTo>
                    <a:lnTo>
                      <a:pt x="103" y="305"/>
                    </a:lnTo>
                    <a:lnTo>
                      <a:pt x="103" y="304"/>
                    </a:lnTo>
                    <a:lnTo>
                      <a:pt x="101" y="304"/>
                    </a:lnTo>
                    <a:lnTo>
                      <a:pt x="98" y="307"/>
                    </a:lnTo>
                    <a:lnTo>
                      <a:pt x="95" y="308"/>
                    </a:lnTo>
                    <a:lnTo>
                      <a:pt x="92" y="308"/>
                    </a:lnTo>
                    <a:lnTo>
                      <a:pt x="91" y="308"/>
                    </a:lnTo>
                    <a:lnTo>
                      <a:pt x="89" y="311"/>
                    </a:lnTo>
                    <a:lnTo>
                      <a:pt x="85" y="313"/>
                    </a:lnTo>
                    <a:lnTo>
                      <a:pt x="83" y="311"/>
                    </a:lnTo>
                    <a:lnTo>
                      <a:pt x="80" y="308"/>
                    </a:lnTo>
                    <a:lnTo>
                      <a:pt x="77" y="308"/>
                    </a:lnTo>
                    <a:lnTo>
                      <a:pt x="73" y="308"/>
                    </a:lnTo>
                    <a:lnTo>
                      <a:pt x="71" y="308"/>
                    </a:lnTo>
                    <a:lnTo>
                      <a:pt x="69" y="305"/>
                    </a:lnTo>
                    <a:lnTo>
                      <a:pt x="69" y="302"/>
                    </a:lnTo>
                    <a:lnTo>
                      <a:pt x="68" y="298"/>
                    </a:lnTo>
                    <a:lnTo>
                      <a:pt x="68" y="295"/>
                    </a:lnTo>
                    <a:lnTo>
                      <a:pt x="69" y="287"/>
                    </a:lnTo>
                    <a:lnTo>
                      <a:pt x="71" y="284"/>
                    </a:lnTo>
                    <a:lnTo>
                      <a:pt x="76" y="277"/>
                    </a:lnTo>
                    <a:lnTo>
                      <a:pt x="79" y="272"/>
                    </a:lnTo>
                    <a:lnTo>
                      <a:pt x="82" y="269"/>
                    </a:lnTo>
                    <a:lnTo>
                      <a:pt x="83" y="267"/>
                    </a:lnTo>
                    <a:lnTo>
                      <a:pt x="86" y="266"/>
                    </a:lnTo>
                    <a:lnTo>
                      <a:pt x="88" y="264"/>
                    </a:lnTo>
                    <a:lnTo>
                      <a:pt x="91" y="258"/>
                    </a:lnTo>
                    <a:lnTo>
                      <a:pt x="95" y="252"/>
                    </a:lnTo>
                    <a:lnTo>
                      <a:pt x="98" y="243"/>
                    </a:lnTo>
                    <a:lnTo>
                      <a:pt x="101" y="240"/>
                    </a:lnTo>
                    <a:lnTo>
                      <a:pt x="109" y="235"/>
                    </a:lnTo>
                    <a:lnTo>
                      <a:pt x="111" y="235"/>
                    </a:lnTo>
                    <a:lnTo>
                      <a:pt x="114" y="237"/>
                    </a:lnTo>
                    <a:lnTo>
                      <a:pt x="115" y="238"/>
                    </a:lnTo>
                    <a:lnTo>
                      <a:pt x="120" y="249"/>
                    </a:lnTo>
                    <a:lnTo>
                      <a:pt x="120" y="249"/>
                    </a:lnTo>
                    <a:lnTo>
                      <a:pt x="118" y="245"/>
                    </a:lnTo>
                    <a:lnTo>
                      <a:pt x="117" y="234"/>
                    </a:lnTo>
                    <a:lnTo>
                      <a:pt x="117" y="228"/>
                    </a:lnTo>
                    <a:lnTo>
                      <a:pt x="120" y="223"/>
                    </a:lnTo>
                    <a:lnTo>
                      <a:pt x="121" y="222"/>
                    </a:lnTo>
                    <a:lnTo>
                      <a:pt x="124" y="223"/>
                    </a:lnTo>
                    <a:lnTo>
                      <a:pt x="129" y="225"/>
                    </a:lnTo>
                    <a:lnTo>
                      <a:pt x="132" y="226"/>
                    </a:lnTo>
                    <a:lnTo>
                      <a:pt x="133" y="229"/>
                    </a:lnTo>
                    <a:lnTo>
                      <a:pt x="136" y="231"/>
                    </a:lnTo>
                    <a:lnTo>
                      <a:pt x="138" y="231"/>
                    </a:lnTo>
                    <a:lnTo>
                      <a:pt x="139" y="229"/>
                    </a:lnTo>
                    <a:lnTo>
                      <a:pt x="141" y="225"/>
                    </a:lnTo>
                    <a:lnTo>
                      <a:pt x="142" y="217"/>
                    </a:lnTo>
                    <a:lnTo>
                      <a:pt x="144" y="208"/>
                    </a:lnTo>
                    <a:lnTo>
                      <a:pt x="142" y="197"/>
                    </a:lnTo>
                    <a:lnTo>
                      <a:pt x="142" y="188"/>
                    </a:lnTo>
                    <a:lnTo>
                      <a:pt x="141" y="184"/>
                    </a:lnTo>
                    <a:lnTo>
                      <a:pt x="142" y="179"/>
                    </a:lnTo>
                    <a:lnTo>
                      <a:pt x="144" y="173"/>
                    </a:lnTo>
                    <a:lnTo>
                      <a:pt x="147" y="169"/>
                    </a:lnTo>
                    <a:lnTo>
                      <a:pt x="152" y="164"/>
                    </a:lnTo>
                    <a:lnTo>
                      <a:pt x="156" y="162"/>
                    </a:lnTo>
                    <a:lnTo>
                      <a:pt x="158" y="162"/>
                    </a:lnTo>
                    <a:lnTo>
                      <a:pt x="162" y="166"/>
                    </a:lnTo>
                    <a:lnTo>
                      <a:pt x="165" y="167"/>
                    </a:lnTo>
                    <a:lnTo>
                      <a:pt x="171" y="172"/>
                    </a:lnTo>
                    <a:lnTo>
                      <a:pt x="177" y="184"/>
                    </a:lnTo>
                    <a:lnTo>
                      <a:pt x="180" y="190"/>
                    </a:lnTo>
                    <a:lnTo>
                      <a:pt x="183" y="191"/>
                    </a:lnTo>
                    <a:lnTo>
                      <a:pt x="189" y="196"/>
                    </a:lnTo>
                    <a:lnTo>
                      <a:pt x="194" y="205"/>
                    </a:lnTo>
                    <a:lnTo>
                      <a:pt x="197" y="210"/>
                    </a:lnTo>
                    <a:lnTo>
                      <a:pt x="198" y="211"/>
                    </a:lnTo>
                    <a:lnTo>
                      <a:pt x="200" y="211"/>
                    </a:lnTo>
                    <a:lnTo>
                      <a:pt x="198" y="208"/>
                    </a:lnTo>
                    <a:lnTo>
                      <a:pt x="197" y="204"/>
                    </a:lnTo>
                    <a:lnTo>
                      <a:pt x="192" y="197"/>
                    </a:lnTo>
                    <a:lnTo>
                      <a:pt x="183" y="185"/>
                    </a:lnTo>
                    <a:lnTo>
                      <a:pt x="180" y="178"/>
                    </a:lnTo>
                    <a:lnTo>
                      <a:pt x="174" y="169"/>
                    </a:lnTo>
                    <a:lnTo>
                      <a:pt x="171" y="164"/>
                    </a:lnTo>
                    <a:lnTo>
                      <a:pt x="165" y="158"/>
                    </a:lnTo>
                    <a:lnTo>
                      <a:pt x="165" y="156"/>
                    </a:lnTo>
                    <a:lnTo>
                      <a:pt x="174" y="149"/>
                    </a:lnTo>
                    <a:lnTo>
                      <a:pt x="186" y="141"/>
                    </a:lnTo>
                    <a:lnTo>
                      <a:pt x="200" y="137"/>
                    </a:lnTo>
                    <a:lnTo>
                      <a:pt x="204" y="137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22" y="124"/>
                    </a:lnTo>
                    <a:lnTo>
                      <a:pt x="224" y="124"/>
                    </a:lnTo>
                    <a:lnTo>
                      <a:pt x="229" y="127"/>
                    </a:lnTo>
                    <a:lnTo>
                      <a:pt x="232" y="132"/>
                    </a:lnTo>
                    <a:lnTo>
                      <a:pt x="233" y="135"/>
                    </a:lnTo>
                    <a:lnTo>
                      <a:pt x="236" y="143"/>
                    </a:lnTo>
                    <a:lnTo>
                      <a:pt x="236" y="152"/>
                    </a:lnTo>
                    <a:lnTo>
                      <a:pt x="236" y="179"/>
                    </a:lnTo>
                    <a:lnTo>
                      <a:pt x="236" y="185"/>
                    </a:lnTo>
                    <a:lnTo>
                      <a:pt x="236" y="187"/>
                    </a:lnTo>
                    <a:lnTo>
                      <a:pt x="238" y="184"/>
                    </a:lnTo>
                    <a:lnTo>
                      <a:pt x="241" y="178"/>
                    </a:lnTo>
                    <a:lnTo>
                      <a:pt x="242" y="175"/>
                    </a:lnTo>
                    <a:lnTo>
                      <a:pt x="244" y="169"/>
                    </a:lnTo>
                    <a:lnTo>
                      <a:pt x="244" y="159"/>
                    </a:lnTo>
                    <a:lnTo>
                      <a:pt x="245" y="153"/>
                    </a:lnTo>
                    <a:lnTo>
                      <a:pt x="242" y="146"/>
                    </a:lnTo>
                    <a:lnTo>
                      <a:pt x="242" y="134"/>
                    </a:lnTo>
                    <a:lnTo>
                      <a:pt x="244" y="127"/>
                    </a:lnTo>
                    <a:lnTo>
                      <a:pt x="247" y="127"/>
                    </a:lnTo>
                    <a:lnTo>
                      <a:pt x="259" y="150"/>
                    </a:lnTo>
                    <a:lnTo>
                      <a:pt x="263" y="155"/>
                    </a:lnTo>
                    <a:lnTo>
                      <a:pt x="270" y="166"/>
                    </a:lnTo>
                    <a:lnTo>
                      <a:pt x="276" y="164"/>
                    </a:lnTo>
                    <a:lnTo>
                      <a:pt x="282" y="166"/>
                    </a:lnTo>
                    <a:lnTo>
                      <a:pt x="285" y="166"/>
                    </a:lnTo>
                    <a:lnTo>
                      <a:pt x="286" y="164"/>
                    </a:lnTo>
                    <a:lnTo>
                      <a:pt x="285" y="159"/>
                    </a:lnTo>
                    <a:lnTo>
                      <a:pt x="276" y="146"/>
                    </a:lnTo>
                    <a:lnTo>
                      <a:pt x="271" y="135"/>
                    </a:lnTo>
                    <a:lnTo>
                      <a:pt x="270" y="121"/>
                    </a:lnTo>
                    <a:lnTo>
                      <a:pt x="268" y="115"/>
                    </a:lnTo>
                    <a:lnTo>
                      <a:pt x="271" y="114"/>
                    </a:lnTo>
                    <a:lnTo>
                      <a:pt x="280" y="114"/>
                    </a:lnTo>
                    <a:lnTo>
                      <a:pt x="294" y="120"/>
                    </a:lnTo>
                    <a:lnTo>
                      <a:pt x="312" y="141"/>
                    </a:lnTo>
                    <a:lnTo>
                      <a:pt x="321" y="149"/>
                    </a:lnTo>
                    <a:lnTo>
                      <a:pt x="338" y="172"/>
                    </a:lnTo>
                    <a:lnTo>
                      <a:pt x="342" y="175"/>
                    </a:lnTo>
                    <a:lnTo>
                      <a:pt x="345" y="176"/>
                    </a:lnTo>
                    <a:lnTo>
                      <a:pt x="347" y="173"/>
                    </a:lnTo>
                    <a:lnTo>
                      <a:pt x="347" y="170"/>
                    </a:lnTo>
                    <a:lnTo>
                      <a:pt x="347" y="166"/>
                    </a:lnTo>
                    <a:lnTo>
                      <a:pt x="347" y="161"/>
                    </a:lnTo>
                    <a:lnTo>
                      <a:pt x="347" y="155"/>
                    </a:lnTo>
                    <a:lnTo>
                      <a:pt x="345" y="147"/>
                    </a:lnTo>
                    <a:lnTo>
                      <a:pt x="347" y="134"/>
                    </a:lnTo>
                    <a:lnTo>
                      <a:pt x="350" y="129"/>
                    </a:lnTo>
                    <a:lnTo>
                      <a:pt x="352" y="123"/>
                    </a:lnTo>
                    <a:lnTo>
                      <a:pt x="350" y="114"/>
                    </a:lnTo>
                    <a:lnTo>
                      <a:pt x="347" y="108"/>
                    </a:lnTo>
                    <a:lnTo>
                      <a:pt x="335" y="89"/>
                    </a:lnTo>
                    <a:lnTo>
                      <a:pt x="335" y="88"/>
                    </a:lnTo>
                    <a:lnTo>
                      <a:pt x="338" y="85"/>
                    </a:lnTo>
                    <a:lnTo>
                      <a:pt x="341" y="83"/>
                    </a:lnTo>
                    <a:lnTo>
                      <a:pt x="371" y="88"/>
                    </a:lnTo>
                    <a:lnTo>
                      <a:pt x="376" y="89"/>
                    </a:lnTo>
                    <a:lnTo>
                      <a:pt x="377" y="91"/>
                    </a:lnTo>
                    <a:lnTo>
                      <a:pt x="379" y="93"/>
                    </a:lnTo>
                    <a:lnTo>
                      <a:pt x="380" y="94"/>
                    </a:lnTo>
                    <a:lnTo>
                      <a:pt x="387" y="91"/>
                    </a:lnTo>
                    <a:lnTo>
                      <a:pt x="387" y="86"/>
                    </a:lnTo>
                    <a:lnTo>
                      <a:pt x="385" y="85"/>
                    </a:lnTo>
                    <a:lnTo>
                      <a:pt x="352" y="77"/>
                    </a:lnTo>
                    <a:lnTo>
                      <a:pt x="344" y="74"/>
                    </a:lnTo>
                    <a:lnTo>
                      <a:pt x="341" y="74"/>
                    </a:lnTo>
                    <a:lnTo>
                      <a:pt x="338" y="76"/>
                    </a:lnTo>
                    <a:lnTo>
                      <a:pt x="330" y="77"/>
                    </a:lnTo>
                    <a:lnTo>
                      <a:pt x="327" y="76"/>
                    </a:lnTo>
                    <a:lnTo>
                      <a:pt x="324" y="67"/>
                    </a:lnTo>
                    <a:lnTo>
                      <a:pt x="327" y="56"/>
                    </a:lnTo>
                    <a:lnTo>
                      <a:pt x="330" y="56"/>
                    </a:lnTo>
                    <a:lnTo>
                      <a:pt x="336" y="61"/>
                    </a:lnTo>
                    <a:lnTo>
                      <a:pt x="341" y="55"/>
                    </a:lnTo>
                    <a:lnTo>
                      <a:pt x="345" y="50"/>
                    </a:lnTo>
                    <a:lnTo>
                      <a:pt x="352" y="47"/>
                    </a:lnTo>
                    <a:lnTo>
                      <a:pt x="364" y="36"/>
                    </a:lnTo>
                    <a:lnTo>
                      <a:pt x="367" y="35"/>
                    </a:lnTo>
                    <a:lnTo>
                      <a:pt x="370" y="36"/>
                    </a:lnTo>
                    <a:lnTo>
                      <a:pt x="376" y="39"/>
                    </a:lnTo>
                    <a:lnTo>
                      <a:pt x="377" y="41"/>
                    </a:lnTo>
                    <a:lnTo>
                      <a:pt x="380" y="47"/>
                    </a:lnTo>
                    <a:lnTo>
                      <a:pt x="382" y="48"/>
                    </a:lnTo>
                    <a:lnTo>
                      <a:pt x="385" y="50"/>
                    </a:lnTo>
                    <a:lnTo>
                      <a:pt x="387" y="51"/>
                    </a:lnTo>
                    <a:lnTo>
                      <a:pt x="391" y="44"/>
                    </a:lnTo>
                    <a:lnTo>
                      <a:pt x="394" y="35"/>
                    </a:lnTo>
                    <a:lnTo>
                      <a:pt x="399" y="29"/>
                    </a:lnTo>
                    <a:lnTo>
                      <a:pt x="405" y="32"/>
                    </a:lnTo>
                    <a:lnTo>
                      <a:pt x="408" y="36"/>
                    </a:lnTo>
                    <a:lnTo>
                      <a:pt x="411" y="41"/>
                    </a:lnTo>
                    <a:lnTo>
                      <a:pt x="417" y="44"/>
                    </a:lnTo>
                    <a:lnTo>
                      <a:pt x="425" y="62"/>
                    </a:lnTo>
                    <a:lnTo>
                      <a:pt x="426" y="62"/>
                    </a:lnTo>
                    <a:lnTo>
                      <a:pt x="426" y="61"/>
                    </a:lnTo>
                    <a:lnTo>
                      <a:pt x="428" y="58"/>
                    </a:lnTo>
                    <a:lnTo>
                      <a:pt x="428" y="53"/>
                    </a:lnTo>
                    <a:lnTo>
                      <a:pt x="429" y="45"/>
                    </a:lnTo>
                    <a:lnTo>
                      <a:pt x="428" y="44"/>
                    </a:lnTo>
                    <a:lnTo>
                      <a:pt x="421" y="36"/>
                    </a:lnTo>
                    <a:lnTo>
                      <a:pt x="420" y="33"/>
                    </a:lnTo>
                    <a:lnTo>
                      <a:pt x="418" y="29"/>
                    </a:lnTo>
                    <a:lnTo>
                      <a:pt x="418" y="24"/>
                    </a:lnTo>
                    <a:lnTo>
                      <a:pt x="420" y="21"/>
                    </a:lnTo>
                    <a:lnTo>
                      <a:pt x="421" y="20"/>
                    </a:lnTo>
                    <a:lnTo>
                      <a:pt x="426" y="21"/>
                    </a:lnTo>
                    <a:lnTo>
                      <a:pt x="428" y="20"/>
                    </a:lnTo>
                    <a:lnTo>
                      <a:pt x="428" y="16"/>
                    </a:lnTo>
                    <a:lnTo>
                      <a:pt x="429" y="12"/>
                    </a:lnTo>
                    <a:lnTo>
                      <a:pt x="431" y="10"/>
                    </a:lnTo>
                    <a:lnTo>
                      <a:pt x="434" y="10"/>
                    </a:lnTo>
                    <a:lnTo>
                      <a:pt x="438" y="13"/>
                    </a:lnTo>
                    <a:lnTo>
                      <a:pt x="443" y="13"/>
                    </a:lnTo>
                    <a:lnTo>
                      <a:pt x="444" y="12"/>
                    </a:lnTo>
                    <a:lnTo>
                      <a:pt x="444" y="9"/>
                    </a:lnTo>
                    <a:lnTo>
                      <a:pt x="444" y="7"/>
                    </a:lnTo>
                    <a:lnTo>
                      <a:pt x="444" y="6"/>
                    </a:lnTo>
                    <a:lnTo>
                      <a:pt x="459" y="6"/>
                    </a:lnTo>
                    <a:lnTo>
                      <a:pt x="462" y="6"/>
                    </a:lnTo>
                    <a:lnTo>
                      <a:pt x="466" y="3"/>
                    </a:lnTo>
                    <a:lnTo>
                      <a:pt x="469" y="3"/>
                    </a:lnTo>
                    <a:lnTo>
                      <a:pt x="472" y="4"/>
                    </a:lnTo>
                    <a:lnTo>
                      <a:pt x="475" y="7"/>
                    </a:lnTo>
                    <a:lnTo>
                      <a:pt x="479" y="7"/>
                    </a:lnTo>
                    <a:lnTo>
                      <a:pt x="484" y="1"/>
                    </a:lnTo>
                    <a:lnTo>
                      <a:pt x="490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46" name="Freeform 10398"/>
              <p:cNvSpPr>
                <a:spLocks noChangeAspect="1"/>
              </p:cNvSpPr>
              <p:nvPr/>
            </p:nvSpPr>
            <p:spPr bwMode="auto">
              <a:xfrm>
                <a:off x="6179037" y="3511245"/>
                <a:ext cx="748876" cy="559982"/>
              </a:xfrm>
              <a:custGeom>
                <a:avLst/>
                <a:gdLst>
                  <a:gd name="T0" fmla="*/ 414 w 559"/>
                  <a:gd name="T1" fmla="*/ 22 h 418"/>
                  <a:gd name="T2" fmla="*/ 430 w 559"/>
                  <a:gd name="T3" fmla="*/ 52 h 418"/>
                  <a:gd name="T4" fmla="*/ 448 w 559"/>
                  <a:gd name="T5" fmla="*/ 79 h 418"/>
                  <a:gd name="T6" fmla="*/ 463 w 559"/>
                  <a:gd name="T7" fmla="*/ 119 h 418"/>
                  <a:gd name="T8" fmla="*/ 489 w 559"/>
                  <a:gd name="T9" fmla="*/ 131 h 418"/>
                  <a:gd name="T10" fmla="*/ 505 w 559"/>
                  <a:gd name="T11" fmla="*/ 165 h 418"/>
                  <a:gd name="T12" fmla="*/ 519 w 559"/>
                  <a:gd name="T13" fmla="*/ 165 h 418"/>
                  <a:gd name="T14" fmla="*/ 544 w 559"/>
                  <a:gd name="T15" fmla="*/ 199 h 418"/>
                  <a:gd name="T16" fmla="*/ 559 w 559"/>
                  <a:gd name="T17" fmla="*/ 250 h 418"/>
                  <a:gd name="T18" fmla="*/ 546 w 559"/>
                  <a:gd name="T19" fmla="*/ 311 h 418"/>
                  <a:gd name="T20" fmla="*/ 527 w 559"/>
                  <a:gd name="T21" fmla="*/ 332 h 418"/>
                  <a:gd name="T22" fmla="*/ 519 w 559"/>
                  <a:gd name="T23" fmla="*/ 353 h 418"/>
                  <a:gd name="T24" fmla="*/ 508 w 559"/>
                  <a:gd name="T25" fmla="*/ 389 h 418"/>
                  <a:gd name="T26" fmla="*/ 458 w 559"/>
                  <a:gd name="T27" fmla="*/ 412 h 418"/>
                  <a:gd name="T28" fmla="*/ 450 w 559"/>
                  <a:gd name="T29" fmla="*/ 410 h 418"/>
                  <a:gd name="T30" fmla="*/ 442 w 559"/>
                  <a:gd name="T31" fmla="*/ 402 h 418"/>
                  <a:gd name="T32" fmla="*/ 414 w 559"/>
                  <a:gd name="T33" fmla="*/ 410 h 418"/>
                  <a:gd name="T34" fmla="*/ 367 w 559"/>
                  <a:gd name="T35" fmla="*/ 384 h 418"/>
                  <a:gd name="T36" fmla="*/ 362 w 559"/>
                  <a:gd name="T37" fmla="*/ 358 h 418"/>
                  <a:gd name="T38" fmla="*/ 345 w 559"/>
                  <a:gd name="T39" fmla="*/ 339 h 418"/>
                  <a:gd name="T40" fmla="*/ 337 w 559"/>
                  <a:gd name="T41" fmla="*/ 346 h 418"/>
                  <a:gd name="T42" fmla="*/ 337 w 559"/>
                  <a:gd name="T43" fmla="*/ 323 h 418"/>
                  <a:gd name="T44" fmla="*/ 315 w 559"/>
                  <a:gd name="T45" fmla="*/ 351 h 418"/>
                  <a:gd name="T46" fmla="*/ 307 w 559"/>
                  <a:gd name="T47" fmla="*/ 339 h 418"/>
                  <a:gd name="T48" fmla="*/ 282 w 559"/>
                  <a:gd name="T49" fmla="*/ 309 h 418"/>
                  <a:gd name="T50" fmla="*/ 207 w 559"/>
                  <a:gd name="T51" fmla="*/ 308 h 418"/>
                  <a:gd name="T52" fmla="*/ 142 w 559"/>
                  <a:gd name="T53" fmla="*/ 335 h 418"/>
                  <a:gd name="T54" fmla="*/ 83 w 559"/>
                  <a:gd name="T55" fmla="*/ 344 h 418"/>
                  <a:gd name="T56" fmla="*/ 27 w 559"/>
                  <a:gd name="T57" fmla="*/ 339 h 418"/>
                  <a:gd name="T58" fmla="*/ 28 w 559"/>
                  <a:gd name="T59" fmla="*/ 288 h 418"/>
                  <a:gd name="T60" fmla="*/ 0 w 559"/>
                  <a:gd name="T61" fmla="*/ 220 h 418"/>
                  <a:gd name="T62" fmla="*/ 6 w 559"/>
                  <a:gd name="T63" fmla="*/ 218 h 418"/>
                  <a:gd name="T64" fmla="*/ 15 w 559"/>
                  <a:gd name="T65" fmla="*/ 222 h 418"/>
                  <a:gd name="T66" fmla="*/ 9 w 559"/>
                  <a:gd name="T67" fmla="*/ 173 h 418"/>
                  <a:gd name="T68" fmla="*/ 32 w 559"/>
                  <a:gd name="T69" fmla="*/ 152 h 418"/>
                  <a:gd name="T70" fmla="*/ 86 w 559"/>
                  <a:gd name="T71" fmla="*/ 131 h 418"/>
                  <a:gd name="T72" fmla="*/ 126 w 559"/>
                  <a:gd name="T73" fmla="*/ 101 h 418"/>
                  <a:gd name="T74" fmla="*/ 142 w 559"/>
                  <a:gd name="T75" fmla="*/ 93 h 418"/>
                  <a:gd name="T76" fmla="*/ 145 w 559"/>
                  <a:gd name="T77" fmla="*/ 84 h 418"/>
                  <a:gd name="T78" fmla="*/ 158 w 559"/>
                  <a:gd name="T79" fmla="*/ 79 h 418"/>
                  <a:gd name="T80" fmla="*/ 156 w 559"/>
                  <a:gd name="T81" fmla="*/ 72 h 418"/>
                  <a:gd name="T82" fmla="*/ 163 w 559"/>
                  <a:gd name="T83" fmla="*/ 63 h 418"/>
                  <a:gd name="T84" fmla="*/ 168 w 559"/>
                  <a:gd name="T85" fmla="*/ 54 h 418"/>
                  <a:gd name="T86" fmla="*/ 179 w 559"/>
                  <a:gd name="T87" fmla="*/ 53 h 418"/>
                  <a:gd name="T88" fmla="*/ 189 w 559"/>
                  <a:gd name="T89" fmla="*/ 44 h 418"/>
                  <a:gd name="T90" fmla="*/ 209 w 559"/>
                  <a:gd name="T91" fmla="*/ 63 h 418"/>
                  <a:gd name="T92" fmla="*/ 222 w 559"/>
                  <a:gd name="T93" fmla="*/ 58 h 418"/>
                  <a:gd name="T94" fmla="*/ 228 w 559"/>
                  <a:gd name="T95" fmla="*/ 54 h 418"/>
                  <a:gd name="T96" fmla="*/ 238 w 559"/>
                  <a:gd name="T97" fmla="*/ 30 h 418"/>
                  <a:gd name="T98" fmla="*/ 250 w 559"/>
                  <a:gd name="T99" fmla="*/ 22 h 418"/>
                  <a:gd name="T100" fmla="*/ 269 w 559"/>
                  <a:gd name="T101" fmla="*/ 18 h 418"/>
                  <a:gd name="T102" fmla="*/ 266 w 559"/>
                  <a:gd name="T103" fmla="*/ 7 h 418"/>
                  <a:gd name="T104" fmla="*/ 299 w 559"/>
                  <a:gd name="T105" fmla="*/ 18 h 418"/>
                  <a:gd name="T106" fmla="*/ 313 w 559"/>
                  <a:gd name="T107" fmla="*/ 22 h 418"/>
                  <a:gd name="T108" fmla="*/ 324 w 559"/>
                  <a:gd name="T109" fmla="*/ 29 h 418"/>
                  <a:gd name="T110" fmla="*/ 307 w 559"/>
                  <a:gd name="T111" fmla="*/ 56 h 418"/>
                  <a:gd name="T112" fmla="*/ 329 w 559"/>
                  <a:gd name="T113" fmla="*/ 72 h 418"/>
                  <a:gd name="T114" fmla="*/ 367 w 559"/>
                  <a:gd name="T115" fmla="*/ 96 h 418"/>
                  <a:gd name="T116" fmla="*/ 393 w 559"/>
                  <a:gd name="T117" fmla="*/ 53 h 418"/>
                  <a:gd name="T118" fmla="*/ 395 w 559"/>
                  <a:gd name="T119" fmla="*/ 24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9" h="418">
                    <a:moveTo>
                      <a:pt x="405" y="0"/>
                    </a:moveTo>
                    <a:lnTo>
                      <a:pt x="407" y="0"/>
                    </a:lnTo>
                    <a:lnTo>
                      <a:pt x="407" y="0"/>
                    </a:lnTo>
                    <a:lnTo>
                      <a:pt x="407" y="3"/>
                    </a:lnTo>
                    <a:lnTo>
                      <a:pt x="407" y="3"/>
                    </a:lnTo>
                    <a:lnTo>
                      <a:pt x="409" y="5"/>
                    </a:lnTo>
                    <a:lnTo>
                      <a:pt x="411" y="6"/>
                    </a:lnTo>
                    <a:lnTo>
                      <a:pt x="411" y="7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1" y="13"/>
                    </a:lnTo>
                    <a:lnTo>
                      <a:pt x="411" y="16"/>
                    </a:lnTo>
                    <a:lnTo>
                      <a:pt x="412" y="16"/>
                    </a:lnTo>
                    <a:lnTo>
                      <a:pt x="412" y="18"/>
                    </a:lnTo>
                    <a:lnTo>
                      <a:pt x="414" y="18"/>
                    </a:lnTo>
                    <a:lnTo>
                      <a:pt x="416" y="18"/>
                    </a:lnTo>
                    <a:lnTo>
                      <a:pt x="414" y="20"/>
                    </a:lnTo>
                    <a:lnTo>
                      <a:pt x="414" y="22"/>
                    </a:lnTo>
                    <a:lnTo>
                      <a:pt x="414" y="22"/>
                    </a:lnTo>
                    <a:lnTo>
                      <a:pt x="414" y="24"/>
                    </a:lnTo>
                    <a:lnTo>
                      <a:pt x="416" y="24"/>
                    </a:lnTo>
                    <a:lnTo>
                      <a:pt x="416" y="24"/>
                    </a:lnTo>
                    <a:lnTo>
                      <a:pt x="418" y="24"/>
                    </a:lnTo>
                    <a:lnTo>
                      <a:pt x="418" y="27"/>
                    </a:lnTo>
                    <a:lnTo>
                      <a:pt x="418" y="29"/>
                    </a:lnTo>
                    <a:lnTo>
                      <a:pt x="420" y="30"/>
                    </a:lnTo>
                    <a:lnTo>
                      <a:pt x="420" y="34"/>
                    </a:lnTo>
                    <a:lnTo>
                      <a:pt x="420" y="37"/>
                    </a:lnTo>
                    <a:lnTo>
                      <a:pt x="422" y="39"/>
                    </a:lnTo>
                    <a:lnTo>
                      <a:pt x="422" y="42"/>
                    </a:lnTo>
                    <a:lnTo>
                      <a:pt x="422" y="44"/>
                    </a:lnTo>
                    <a:lnTo>
                      <a:pt x="422" y="46"/>
                    </a:lnTo>
                    <a:lnTo>
                      <a:pt x="423" y="47"/>
                    </a:lnTo>
                    <a:lnTo>
                      <a:pt x="423" y="52"/>
                    </a:lnTo>
                    <a:lnTo>
                      <a:pt x="425" y="52"/>
                    </a:lnTo>
                    <a:lnTo>
                      <a:pt x="427" y="53"/>
                    </a:lnTo>
                    <a:lnTo>
                      <a:pt x="428" y="52"/>
                    </a:lnTo>
                    <a:lnTo>
                      <a:pt x="430" y="52"/>
                    </a:lnTo>
                    <a:lnTo>
                      <a:pt x="431" y="50"/>
                    </a:lnTo>
                    <a:lnTo>
                      <a:pt x="433" y="50"/>
                    </a:lnTo>
                    <a:lnTo>
                      <a:pt x="435" y="52"/>
                    </a:lnTo>
                    <a:lnTo>
                      <a:pt x="435" y="53"/>
                    </a:lnTo>
                    <a:lnTo>
                      <a:pt x="439" y="56"/>
                    </a:lnTo>
                    <a:lnTo>
                      <a:pt x="442" y="56"/>
                    </a:lnTo>
                    <a:lnTo>
                      <a:pt x="444" y="58"/>
                    </a:lnTo>
                    <a:lnTo>
                      <a:pt x="444" y="60"/>
                    </a:lnTo>
                    <a:lnTo>
                      <a:pt x="444" y="60"/>
                    </a:lnTo>
                    <a:lnTo>
                      <a:pt x="444" y="62"/>
                    </a:lnTo>
                    <a:lnTo>
                      <a:pt x="444" y="63"/>
                    </a:lnTo>
                    <a:lnTo>
                      <a:pt x="444" y="65"/>
                    </a:lnTo>
                    <a:lnTo>
                      <a:pt x="444" y="66"/>
                    </a:lnTo>
                    <a:lnTo>
                      <a:pt x="446" y="71"/>
                    </a:lnTo>
                    <a:lnTo>
                      <a:pt x="446" y="72"/>
                    </a:lnTo>
                    <a:lnTo>
                      <a:pt x="448" y="76"/>
                    </a:lnTo>
                    <a:lnTo>
                      <a:pt x="448" y="77"/>
                    </a:lnTo>
                    <a:lnTo>
                      <a:pt x="448" y="79"/>
                    </a:lnTo>
                    <a:lnTo>
                      <a:pt x="448" y="79"/>
                    </a:lnTo>
                    <a:lnTo>
                      <a:pt x="448" y="81"/>
                    </a:lnTo>
                    <a:lnTo>
                      <a:pt x="448" y="82"/>
                    </a:lnTo>
                    <a:lnTo>
                      <a:pt x="450" y="84"/>
                    </a:lnTo>
                    <a:lnTo>
                      <a:pt x="451" y="86"/>
                    </a:lnTo>
                    <a:lnTo>
                      <a:pt x="452" y="86"/>
                    </a:lnTo>
                    <a:lnTo>
                      <a:pt x="452" y="88"/>
                    </a:lnTo>
                    <a:lnTo>
                      <a:pt x="452" y="90"/>
                    </a:lnTo>
                    <a:lnTo>
                      <a:pt x="454" y="93"/>
                    </a:lnTo>
                    <a:lnTo>
                      <a:pt x="456" y="96"/>
                    </a:lnTo>
                    <a:lnTo>
                      <a:pt x="456" y="101"/>
                    </a:lnTo>
                    <a:lnTo>
                      <a:pt x="454" y="105"/>
                    </a:lnTo>
                    <a:lnTo>
                      <a:pt x="454" y="107"/>
                    </a:lnTo>
                    <a:lnTo>
                      <a:pt x="458" y="109"/>
                    </a:lnTo>
                    <a:lnTo>
                      <a:pt x="460" y="111"/>
                    </a:lnTo>
                    <a:lnTo>
                      <a:pt x="460" y="112"/>
                    </a:lnTo>
                    <a:lnTo>
                      <a:pt x="458" y="114"/>
                    </a:lnTo>
                    <a:lnTo>
                      <a:pt x="460" y="116"/>
                    </a:lnTo>
                    <a:lnTo>
                      <a:pt x="461" y="118"/>
                    </a:lnTo>
                    <a:lnTo>
                      <a:pt x="463" y="119"/>
                    </a:lnTo>
                    <a:lnTo>
                      <a:pt x="465" y="119"/>
                    </a:lnTo>
                    <a:lnTo>
                      <a:pt x="467" y="119"/>
                    </a:lnTo>
                    <a:lnTo>
                      <a:pt x="469" y="120"/>
                    </a:lnTo>
                    <a:lnTo>
                      <a:pt x="470" y="120"/>
                    </a:lnTo>
                    <a:lnTo>
                      <a:pt x="470" y="123"/>
                    </a:lnTo>
                    <a:lnTo>
                      <a:pt x="472" y="123"/>
                    </a:lnTo>
                    <a:lnTo>
                      <a:pt x="474" y="123"/>
                    </a:lnTo>
                    <a:lnTo>
                      <a:pt x="474" y="120"/>
                    </a:lnTo>
                    <a:lnTo>
                      <a:pt x="476" y="123"/>
                    </a:lnTo>
                    <a:lnTo>
                      <a:pt x="476" y="123"/>
                    </a:lnTo>
                    <a:lnTo>
                      <a:pt x="477" y="124"/>
                    </a:lnTo>
                    <a:lnTo>
                      <a:pt x="479" y="128"/>
                    </a:lnTo>
                    <a:lnTo>
                      <a:pt x="480" y="128"/>
                    </a:lnTo>
                    <a:lnTo>
                      <a:pt x="480" y="128"/>
                    </a:lnTo>
                    <a:lnTo>
                      <a:pt x="482" y="130"/>
                    </a:lnTo>
                    <a:lnTo>
                      <a:pt x="484" y="130"/>
                    </a:lnTo>
                    <a:lnTo>
                      <a:pt x="484" y="130"/>
                    </a:lnTo>
                    <a:lnTo>
                      <a:pt x="488" y="131"/>
                    </a:lnTo>
                    <a:lnTo>
                      <a:pt x="489" y="131"/>
                    </a:lnTo>
                    <a:lnTo>
                      <a:pt x="491" y="133"/>
                    </a:lnTo>
                    <a:lnTo>
                      <a:pt x="493" y="135"/>
                    </a:lnTo>
                    <a:lnTo>
                      <a:pt x="493" y="137"/>
                    </a:lnTo>
                    <a:lnTo>
                      <a:pt x="495" y="137"/>
                    </a:lnTo>
                    <a:lnTo>
                      <a:pt x="493" y="139"/>
                    </a:lnTo>
                    <a:lnTo>
                      <a:pt x="493" y="137"/>
                    </a:lnTo>
                    <a:lnTo>
                      <a:pt x="491" y="139"/>
                    </a:lnTo>
                    <a:lnTo>
                      <a:pt x="493" y="141"/>
                    </a:lnTo>
                    <a:lnTo>
                      <a:pt x="495" y="141"/>
                    </a:lnTo>
                    <a:lnTo>
                      <a:pt x="497" y="143"/>
                    </a:lnTo>
                    <a:lnTo>
                      <a:pt x="499" y="147"/>
                    </a:lnTo>
                    <a:lnTo>
                      <a:pt x="500" y="149"/>
                    </a:lnTo>
                    <a:lnTo>
                      <a:pt x="500" y="149"/>
                    </a:lnTo>
                    <a:lnTo>
                      <a:pt x="500" y="152"/>
                    </a:lnTo>
                    <a:lnTo>
                      <a:pt x="501" y="152"/>
                    </a:lnTo>
                    <a:lnTo>
                      <a:pt x="501" y="156"/>
                    </a:lnTo>
                    <a:lnTo>
                      <a:pt x="503" y="159"/>
                    </a:lnTo>
                    <a:lnTo>
                      <a:pt x="505" y="163"/>
                    </a:lnTo>
                    <a:lnTo>
                      <a:pt x="505" y="165"/>
                    </a:lnTo>
                    <a:lnTo>
                      <a:pt x="505" y="166"/>
                    </a:lnTo>
                    <a:lnTo>
                      <a:pt x="507" y="165"/>
                    </a:lnTo>
                    <a:lnTo>
                      <a:pt x="507" y="165"/>
                    </a:lnTo>
                    <a:lnTo>
                      <a:pt x="508" y="166"/>
                    </a:lnTo>
                    <a:lnTo>
                      <a:pt x="511" y="166"/>
                    </a:lnTo>
                    <a:lnTo>
                      <a:pt x="511" y="166"/>
                    </a:lnTo>
                    <a:lnTo>
                      <a:pt x="508" y="163"/>
                    </a:lnTo>
                    <a:lnTo>
                      <a:pt x="511" y="161"/>
                    </a:lnTo>
                    <a:lnTo>
                      <a:pt x="511" y="161"/>
                    </a:lnTo>
                    <a:lnTo>
                      <a:pt x="511" y="161"/>
                    </a:lnTo>
                    <a:lnTo>
                      <a:pt x="512" y="163"/>
                    </a:lnTo>
                    <a:lnTo>
                      <a:pt x="514" y="165"/>
                    </a:lnTo>
                    <a:lnTo>
                      <a:pt x="516" y="166"/>
                    </a:lnTo>
                    <a:lnTo>
                      <a:pt x="518" y="168"/>
                    </a:lnTo>
                    <a:lnTo>
                      <a:pt x="518" y="168"/>
                    </a:lnTo>
                    <a:lnTo>
                      <a:pt x="518" y="166"/>
                    </a:lnTo>
                    <a:lnTo>
                      <a:pt x="518" y="165"/>
                    </a:lnTo>
                    <a:lnTo>
                      <a:pt x="519" y="165"/>
                    </a:lnTo>
                    <a:lnTo>
                      <a:pt x="519" y="165"/>
                    </a:lnTo>
                    <a:lnTo>
                      <a:pt x="521" y="168"/>
                    </a:lnTo>
                    <a:lnTo>
                      <a:pt x="521" y="171"/>
                    </a:lnTo>
                    <a:lnTo>
                      <a:pt x="521" y="177"/>
                    </a:lnTo>
                    <a:lnTo>
                      <a:pt x="521" y="180"/>
                    </a:lnTo>
                    <a:lnTo>
                      <a:pt x="523" y="182"/>
                    </a:lnTo>
                    <a:lnTo>
                      <a:pt x="524" y="182"/>
                    </a:lnTo>
                    <a:lnTo>
                      <a:pt x="524" y="184"/>
                    </a:lnTo>
                    <a:lnTo>
                      <a:pt x="526" y="186"/>
                    </a:lnTo>
                    <a:lnTo>
                      <a:pt x="527" y="186"/>
                    </a:lnTo>
                    <a:lnTo>
                      <a:pt x="531" y="188"/>
                    </a:lnTo>
                    <a:lnTo>
                      <a:pt x="531" y="188"/>
                    </a:lnTo>
                    <a:lnTo>
                      <a:pt x="533" y="188"/>
                    </a:lnTo>
                    <a:lnTo>
                      <a:pt x="535" y="190"/>
                    </a:lnTo>
                    <a:lnTo>
                      <a:pt x="537" y="190"/>
                    </a:lnTo>
                    <a:lnTo>
                      <a:pt x="538" y="196"/>
                    </a:lnTo>
                    <a:lnTo>
                      <a:pt x="540" y="196"/>
                    </a:lnTo>
                    <a:lnTo>
                      <a:pt x="542" y="197"/>
                    </a:lnTo>
                    <a:lnTo>
                      <a:pt x="542" y="199"/>
                    </a:lnTo>
                    <a:lnTo>
                      <a:pt x="544" y="199"/>
                    </a:lnTo>
                    <a:lnTo>
                      <a:pt x="544" y="201"/>
                    </a:lnTo>
                    <a:lnTo>
                      <a:pt x="546" y="203"/>
                    </a:lnTo>
                    <a:lnTo>
                      <a:pt x="546" y="203"/>
                    </a:lnTo>
                    <a:lnTo>
                      <a:pt x="547" y="207"/>
                    </a:lnTo>
                    <a:lnTo>
                      <a:pt x="548" y="207"/>
                    </a:lnTo>
                    <a:lnTo>
                      <a:pt x="550" y="208"/>
                    </a:lnTo>
                    <a:lnTo>
                      <a:pt x="550" y="213"/>
                    </a:lnTo>
                    <a:lnTo>
                      <a:pt x="550" y="215"/>
                    </a:lnTo>
                    <a:lnTo>
                      <a:pt x="553" y="215"/>
                    </a:lnTo>
                    <a:lnTo>
                      <a:pt x="553" y="216"/>
                    </a:lnTo>
                    <a:lnTo>
                      <a:pt x="554" y="216"/>
                    </a:lnTo>
                    <a:lnTo>
                      <a:pt x="553" y="222"/>
                    </a:lnTo>
                    <a:lnTo>
                      <a:pt x="554" y="231"/>
                    </a:lnTo>
                    <a:lnTo>
                      <a:pt x="553" y="235"/>
                    </a:lnTo>
                    <a:lnTo>
                      <a:pt x="554" y="237"/>
                    </a:lnTo>
                    <a:lnTo>
                      <a:pt x="557" y="243"/>
                    </a:lnTo>
                    <a:lnTo>
                      <a:pt x="557" y="245"/>
                    </a:lnTo>
                    <a:lnTo>
                      <a:pt x="557" y="246"/>
                    </a:lnTo>
                    <a:lnTo>
                      <a:pt x="559" y="250"/>
                    </a:lnTo>
                    <a:lnTo>
                      <a:pt x="559" y="255"/>
                    </a:lnTo>
                    <a:lnTo>
                      <a:pt x="559" y="257"/>
                    </a:lnTo>
                    <a:lnTo>
                      <a:pt x="559" y="259"/>
                    </a:lnTo>
                    <a:lnTo>
                      <a:pt x="557" y="262"/>
                    </a:lnTo>
                    <a:lnTo>
                      <a:pt x="556" y="265"/>
                    </a:lnTo>
                    <a:lnTo>
                      <a:pt x="556" y="269"/>
                    </a:lnTo>
                    <a:lnTo>
                      <a:pt x="556" y="274"/>
                    </a:lnTo>
                    <a:lnTo>
                      <a:pt x="554" y="276"/>
                    </a:lnTo>
                    <a:lnTo>
                      <a:pt x="554" y="280"/>
                    </a:lnTo>
                    <a:lnTo>
                      <a:pt x="553" y="284"/>
                    </a:lnTo>
                    <a:lnTo>
                      <a:pt x="553" y="286"/>
                    </a:lnTo>
                    <a:lnTo>
                      <a:pt x="553" y="290"/>
                    </a:lnTo>
                    <a:lnTo>
                      <a:pt x="553" y="293"/>
                    </a:lnTo>
                    <a:lnTo>
                      <a:pt x="550" y="295"/>
                    </a:lnTo>
                    <a:lnTo>
                      <a:pt x="550" y="299"/>
                    </a:lnTo>
                    <a:lnTo>
                      <a:pt x="548" y="304"/>
                    </a:lnTo>
                    <a:lnTo>
                      <a:pt x="546" y="308"/>
                    </a:lnTo>
                    <a:lnTo>
                      <a:pt x="546" y="311"/>
                    </a:lnTo>
                    <a:lnTo>
                      <a:pt x="546" y="311"/>
                    </a:lnTo>
                    <a:lnTo>
                      <a:pt x="544" y="312"/>
                    </a:lnTo>
                    <a:lnTo>
                      <a:pt x="542" y="314"/>
                    </a:lnTo>
                    <a:lnTo>
                      <a:pt x="542" y="316"/>
                    </a:lnTo>
                    <a:lnTo>
                      <a:pt x="540" y="316"/>
                    </a:lnTo>
                    <a:lnTo>
                      <a:pt x="540" y="316"/>
                    </a:lnTo>
                    <a:lnTo>
                      <a:pt x="540" y="318"/>
                    </a:lnTo>
                    <a:lnTo>
                      <a:pt x="540" y="318"/>
                    </a:lnTo>
                    <a:lnTo>
                      <a:pt x="540" y="318"/>
                    </a:lnTo>
                    <a:lnTo>
                      <a:pt x="537" y="320"/>
                    </a:lnTo>
                    <a:lnTo>
                      <a:pt x="535" y="320"/>
                    </a:lnTo>
                    <a:lnTo>
                      <a:pt x="533" y="323"/>
                    </a:lnTo>
                    <a:lnTo>
                      <a:pt x="531" y="325"/>
                    </a:lnTo>
                    <a:lnTo>
                      <a:pt x="531" y="327"/>
                    </a:lnTo>
                    <a:lnTo>
                      <a:pt x="529" y="327"/>
                    </a:lnTo>
                    <a:lnTo>
                      <a:pt x="529" y="329"/>
                    </a:lnTo>
                    <a:lnTo>
                      <a:pt x="529" y="331"/>
                    </a:lnTo>
                    <a:lnTo>
                      <a:pt x="527" y="331"/>
                    </a:lnTo>
                    <a:lnTo>
                      <a:pt x="527" y="331"/>
                    </a:lnTo>
                    <a:lnTo>
                      <a:pt x="527" y="332"/>
                    </a:lnTo>
                    <a:lnTo>
                      <a:pt x="527" y="333"/>
                    </a:lnTo>
                    <a:lnTo>
                      <a:pt x="527" y="335"/>
                    </a:lnTo>
                    <a:lnTo>
                      <a:pt x="527" y="337"/>
                    </a:lnTo>
                    <a:lnTo>
                      <a:pt x="526" y="337"/>
                    </a:lnTo>
                    <a:lnTo>
                      <a:pt x="526" y="337"/>
                    </a:lnTo>
                    <a:lnTo>
                      <a:pt x="526" y="337"/>
                    </a:lnTo>
                    <a:lnTo>
                      <a:pt x="526" y="337"/>
                    </a:lnTo>
                    <a:lnTo>
                      <a:pt x="526" y="337"/>
                    </a:lnTo>
                    <a:lnTo>
                      <a:pt x="524" y="339"/>
                    </a:lnTo>
                    <a:lnTo>
                      <a:pt x="523" y="342"/>
                    </a:lnTo>
                    <a:lnTo>
                      <a:pt x="523" y="342"/>
                    </a:lnTo>
                    <a:lnTo>
                      <a:pt x="523" y="344"/>
                    </a:lnTo>
                    <a:lnTo>
                      <a:pt x="521" y="350"/>
                    </a:lnTo>
                    <a:lnTo>
                      <a:pt x="521" y="351"/>
                    </a:lnTo>
                    <a:lnTo>
                      <a:pt x="521" y="353"/>
                    </a:lnTo>
                    <a:lnTo>
                      <a:pt x="521" y="353"/>
                    </a:lnTo>
                    <a:lnTo>
                      <a:pt x="521" y="353"/>
                    </a:lnTo>
                    <a:lnTo>
                      <a:pt x="521" y="353"/>
                    </a:lnTo>
                    <a:lnTo>
                      <a:pt x="519" y="353"/>
                    </a:lnTo>
                    <a:lnTo>
                      <a:pt x="519" y="353"/>
                    </a:lnTo>
                    <a:lnTo>
                      <a:pt x="519" y="355"/>
                    </a:lnTo>
                    <a:lnTo>
                      <a:pt x="519" y="355"/>
                    </a:lnTo>
                    <a:lnTo>
                      <a:pt x="519" y="355"/>
                    </a:lnTo>
                    <a:lnTo>
                      <a:pt x="519" y="355"/>
                    </a:lnTo>
                    <a:lnTo>
                      <a:pt x="519" y="355"/>
                    </a:lnTo>
                    <a:lnTo>
                      <a:pt x="518" y="356"/>
                    </a:lnTo>
                    <a:lnTo>
                      <a:pt x="516" y="361"/>
                    </a:lnTo>
                    <a:lnTo>
                      <a:pt x="514" y="363"/>
                    </a:lnTo>
                    <a:lnTo>
                      <a:pt x="512" y="365"/>
                    </a:lnTo>
                    <a:lnTo>
                      <a:pt x="512" y="367"/>
                    </a:lnTo>
                    <a:lnTo>
                      <a:pt x="512" y="370"/>
                    </a:lnTo>
                    <a:lnTo>
                      <a:pt x="511" y="374"/>
                    </a:lnTo>
                    <a:lnTo>
                      <a:pt x="511" y="378"/>
                    </a:lnTo>
                    <a:lnTo>
                      <a:pt x="511" y="380"/>
                    </a:lnTo>
                    <a:lnTo>
                      <a:pt x="508" y="380"/>
                    </a:lnTo>
                    <a:lnTo>
                      <a:pt x="508" y="384"/>
                    </a:lnTo>
                    <a:lnTo>
                      <a:pt x="511" y="388"/>
                    </a:lnTo>
                    <a:lnTo>
                      <a:pt x="508" y="389"/>
                    </a:lnTo>
                    <a:lnTo>
                      <a:pt x="508" y="391"/>
                    </a:lnTo>
                    <a:lnTo>
                      <a:pt x="508" y="391"/>
                    </a:lnTo>
                    <a:lnTo>
                      <a:pt x="507" y="393"/>
                    </a:lnTo>
                    <a:lnTo>
                      <a:pt x="505" y="393"/>
                    </a:lnTo>
                    <a:lnTo>
                      <a:pt x="503" y="395"/>
                    </a:lnTo>
                    <a:lnTo>
                      <a:pt x="503" y="397"/>
                    </a:lnTo>
                    <a:lnTo>
                      <a:pt x="500" y="397"/>
                    </a:lnTo>
                    <a:lnTo>
                      <a:pt x="495" y="397"/>
                    </a:lnTo>
                    <a:lnTo>
                      <a:pt x="486" y="397"/>
                    </a:lnTo>
                    <a:lnTo>
                      <a:pt x="484" y="397"/>
                    </a:lnTo>
                    <a:lnTo>
                      <a:pt x="480" y="399"/>
                    </a:lnTo>
                    <a:lnTo>
                      <a:pt x="477" y="400"/>
                    </a:lnTo>
                    <a:lnTo>
                      <a:pt x="474" y="404"/>
                    </a:lnTo>
                    <a:lnTo>
                      <a:pt x="467" y="410"/>
                    </a:lnTo>
                    <a:lnTo>
                      <a:pt x="461" y="410"/>
                    </a:lnTo>
                    <a:lnTo>
                      <a:pt x="460" y="410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58" y="412"/>
                    </a:lnTo>
                    <a:lnTo>
                      <a:pt x="458" y="412"/>
                    </a:lnTo>
                    <a:lnTo>
                      <a:pt x="460" y="414"/>
                    </a:lnTo>
                    <a:lnTo>
                      <a:pt x="460" y="412"/>
                    </a:lnTo>
                    <a:lnTo>
                      <a:pt x="461" y="412"/>
                    </a:lnTo>
                    <a:lnTo>
                      <a:pt x="461" y="416"/>
                    </a:lnTo>
                    <a:lnTo>
                      <a:pt x="461" y="416"/>
                    </a:lnTo>
                    <a:lnTo>
                      <a:pt x="461" y="418"/>
                    </a:lnTo>
                    <a:lnTo>
                      <a:pt x="460" y="418"/>
                    </a:lnTo>
                    <a:lnTo>
                      <a:pt x="460" y="418"/>
                    </a:lnTo>
                    <a:lnTo>
                      <a:pt x="460" y="418"/>
                    </a:lnTo>
                    <a:lnTo>
                      <a:pt x="458" y="416"/>
                    </a:lnTo>
                    <a:lnTo>
                      <a:pt x="456" y="414"/>
                    </a:lnTo>
                    <a:lnTo>
                      <a:pt x="456" y="412"/>
                    </a:lnTo>
                    <a:lnTo>
                      <a:pt x="454" y="414"/>
                    </a:lnTo>
                    <a:lnTo>
                      <a:pt x="454" y="414"/>
                    </a:lnTo>
                    <a:lnTo>
                      <a:pt x="452" y="412"/>
                    </a:lnTo>
                    <a:lnTo>
                      <a:pt x="451" y="410"/>
                    </a:lnTo>
                    <a:lnTo>
                      <a:pt x="451" y="410"/>
                    </a:lnTo>
                    <a:lnTo>
                      <a:pt x="450" y="410"/>
                    </a:lnTo>
                    <a:lnTo>
                      <a:pt x="448" y="408"/>
                    </a:lnTo>
                    <a:lnTo>
                      <a:pt x="446" y="408"/>
                    </a:lnTo>
                    <a:lnTo>
                      <a:pt x="446" y="407"/>
                    </a:lnTo>
                    <a:lnTo>
                      <a:pt x="448" y="407"/>
                    </a:lnTo>
                    <a:lnTo>
                      <a:pt x="448" y="405"/>
                    </a:lnTo>
                    <a:lnTo>
                      <a:pt x="448" y="405"/>
                    </a:lnTo>
                    <a:lnTo>
                      <a:pt x="448" y="404"/>
                    </a:lnTo>
                    <a:lnTo>
                      <a:pt x="446" y="404"/>
                    </a:lnTo>
                    <a:lnTo>
                      <a:pt x="444" y="404"/>
                    </a:lnTo>
                    <a:lnTo>
                      <a:pt x="444" y="404"/>
                    </a:lnTo>
                    <a:lnTo>
                      <a:pt x="444" y="405"/>
                    </a:lnTo>
                    <a:lnTo>
                      <a:pt x="441" y="407"/>
                    </a:lnTo>
                    <a:lnTo>
                      <a:pt x="439" y="407"/>
                    </a:lnTo>
                    <a:lnTo>
                      <a:pt x="437" y="405"/>
                    </a:lnTo>
                    <a:lnTo>
                      <a:pt x="437" y="405"/>
                    </a:lnTo>
                    <a:lnTo>
                      <a:pt x="439" y="405"/>
                    </a:lnTo>
                    <a:lnTo>
                      <a:pt x="441" y="404"/>
                    </a:lnTo>
                    <a:lnTo>
                      <a:pt x="442" y="404"/>
                    </a:lnTo>
                    <a:lnTo>
                      <a:pt x="442" y="402"/>
                    </a:lnTo>
                    <a:lnTo>
                      <a:pt x="442" y="400"/>
                    </a:lnTo>
                    <a:lnTo>
                      <a:pt x="441" y="399"/>
                    </a:lnTo>
                    <a:lnTo>
                      <a:pt x="439" y="399"/>
                    </a:lnTo>
                    <a:lnTo>
                      <a:pt x="433" y="400"/>
                    </a:lnTo>
                    <a:lnTo>
                      <a:pt x="433" y="402"/>
                    </a:lnTo>
                    <a:lnTo>
                      <a:pt x="431" y="402"/>
                    </a:lnTo>
                    <a:lnTo>
                      <a:pt x="433" y="402"/>
                    </a:lnTo>
                    <a:lnTo>
                      <a:pt x="435" y="402"/>
                    </a:lnTo>
                    <a:lnTo>
                      <a:pt x="435" y="404"/>
                    </a:lnTo>
                    <a:lnTo>
                      <a:pt x="435" y="404"/>
                    </a:lnTo>
                    <a:lnTo>
                      <a:pt x="433" y="405"/>
                    </a:lnTo>
                    <a:lnTo>
                      <a:pt x="431" y="405"/>
                    </a:lnTo>
                    <a:lnTo>
                      <a:pt x="428" y="407"/>
                    </a:lnTo>
                    <a:lnTo>
                      <a:pt x="425" y="410"/>
                    </a:lnTo>
                    <a:lnTo>
                      <a:pt x="423" y="412"/>
                    </a:lnTo>
                    <a:lnTo>
                      <a:pt x="422" y="412"/>
                    </a:lnTo>
                    <a:lnTo>
                      <a:pt x="418" y="412"/>
                    </a:lnTo>
                    <a:lnTo>
                      <a:pt x="416" y="412"/>
                    </a:lnTo>
                    <a:lnTo>
                      <a:pt x="414" y="410"/>
                    </a:lnTo>
                    <a:lnTo>
                      <a:pt x="411" y="408"/>
                    </a:lnTo>
                    <a:lnTo>
                      <a:pt x="407" y="407"/>
                    </a:lnTo>
                    <a:lnTo>
                      <a:pt x="405" y="405"/>
                    </a:lnTo>
                    <a:lnTo>
                      <a:pt x="404" y="405"/>
                    </a:lnTo>
                    <a:lnTo>
                      <a:pt x="403" y="405"/>
                    </a:lnTo>
                    <a:lnTo>
                      <a:pt x="399" y="404"/>
                    </a:lnTo>
                    <a:lnTo>
                      <a:pt x="395" y="404"/>
                    </a:lnTo>
                    <a:lnTo>
                      <a:pt x="393" y="405"/>
                    </a:lnTo>
                    <a:lnTo>
                      <a:pt x="392" y="405"/>
                    </a:lnTo>
                    <a:lnTo>
                      <a:pt x="392" y="405"/>
                    </a:lnTo>
                    <a:lnTo>
                      <a:pt x="388" y="402"/>
                    </a:lnTo>
                    <a:lnTo>
                      <a:pt x="386" y="400"/>
                    </a:lnTo>
                    <a:lnTo>
                      <a:pt x="380" y="400"/>
                    </a:lnTo>
                    <a:lnTo>
                      <a:pt x="378" y="399"/>
                    </a:lnTo>
                    <a:lnTo>
                      <a:pt x="374" y="395"/>
                    </a:lnTo>
                    <a:lnTo>
                      <a:pt x="371" y="389"/>
                    </a:lnTo>
                    <a:lnTo>
                      <a:pt x="369" y="388"/>
                    </a:lnTo>
                    <a:lnTo>
                      <a:pt x="367" y="386"/>
                    </a:lnTo>
                    <a:lnTo>
                      <a:pt x="367" y="384"/>
                    </a:lnTo>
                    <a:lnTo>
                      <a:pt x="369" y="382"/>
                    </a:lnTo>
                    <a:lnTo>
                      <a:pt x="369" y="380"/>
                    </a:lnTo>
                    <a:lnTo>
                      <a:pt x="369" y="380"/>
                    </a:lnTo>
                    <a:lnTo>
                      <a:pt x="367" y="374"/>
                    </a:lnTo>
                    <a:lnTo>
                      <a:pt x="365" y="370"/>
                    </a:lnTo>
                    <a:lnTo>
                      <a:pt x="364" y="369"/>
                    </a:lnTo>
                    <a:lnTo>
                      <a:pt x="362" y="365"/>
                    </a:lnTo>
                    <a:lnTo>
                      <a:pt x="358" y="363"/>
                    </a:lnTo>
                    <a:lnTo>
                      <a:pt x="356" y="361"/>
                    </a:lnTo>
                    <a:lnTo>
                      <a:pt x="356" y="361"/>
                    </a:lnTo>
                    <a:lnTo>
                      <a:pt x="358" y="361"/>
                    </a:lnTo>
                    <a:lnTo>
                      <a:pt x="358" y="361"/>
                    </a:lnTo>
                    <a:lnTo>
                      <a:pt x="360" y="360"/>
                    </a:lnTo>
                    <a:lnTo>
                      <a:pt x="360" y="361"/>
                    </a:lnTo>
                    <a:lnTo>
                      <a:pt x="362" y="361"/>
                    </a:lnTo>
                    <a:lnTo>
                      <a:pt x="362" y="360"/>
                    </a:lnTo>
                    <a:lnTo>
                      <a:pt x="362" y="360"/>
                    </a:lnTo>
                    <a:lnTo>
                      <a:pt x="362" y="358"/>
                    </a:lnTo>
                    <a:lnTo>
                      <a:pt x="362" y="358"/>
                    </a:lnTo>
                    <a:lnTo>
                      <a:pt x="360" y="358"/>
                    </a:lnTo>
                    <a:lnTo>
                      <a:pt x="358" y="358"/>
                    </a:lnTo>
                    <a:lnTo>
                      <a:pt x="358" y="360"/>
                    </a:lnTo>
                    <a:lnTo>
                      <a:pt x="356" y="360"/>
                    </a:lnTo>
                    <a:lnTo>
                      <a:pt x="356" y="361"/>
                    </a:lnTo>
                    <a:lnTo>
                      <a:pt x="355" y="361"/>
                    </a:lnTo>
                    <a:lnTo>
                      <a:pt x="354" y="361"/>
                    </a:lnTo>
                    <a:lnTo>
                      <a:pt x="352" y="363"/>
                    </a:lnTo>
                    <a:lnTo>
                      <a:pt x="350" y="363"/>
                    </a:lnTo>
                    <a:lnTo>
                      <a:pt x="346" y="361"/>
                    </a:lnTo>
                    <a:lnTo>
                      <a:pt x="348" y="360"/>
                    </a:lnTo>
                    <a:lnTo>
                      <a:pt x="348" y="358"/>
                    </a:lnTo>
                    <a:lnTo>
                      <a:pt x="350" y="358"/>
                    </a:lnTo>
                    <a:lnTo>
                      <a:pt x="352" y="353"/>
                    </a:lnTo>
                    <a:lnTo>
                      <a:pt x="352" y="350"/>
                    </a:lnTo>
                    <a:lnTo>
                      <a:pt x="350" y="348"/>
                    </a:lnTo>
                    <a:lnTo>
                      <a:pt x="348" y="344"/>
                    </a:lnTo>
                    <a:lnTo>
                      <a:pt x="346" y="342"/>
                    </a:lnTo>
                    <a:lnTo>
                      <a:pt x="345" y="339"/>
                    </a:lnTo>
                    <a:lnTo>
                      <a:pt x="345" y="341"/>
                    </a:lnTo>
                    <a:lnTo>
                      <a:pt x="345" y="342"/>
                    </a:lnTo>
                    <a:lnTo>
                      <a:pt x="343" y="344"/>
                    </a:lnTo>
                    <a:lnTo>
                      <a:pt x="343" y="348"/>
                    </a:lnTo>
                    <a:lnTo>
                      <a:pt x="339" y="355"/>
                    </a:lnTo>
                    <a:lnTo>
                      <a:pt x="337" y="355"/>
                    </a:lnTo>
                    <a:lnTo>
                      <a:pt x="335" y="355"/>
                    </a:lnTo>
                    <a:lnTo>
                      <a:pt x="334" y="355"/>
                    </a:lnTo>
                    <a:lnTo>
                      <a:pt x="332" y="356"/>
                    </a:lnTo>
                    <a:lnTo>
                      <a:pt x="331" y="356"/>
                    </a:lnTo>
                    <a:lnTo>
                      <a:pt x="329" y="356"/>
                    </a:lnTo>
                    <a:lnTo>
                      <a:pt x="329" y="356"/>
                    </a:lnTo>
                    <a:lnTo>
                      <a:pt x="331" y="351"/>
                    </a:lnTo>
                    <a:lnTo>
                      <a:pt x="332" y="351"/>
                    </a:lnTo>
                    <a:lnTo>
                      <a:pt x="334" y="351"/>
                    </a:lnTo>
                    <a:lnTo>
                      <a:pt x="334" y="351"/>
                    </a:lnTo>
                    <a:lnTo>
                      <a:pt x="335" y="351"/>
                    </a:lnTo>
                    <a:lnTo>
                      <a:pt x="335" y="350"/>
                    </a:lnTo>
                    <a:lnTo>
                      <a:pt x="337" y="346"/>
                    </a:lnTo>
                    <a:lnTo>
                      <a:pt x="335" y="344"/>
                    </a:lnTo>
                    <a:lnTo>
                      <a:pt x="335" y="342"/>
                    </a:lnTo>
                    <a:lnTo>
                      <a:pt x="337" y="341"/>
                    </a:lnTo>
                    <a:lnTo>
                      <a:pt x="337" y="339"/>
                    </a:lnTo>
                    <a:lnTo>
                      <a:pt x="339" y="335"/>
                    </a:lnTo>
                    <a:lnTo>
                      <a:pt x="341" y="332"/>
                    </a:lnTo>
                    <a:lnTo>
                      <a:pt x="343" y="331"/>
                    </a:lnTo>
                    <a:lnTo>
                      <a:pt x="343" y="329"/>
                    </a:lnTo>
                    <a:lnTo>
                      <a:pt x="343" y="327"/>
                    </a:lnTo>
                    <a:lnTo>
                      <a:pt x="343" y="325"/>
                    </a:lnTo>
                    <a:lnTo>
                      <a:pt x="343" y="325"/>
                    </a:lnTo>
                    <a:lnTo>
                      <a:pt x="345" y="323"/>
                    </a:lnTo>
                    <a:lnTo>
                      <a:pt x="343" y="318"/>
                    </a:lnTo>
                    <a:lnTo>
                      <a:pt x="343" y="316"/>
                    </a:lnTo>
                    <a:lnTo>
                      <a:pt x="341" y="314"/>
                    </a:lnTo>
                    <a:lnTo>
                      <a:pt x="341" y="318"/>
                    </a:lnTo>
                    <a:lnTo>
                      <a:pt x="341" y="320"/>
                    </a:lnTo>
                    <a:lnTo>
                      <a:pt x="339" y="322"/>
                    </a:lnTo>
                    <a:lnTo>
                      <a:pt x="337" y="323"/>
                    </a:lnTo>
                    <a:lnTo>
                      <a:pt x="335" y="325"/>
                    </a:lnTo>
                    <a:lnTo>
                      <a:pt x="335" y="329"/>
                    </a:lnTo>
                    <a:lnTo>
                      <a:pt x="334" y="332"/>
                    </a:lnTo>
                    <a:lnTo>
                      <a:pt x="332" y="332"/>
                    </a:lnTo>
                    <a:lnTo>
                      <a:pt x="331" y="332"/>
                    </a:lnTo>
                    <a:lnTo>
                      <a:pt x="329" y="333"/>
                    </a:lnTo>
                    <a:lnTo>
                      <a:pt x="327" y="333"/>
                    </a:lnTo>
                    <a:lnTo>
                      <a:pt x="326" y="335"/>
                    </a:lnTo>
                    <a:lnTo>
                      <a:pt x="324" y="337"/>
                    </a:lnTo>
                    <a:lnTo>
                      <a:pt x="322" y="337"/>
                    </a:lnTo>
                    <a:lnTo>
                      <a:pt x="318" y="344"/>
                    </a:lnTo>
                    <a:lnTo>
                      <a:pt x="316" y="346"/>
                    </a:lnTo>
                    <a:lnTo>
                      <a:pt x="315" y="346"/>
                    </a:lnTo>
                    <a:lnTo>
                      <a:pt x="315" y="348"/>
                    </a:lnTo>
                    <a:lnTo>
                      <a:pt x="315" y="348"/>
                    </a:lnTo>
                    <a:lnTo>
                      <a:pt x="315" y="350"/>
                    </a:lnTo>
                    <a:lnTo>
                      <a:pt x="316" y="351"/>
                    </a:lnTo>
                    <a:lnTo>
                      <a:pt x="316" y="353"/>
                    </a:lnTo>
                    <a:lnTo>
                      <a:pt x="315" y="351"/>
                    </a:lnTo>
                    <a:lnTo>
                      <a:pt x="313" y="351"/>
                    </a:lnTo>
                    <a:lnTo>
                      <a:pt x="313" y="351"/>
                    </a:lnTo>
                    <a:lnTo>
                      <a:pt x="311" y="351"/>
                    </a:lnTo>
                    <a:lnTo>
                      <a:pt x="309" y="350"/>
                    </a:lnTo>
                    <a:lnTo>
                      <a:pt x="307" y="348"/>
                    </a:lnTo>
                    <a:lnTo>
                      <a:pt x="307" y="348"/>
                    </a:lnTo>
                    <a:lnTo>
                      <a:pt x="307" y="346"/>
                    </a:lnTo>
                    <a:lnTo>
                      <a:pt x="305" y="346"/>
                    </a:lnTo>
                    <a:lnTo>
                      <a:pt x="305" y="346"/>
                    </a:lnTo>
                    <a:lnTo>
                      <a:pt x="305" y="346"/>
                    </a:lnTo>
                    <a:lnTo>
                      <a:pt x="305" y="344"/>
                    </a:lnTo>
                    <a:lnTo>
                      <a:pt x="307" y="344"/>
                    </a:lnTo>
                    <a:lnTo>
                      <a:pt x="307" y="346"/>
                    </a:lnTo>
                    <a:lnTo>
                      <a:pt x="307" y="346"/>
                    </a:lnTo>
                    <a:lnTo>
                      <a:pt x="307" y="346"/>
                    </a:lnTo>
                    <a:lnTo>
                      <a:pt x="307" y="346"/>
                    </a:lnTo>
                    <a:lnTo>
                      <a:pt x="307" y="342"/>
                    </a:lnTo>
                    <a:lnTo>
                      <a:pt x="307" y="341"/>
                    </a:lnTo>
                    <a:lnTo>
                      <a:pt x="307" y="339"/>
                    </a:lnTo>
                    <a:lnTo>
                      <a:pt x="307" y="337"/>
                    </a:lnTo>
                    <a:lnTo>
                      <a:pt x="305" y="335"/>
                    </a:lnTo>
                    <a:lnTo>
                      <a:pt x="303" y="333"/>
                    </a:lnTo>
                    <a:lnTo>
                      <a:pt x="301" y="332"/>
                    </a:lnTo>
                    <a:lnTo>
                      <a:pt x="301" y="329"/>
                    </a:lnTo>
                    <a:lnTo>
                      <a:pt x="299" y="327"/>
                    </a:lnTo>
                    <a:lnTo>
                      <a:pt x="299" y="325"/>
                    </a:lnTo>
                    <a:lnTo>
                      <a:pt x="297" y="325"/>
                    </a:lnTo>
                    <a:lnTo>
                      <a:pt x="292" y="325"/>
                    </a:lnTo>
                    <a:lnTo>
                      <a:pt x="290" y="322"/>
                    </a:lnTo>
                    <a:lnTo>
                      <a:pt x="290" y="318"/>
                    </a:lnTo>
                    <a:lnTo>
                      <a:pt x="290" y="318"/>
                    </a:lnTo>
                    <a:lnTo>
                      <a:pt x="292" y="318"/>
                    </a:lnTo>
                    <a:lnTo>
                      <a:pt x="292" y="316"/>
                    </a:lnTo>
                    <a:lnTo>
                      <a:pt x="292" y="314"/>
                    </a:lnTo>
                    <a:lnTo>
                      <a:pt x="287" y="312"/>
                    </a:lnTo>
                    <a:lnTo>
                      <a:pt x="285" y="311"/>
                    </a:lnTo>
                    <a:lnTo>
                      <a:pt x="283" y="309"/>
                    </a:lnTo>
                    <a:lnTo>
                      <a:pt x="282" y="309"/>
                    </a:lnTo>
                    <a:lnTo>
                      <a:pt x="280" y="309"/>
                    </a:lnTo>
                    <a:lnTo>
                      <a:pt x="278" y="309"/>
                    </a:lnTo>
                    <a:lnTo>
                      <a:pt x="271" y="306"/>
                    </a:lnTo>
                    <a:lnTo>
                      <a:pt x="269" y="306"/>
                    </a:lnTo>
                    <a:lnTo>
                      <a:pt x="266" y="308"/>
                    </a:lnTo>
                    <a:lnTo>
                      <a:pt x="264" y="306"/>
                    </a:lnTo>
                    <a:lnTo>
                      <a:pt x="258" y="303"/>
                    </a:lnTo>
                    <a:lnTo>
                      <a:pt x="252" y="301"/>
                    </a:lnTo>
                    <a:lnTo>
                      <a:pt x="250" y="299"/>
                    </a:lnTo>
                    <a:lnTo>
                      <a:pt x="249" y="299"/>
                    </a:lnTo>
                    <a:lnTo>
                      <a:pt x="247" y="299"/>
                    </a:lnTo>
                    <a:lnTo>
                      <a:pt x="247" y="301"/>
                    </a:lnTo>
                    <a:lnTo>
                      <a:pt x="243" y="301"/>
                    </a:lnTo>
                    <a:lnTo>
                      <a:pt x="235" y="301"/>
                    </a:lnTo>
                    <a:lnTo>
                      <a:pt x="228" y="301"/>
                    </a:lnTo>
                    <a:lnTo>
                      <a:pt x="222" y="301"/>
                    </a:lnTo>
                    <a:lnTo>
                      <a:pt x="219" y="303"/>
                    </a:lnTo>
                    <a:lnTo>
                      <a:pt x="213" y="304"/>
                    </a:lnTo>
                    <a:lnTo>
                      <a:pt x="207" y="308"/>
                    </a:lnTo>
                    <a:lnTo>
                      <a:pt x="201" y="309"/>
                    </a:lnTo>
                    <a:lnTo>
                      <a:pt x="196" y="311"/>
                    </a:lnTo>
                    <a:lnTo>
                      <a:pt x="192" y="311"/>
                    </a:lnTo>
                    <a:lnTo>
                      <a:pt x="189" y="311"/>
                    </a:lnTo>
                    <a:lnTo>
                      <a:pt x="181" y="311"/>
                    </a:lnTo>
                    <a:lnTo>
                      <a:pt x="177" y="311"/>
                    </a:lnTo>
                    <a:lnTo>
                      <a:pt x="172" y="314"/>
                    </a:lnTo>
                    <a:lnTo>
                      <a:pt x="170" y="314"/>
                    </a:lnTo>
                    <a:lnTo>
                      <a:pt x="168" y="316"/>
                    </a:lnTo>
                    <a:lnTo>
                      <a:pt x="162" y="320"/>
                    </a:lnTo>
                    <a:lnTo>
                      <a:pt x="158" y="322"/>
                    </a:lnTo>
                    <a:lnTo>
                      <a:pt x="156" y="322"/>
                    </a:lnTo>
                    <a:lnTo>
                      <a:pt x="154" y="322"/>
                    </a:lnTo>
                    <a:lnTo>
                      <a:pt x="153" y="323"/>
                    </a:lnTo>
                    <a:lnTo>
                      <a:pt x="149" y="329"/>
                    </a:lnTo>
                    <a:lnTo>
                      <a:pt x="149" y="331"/>
                    </a:lnTo>
                    <a:lnTo>
                      <a:pt x="145" y="335"/>
                    </a:lnTo>
                    <a:lnTo>
                      <a:pt x="143" y="335"/>
                    </a:lnTo>
                    <a:lnTo>
                      <a:pt x="142" y="335"/>
                    </a:lnTo>
                    <a:lnTo>
                      <a:pt x="139" y="337"/>
                    </a:lnTo>
                    <a:lnTo>
                      <a:pt x="137" y="335"/>
                    </a:lnTo>
                    <a:lnTo>
                      <a:pt x="135" y="335"/>
                    </a:lnTo>
                    <a:lnTo>
                      <a:pt x="134" y="335"/>
                    </a:lnTo>
                    <a:lnTo>
                      <a:pt x="124" y="337"/>
                    </a:lnTo>
                    <a:lnTo>
                      <a:pt x="123" y="335"/>
                    </a:lnTo>
                    <a:lnTo>
                      <a:pt x="121" y="335"/>
                    </a:lnTo>
                    <a:lnTo>
                      <a:pt x="119" y="335"/>
                    </a:lnTo>
                    <a:lnTo>
                      <a:pt x="114" y="333"/>
                    </a:lnTo>
                    <a:lnTo>
                      <a:pt x="107" y="335"/>
                    </a:lnTo>
                    <a:lnTo>
                      <a:pt x="102" y="335"/>
                    </a:lnTo>
                    <a:lnTo>
                      <a:pt x="100" y="337"/>
                    </a:lnTo>
                    <a:lnTo>
                      <a:pt x="98" y="335"/>
                    </a:lnTo>
                    <a:lnTo>
                      <a:pt x="93" y="337"/>
                    </a:lnTo>
                    <a:lnTo>
                      <a:pt x="91" y="337"/>
                    </a:lnTo>
                    <a:lnTo>
                      <a:pt x="90" y="339"/>
                    </a:lnTo>
                    <a:lnTo>
                      <a:pt x="88" y="342"/>
                    </a:lnTo>
                    <a:lnTo>
                      <a:pt x="85" y="344"/>
                    </a:lnTo>
                    <a:lnTo>
                      <a:pt x="83" y="344"/>
                    </a:lnTo>
                    <a:lnTo>
                      <a:pt x="79" y="344"/>
                    </a:lnTo>
                    <a:lnTo>
                      <a:pt x="74" y="348"/>
                    </a:lnTo>
                    <a:lnTo>
                      <a:pt x="68" y="353"/>
                    </a:lnTo>
                    <a:lnTo>
                      <a:pt x="66" y="353"/>
                    </a:lnTo>
                    <a:lnTo>
                      <a:pt x="66" y="353"/>
                    </a:lnTo>
                    <a:lnTo>
                      <a:pt x="64" y="353"/>
                    </a:lnTo>
                    <a:lnTo>
                      <a:pt x="62" y="355"/>
                    </a:lnTo>
                    <a:lnTo>
                      <a:pt x="55" y="353"/>
                    </a:lnTo>
                    <a:lnTo>
                      <a:pt x="51" y="353"/>
                    </a:lnTo>
                    <a:lnTo>
                      <a:pt x="46" y="353"/>
                    </a:lnTo>
                    <a:lnTo>
                      <a:pt x="42" y="351"/>
                    </a:lnTo>
                    <a:lnTo>
                      <a:pt x="39" y="350"/>
                    </a:lnTo>
                    <a:lnTo>
                      <a:pt x="36" y="346"/>
                    </a:lnTo>
                    <a:lnTo>
                      <a:pt x="34" y="344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7" y="342"/>
                    </a:lnTo>
                    <a:lnTo>
                      <a:pt x="27" y="341"/>
                    </a:lnTo>
                    <a:lnTo>
                      <a:pt x="27" y="339"/>
                    </a:lnTo>
                    <a:lnTo>
                      <a:pt x="25" y="337"/>
                    </a:lnTo>
                    <a:lnTo>
                      <a:pt x="25" y="333"/>
                    </a:lnTo>
                    <a:lnTo>
                      <a:pt x="25" y="331"/>
                    </a:lnTo>
                    <a:lnTo>
                      <a:pt x="27" y="331"/>
                    </a:lnTo>
                    <a:lnTo>
                      <a:pt x="28" y="332"/>
                    </a:lnTo>
                    <a:lnTo>
                      <a:pt x="30" y="332"/>
                    </a:lnTo>
                    <a:lnTo>
                      <a:pt x="34" y="331"/>
                    </a:lnTo>
                    <a:lnTo>
                      <a:pt x="34" y="327"/>
                    </a:lnTo>
                    <a:lnTo>
                      <a:pt x="36" y="325"/>
                    </a:lnTo>
                    <a:lnTo>
                      <a:pt x="36" y="322"/>
                    </a:lnTo>
                    <a:lnTo>
                      <a:pt x="34" y="316"/>
                    </a:lnTo>
                    <a:lnTo>
                      <a:pt x="36" y="316"/>
                    </a:lnTo>
                    <a:lnTo>
                      <a:pt x="36" y="314"/>
                    </a:lnTo>
                    <a:lnTo>
                      <a:pt x="36" y="312"/>
                    </a:lnTo>
                    <a:lnTo>
                      <a:pt x="36" y="304"/>
                    </a:lnTo>
                    <a:lnTo>
                      <a:pt x="36" y="303"/>
                    </a:lnTo>
                    <a:lnTo>
                      <a:pt x="32" y="295"/>
                    </a:lnTo>
                    <a:lnTo>
                      <a:pt x="30" y="290"/>
                    </a:lnTo>
                    <a:lnTo>
                      <a:pt x="28" y="288"/>
                    </a:lnTo>
                    <a:lnTo>
                      <a:pt x="27" y="284"/>
                    </a:lnTo>
                    <a:lnTo>
                      <a:pt x="25" y="280"/>
                    </a:lnTo>
                    <a:lnTo>
                      <a:pt x="25" y="278"/>
                    </a:lnTo>
                    <a:lnTo>
                      <a:pt x="25" y="273"/>
                    </a:lnTo>
                    <a:lnTo>
                      <a:pt x="25" y="269"/>
                    </a:lnTo>
                    <a:lnTo>
                      <a:pt x="25" y="267"/>
                    </a:lnTo>
                    <a:lnTo>
                      <a:pt x="23" y="264"/>
                    </a:lnTo>
                    <a:lnTo>
                      <a:pt x="21" y="259"/>
                    </a:lnTo>
                    <a:lnTo>
                      <a:pt x="19" y="259"/>
                    </a:lnTo>
                    <a:lnTo>
                      <a:pt x="19" y="257"/>
                    </a:lnTo>
                    <a:lnTo>
                      <a:pt x="19" y="255"/>
                    </a:lnTo>
                    <a:lnTo>
                      <a:pt x="17" y="252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3" y="239"/>
                    </a:lnTo>
                    <a:lnTo>
                      <a:pt x="13" y="237"/>
                    </a:lnTo>
                    <a:lnTo>
                      <a:pt x="8" y="229"/>
                    </a:lnTo>
                    <a:lnTo>
                      <a:pt x="2" y="224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4" y="220"/>
                    </a:lnTo>
                    <a:lnTo>
                      <a:pt x="6" y="224"/>
                    </a:lnTo>
                    <a:lnTo>
                      <a:pt x="6" y="226"/>
                    </a:lnTo>
                    <a:lnTo>
                      <a:pt x="8" y="226"/>
                    </a:lnTo>
                    <a:lnTo>
                      <a:pt x="9" y="226"/>
                    </a:lnTo>
                    <a:lnTo>
                      <a:pt x="9" y="224"/>
                    </a:lnTo>
                    <a:lnTo>
                      <a:pt x="9" y="222"/>
                    </a:lnTo>
                    <a:lnTo>
                      <a:pt x="9" y="220"/>
                    </a:lnTo>
                    <a:lnTo>
                      <a:pt x="8" y="220"/>
                    </a:lnTo>
                    <a:lnTo>
                      <a:pt x="6" y="218"/>
                    </a:lnTo>
                    <a:lnTo>
                      <a:pt x="6" y="215"/>
                    </a:lnTo>
                    <a:lnTo>
                      <a:pt x="4" y="213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8" y="213"/>
                    </a:lnTo>
                    <a:lnTo>
                      <a:pt x="8" y="215"/>
                    </a:lnTo>
                    <a:lnTo>
                      <a:pt x="8" y="216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8" y="218"/>
                    </a:lnTo>
                    <a:lnTo>
                      <a:pt x="9" y="220"/>
                    </a:lnTo>
                    <a:lnTo>
                      <a:pt x="9" y="218"/>
                    </a:lnTo>
                    <a:lnTo>
                      <a:pt x="9" y="216"/>
                    </a:lnTo>
                    <a:lnTo>
                      <a:pt x="11" y="216"/>
                    </a:lnTo>
                    <a:lnTo>
                      <a:pt x="11" y="220"/>
                    </a:lnTo>
                    <a:lnTo>
                      <a:pt x="11" y="222"/>
                    </a:lnTo>
                    <a:lnTo>
                      <a:pt x="13" y="224"/>
                    </a:lnTo>
                    <a:lnTo>
                      <a:pt x="15" y="222"/>
                    </a:lnTo>
                    <a:lnTo>
                      <a:pt x="15" y="222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15" y="215"/>
                    </a:lnTo>
                    <a:lnTo>
                      <a:pt x="11" y="210"/>
                    </a:lnTo>
                    <a:lnTo>
                      <a:pt x="9" y="205"/>
                    </a:lnTo>
                    <a:lnTo>
                      <a:pt x="8" y="203"/>
                    </a:lnTo>
                    <a:lnTo>
                      <a:pt x="6" y="197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4" y="192"/>
                    </a:lnTo>
                    <a:lnTo>
                      <a:pt x="4" y="190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9" y="180"/>
                    </a:lnTo>
                    <a:lnTo>
                      <a:pt x="9" y="178"/>
                    </a:lnTo>
                    <a:lnTo>
                      <a:pt x="9" y="177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9" y="171"/>
                    </a:lnTo>
                    <a:lnTo>
                      <a:pt x="8" y="168"/>
                    </a:lnTo>
                    <a:lnTo>
                      <a:pt x="9" y="165"/>
                    </a:lnTo>
                    <a:lnTo>
                      <a:pt x="11" y="158"/>
                    </a:lnTo>
                    <a:lnTo>
                      <a:pt x="13" y="158"/>
                    </a:lnTo>
                    <a:lnTo>
                      <a:pt x="15" y="158"/>
                    </a:lnTo>
                    <a:lnTo>
                      <a:pt x="15" y="158"/>
                    </a:lnTo>
                    <a:lnTo>
                      <a:pt x="13" y="161"/>
                    </a:lnTo>
                    <a:lnTo>
                      <a:pt x="15" y="165"/>
                    </a:lnTo>
                    <a:lnTo>
                      <a:pt x="15" y="166"/>
                    </a:lnTo>
                    <a:lnTo>
                      <a:pt x="15" y="166"/>
                    </a:lnTo>
                    <a:lnTo>
                      <a:pt x="17" y="165"/>
                    </a:lnTo>
                    <a:lnTo>
                      <a:pt x="18" y="165"/>
                    </a:lnTo>
                    <a:lnTo>
                      <a:pt x="18" y="163"/>
                    </a:lnTo>
                    <a:lnTo>
                      <a:pt x="19" y="158"/>
                    </a:lnTo>
                    <a:lnTo>
                      <a:pt x="21" y="158"/>
                    </a:lnTo>
                    <a:lnTo>
                      <a:pt x="23" y="156"/>
                    </a:lnTo>
                    <a:lnTo>
                      <a:pt x="28" y="154"/>
                    </a:lnTo>
                    <a:lnTo>
                      <a:pt x="32" y="152"/>
                    </a:lnTo>
                    <a:lnTo>
                      <a:pt x="34" y="150"/>
                    </a:lnTo>
                    <a:lnTo>
                      <a:pt x="38" y="149"/>
                    </a:lnTo>
                    <a:lnTo>
                      <a:pt x="39" y="147"/>
                    </a:lnTo>
                    <a:lnTo>
                      <a:pt x="39" y="146"/>
                    </a:lnTo>
                    <a:lnTo>
                      <a:pt x="47" y="140"/>
                    </a:lnTo>
                    <a:lnTo>
                      <a:pt x="49" y="140"/>
                    </a:lnTo>
                    <a:lnTo>
                      <a:pt x="51" y="140"/>
                    </a:lnTo>
                    <a:lnTo>
                      <a:pt x="53" y="140"/>
                    </a:lnTo>
                    <a:lnTo>
                      <a:pt x="55" y="140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64" y="140"/>
                    </a:lnTo>
                    <a:lnTo>
                      <a:pt x="66" y="139"/>
                    </a:lnTo>
                    <a:lnTo>
                      <a:pt x="68" y="137"/>
                    </a:lnTo>
                    <a:lnTo>
                      <a:pt x="70" y="137"/>
                    </a:lnTo>
                    <a:lnTo>
                      <a:pt x="74" y="135"/>
                    </a:lnTo>
                    <a:lnTo>
                      <a:pt x="77" y="135"/>
                    </a:lnTo>
                    <a:lnTo>
                      <a:pt x="83" y="131"/>
                    </a:lnTo>
                    <a:lnTo>
                      <a:pt x="86" y="131"/>
                    </a:lnTo>
                    <a:lnTo>
                      <a:pt x="90" y="131"/>
                    </a:lnTo>
                    <a:lnTo>
                      <a:pt x="91" y="130"/>
                    </a:lnTo>
                    <a:lnTo>
                      <a:pt x="98" y="130"/>
                    </a:lnTo>
                    <a:lnTo>
                      <a:pt x="102" y="128"/>
                    </a:lnTo>
                    <a:lnTo>
                      <a:pt x="107" y="126"/>
                    </a:lnTo>
                    <a:lnTo>
                      <a:pt x="109" y="124"/>
                    </a:lnTo>
                    <a:lnTo>
                      <a:pt x="111" y="123"/>
                    </a:lnTo>
                    <a:lnTo>
                      <a:pt x="114" y="120"/>
                    </a:lnTo>
                    <a:lnTo>
                      <a:pt x="115" y="118"/>
                    </a:lnTo>
                    <a:lnTo>
                      <a:pt x="117" y="116"/>
                    </a:lnTo>
                    <a:lnTo>
                      <a:pt x="117" y="114"/>
                    </a:lnTo>
                    <a:lnTo>
                      <a:pt x="119" y="112"/>
                    </a:lnTo>
                    <a:lnTo>
                      <a:pt x="119" y="111"/>
                    </a:lnTo>
                    <a:lnTo>
                      <a:pt x="121" y="109"/>
                    </a:lnTo>
                    <a:lnTo>
                      <a:pt x="123" y="107"/>
                    </a:lnTo>
                    <a:lnTo>
                      <a:pt x="126" y="105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6" y="101"/>
                    </a:lnTo>
                    <a:lnTo>
                      <a:pt x="126" y="101"/>
                    </a:lnTo>
                    <a:lnTo>
                      <a:pt x="124" y="99"/>
                    </a:lnTo>
                    <a:lnTo>
                      <a:pt x="124" y="96"/>
                    </a:lnTo>
                    <a:lnTo>
                      <a:pt x="124" y="94"/>
                    </a:lnTo>
                    <a:lnTo>
                      <a:pt x="124" y="93"/>
                    </a:lnTo>
                    <a:lnTo>
                      <a:pt x="126" y="90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2" y="86"/>
                    </a:lnTo>
                    <a:lnTo>
                      <a:pt x="134" y="86"/>
                    </a:lnTo>
                    <a:lnTo>
                      <a:pt x="134" y="84"/>
                    </a:lnTo>
                    <a:lnTo>
                      <a:pt x="135" y="82"/>
                    </a:lnTo>
                    <a:lnTo>
                      <a:pt x="135" y="81"/>
                    </a:lnTo>
                    <a:lnTo>
                      <a:pt x="137" y="81"/>
                    </a:lnTo>
                    <a:lnTo>
                      <a:pt x="137" y="84"/>
                    </a:lnTo>
                    <a:lnTo>
                      <a:pt x="139" y="86"/>
                    </a:lnTo>
                    <a:lnTo>
                      <a:pt x="140" y="90"/>
                    </a:lnTo>
                    <a:lnTo>
                      <a:pt x="142" y="93"/>
                    </a:lnTo>
                    <a:lnTo>
                      <a:pt x="143" y="94"/>
                    </a:lnTo>
                    <a:lnTo>
                      <a:pt x="143" y="94"/>
                    </a:lnTo>
                    <a:lnTo>
                      <a:pt x="143" y="94"/>
                    </a:lnTo>
                    <a:lnTo>
                      <a:pt x="143" y="94"/>
                    </a:lnTo>
                    <a:lnTo>
                      <a:pt x="143" y="94"/>
                    </a:lnTo>
                    <a:lnTo>
                      <a:pt x="145" y="92"/>
                    </a:lnTo>
                    <a:lnTo>
                      <a:pt x="143" y="90"/>
                    </a:lnTo>
                    <a:lnTo>
                      <a:pt x="145" y="88"/>
                    </a:lnTo>
                    <a:lnTo>
                      <a:pt x="145" y="88"/>
                    </a:lnTo>
                    <a:lnTo>
                      <a:pt x="145" y="88"/>
                    </a:lnTo>
                    <a:lnTo>
                      <a:pt x="147" y="90"/>
                    </a:lnTo>
                    <a:lnTo>
                      <a:pt x="147" y="90"/>
                    </a:lnTo>
                    <a:lnTo>
                      <a:pt x="147" y="90"/>
                    </a:lnTo>
                    <a:lnTo>
                      <a:pt x="147" y="88"/>
                    </a:lnTo>
                    <a:lnTo>
                      <a:pt x="149" y="88"/>
                    </a:lnTo>
                    <a:lnTo>
                      <a:pt x="149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5" y="84"/>
                    </a:lnTo>
                    <a:lnTo>
                      <a:pt x="145" y="84"/>
                    </a:lnTo>
                    <a:lnTo>
                      <a:pt x="143" y="82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5" y="81"/>
                    </a:lnTo>
                    <a:lnTo>
                      <a:pt x="145" y="79"/>
                    </a:lnTo>
                    <a:lnTo>
                      <a:pt x="145" y="77"/>
                    </a:lnTo>
                    <a:lnTo>
                      <a:pt x="145" y="77"/>
                    </a:lnTo>
                    <a:lnTo>
                      <a:pt x="147" y="77"/>
                    </a:lnTo>
                    <a:lnTo>
                      <a:pt x="149" y="79"/>
                    </a:lnTo>
                    <a:lnTo>
                      <a:pt x="149" y="79"/>
                    </a:lnTo>
                    <a:lnTo>
                      <a:pt x="149" y="77"/>
                    </a:lnTo>
                    <a:lnTo>
                      <a:pt x="151" y="77"/>
                    </a:lnTo>
                    <a:lnTo>
                      <a:pt x="153" y="77"/>
                    </a:lnTo>
                    <a:lnTo>
                      <a:pt x="153" y="79"/>
                    </a:lnTo>
                    <a:lnTo>
                      <a:pt x="154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60" y="79"/>
                    </a:lnTo>
                    <a:lnTo>
                      <a:pt x="162" y="79"/>
                    </a:lnTo>
                    <a:lnTo>
                      <a:pt x="162" y="79"/>
                    </a:lnTo>
                    <a:lnTo>
                      <a:pt x="160" y="79"/>
                    </a:lnTo>
                    <a:lnTo>
                      <a:pt x="158" y="79"/>
                    </a:lnTo>
                    <a:lnTo>
                      <a:pt x="156" y="79"/>
                    </a:lnTo>
                    <a:lnTo>
                      <a:pt x="156" y="79"/>
                    </a:lnTo>
                    <a:lnTo>
                      <a:pt x="156" y="77"/>
                    </a:lnTo>
                    <a:lnTo>
                      <a:pt x="156" y="76"/>
                    </a:lnTo>
                    <a:lnTo>
                      <a:pt x="156" y="76"/>
                    </a:lnTo>
                    <a:lnTo>
                      <a:pt x="158" y="76"/>
                    </a:lnTo>
                    <a:lnTo>
                      <a:pt x="158" y="76"/>
                    </a:lnTo>
                    <a:lnTo>
                      <a:pt x="158" y="74"/>
                    </a:lnTo>
                    <a:lnTo>
                      <a:pt x="160" y="74"/>
                    </a:lnTo>
                    <a:lnTo>
                      <a:pt x="160" y="72"/>
                    </a:lnTo>
                    <a:lnTo>
                      <a:pt x="160" y="72"/>
                    </a:lnTo>
                    <a:lnTo>
                      <a:pt x="160" y="72"/>
                    </a:lnTo>
                    <a:lnTo>
                      <a:pt x="158" y="74"/>
                    </a:lnTo>
                    <a:lnTo>
                      <a:pt x="156" y="72"/>
                    </a:lnTo>
                    <a:lnTo>
                      <a:pt x="156" y="71"/>
                    </a:lnTo>
                    <a:lnTo>
                      <a:pt x="156" y="69"/>
                    </a:lnTo>
                    <a:lnTo>
                      <a:pt x="156" y="66"/>
                    </a:lnTo>
                    <a:lnTo>
                      <a:pt x="158" y="66"/>
                    </a:lnTo>
                    <a:lnTo>
                      <a:pt x="158" y="66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3"/>
                    </a:lnTo>
                    <a:lnTo>
                      <a:pt x="162" y="63"/>
                    </a:lnTo>
                    <a:lnTo>
                      <a:pt x="163" y="65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5"/>
                    </a:lnTo>
                    <a:lnTo>
                      <a:pt x="164" y="65"/>
                    </a:lnTo>
                    <a:lnTo>
                      <a:pt x="164" y="65"/>
                    </a:lnTo>
                    <a:lnTo>
                      <a:pt x="163" y="65"/>
                    </a:lnTo>
                    <a:lnTo>
                      <a:pt x="163" y="63"/>
                    </a:lnTo>
                    <a:lnTo>
                      <a:pt x="163" y="63"/>
                    </a:lnTo>
                    <a:lnTo>
                      <a:pt x="162" y="62"/>
                    </a:lnTo>
                    <a:lnTo>
                      <a:pt x="163" y="62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64" y="60"/>
                    </a:lnTo>
                    <a:lnTo>
                      <a:pt x="164" y="60"/>
                    </a:lnTo>
                    <a:lnTo>
                      <a:pt x="164" y="60"/>
                    </a:lnTo>
                    <a:lnTo>
                      <a:pt x="166" y="60"/>
                    </a:lnTo>
                    <a:lnTo>
                      <a:pt x="168" y="62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6" y="56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70" y="54"/>
                    </a:lnTo>
                    <a:lnTo>
                      <a:pt x="172" y="53"/>
                    </a:lnTo>
                    <a:lnTo>
                      <a:pt x="172" y="53"/>
                    </a:lnTo>
                    <a:lnTo>
                      <a:pt x="172" y="52"/>
                    </a:lnTo>
                    <a:lnTo>
                      <a:pt x="172" y="50"/>
                    </a:lnTo>
                    <a:lnTo>
                      <a:pt x="173" y="50"/>
                    </a:lnTo>
                    <a:lnTo>
                      <a:pt x="173" y="50"/>
                    </a:lnTo>
                    <a:lnTo>
                      <a:pt x="173" y="52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5" y="54"/>
                    </a:lnTo>
                    <a:lnTo>
                      <a:pt x="177" y="54"/>
                    </a:lnTo>
                    <a:lnTo>
                      <a:pt x="177" y="53"/>
                    </a:lnTo>
                    <a:lnTo>
                      <a:pt x="179" y="53"/>
                    </a:lnTo>
                    <a:lnTo>
                      <a:pt x="179" y="52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179" y="46"/>
                    </a:lnTo>
                    <a:lnTo>
                      <a:pt x="181" y="46"/>
                    </a:lnTo>
                    <a:lnTo>
                      <a:pt x="181" y="46"/>
                    </a:lnTo>
                    <a:lnTo>
                      <a:pt x="181" y="47"/>
                    </a:lnTo>
                    <a:lnTo>
                      <a:pt x="182" y="47"/>
                    </a:lnTo>
                    <a:lnTo>
                      <a:pt x="182" y="47"/>
                    </a:lnTo>
                    <a:lnTo>
                      <a:pt x="182" y="47"/>
                    </a:lnTo>
                    <a:lnTo>
                      <a:pt x="184" y="46"/>
                    </a:lnTo>
                    <a:lnTo>
                      <a:pt x="184" y="47"/>
                    </a:lnTo>
                    <a:lnTo>
                      <a:pt x="186" y="47"/>
                    </a:lnTo>
                    <a:lnTo>
                      <a:pt x="187" y="47"/>
                    </a:lnTo>
                    <a:lnTo>
                      <a:pt x="189" y="46"/>
                    </a:lnTo>
                    <a:lnTo>
                      <a:pt x="189" y="44"/>
                    </a:lnTo>
                    <a:lnTo>
                      <a:pt x="189" y="42"/>
                    </a:lnTo>
                    <a:lnTo>
                      <a:pt x="191" y="42"/>
                    </a:lnTo>
                    <a:lnTo>
                      <a:pt x="192" y="42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198" y="46"/>
                    </a:lnTo>
                    <a:lnTo>
                      <a:pt x="200" y="47"/>
                    </a:lnTo>
                    <a:lnTo>
                      <a:pt x="201" y="50"/>
                    </a:lnTo>
                    <a:lnTo>
                      <a:pt x="203" y="52"/>
                    </a:lnTo>
                    <a:lnTo>
                      <a:pt x="205" y="53"/>
                    </a:lnTo>
                    <a:lnTo>
                      <a:pt x="209" y="56"/>
                    </a:lnTo>
                    <a:lnTo>
                      <a:pt x="209" y="56"/>
                    </a:lnTo>
                    <a:lnTo>
                      <a:pt x="209" y="58"/>
                    </a:lnTo>
                    <a:lnTo>
                      <a:pt x="207" y="60"/>
                    </a:lnTo>
                    <a:lnTo>
                      <a:pt x="207" y="62"/>
                    </a:lnTo>
                    <a:lnTo>
                      <a:pt x="207" y="65"/>
                    </a:lnTo>
                    <a:lnTo>
                      <a:pt x="207" y="65"/>
                    </a:lnTo>
                    <a:lnTo>
                      <a:pt x="209" y="63"/>
                    </a:lnTo>
                    <a:lnTo>
                      <a:pt x="209" y="63"/>
                    </a:lnTo>
                    <a:lnTo>
                      <a:pt x="209" y="65"/>
                    </a:lnTo>
                    <a:lnTo>
                      <a:pt x="209" y="63"/>
                    </a:lnTo>
                    <a:lnTo>
                      <a:pt x="209" y="63"/>
                    </a:lnTo>
                    <a:lnTo>
                      <a:pt x="209" y="62"/>
                    </a:lnTo>
                    <a:lnTo>
                      <a:pt x="209" y="60"/>
                    </a:lnTo>
                    <a:lnTo>
                      <a:pt x="209" y="60"/>
                    </a:lnTo>
                    <a:lnTo>
                      <a:pt x="211" y="60"/>
                    </a:lnTo>
                    <a:lnTo>
                      <a:pt x="211" y="58"/>
                    </a:lnTo>
                    <a:lnTo>
                      <a:pt x="211" y="58"/>
                    </a:lnTo>
                    <a:lnTo>
                      <a:pt x="211" y="58"/>
                    </a:lnTo>
                    <a:lnTo>
                      <a:pt x="211" y="56"/>
                    </a:lnTo>
                    <a:lnTo>
                      <a:pt x="213" y="56"/>
                    </a:lnTo>
                    <a:lnTo>
                      <a:pt x="213" y="56"/>
                    </a:lnTo>
                    <a:lnTo>
                      <a:pt x="220" y="58"/>
                    </a:lnTo>
                    <a:lnTo>
                      <a:pt x="222" y="60"/>
                    </a:lnTo>
                    <a:lnTo>
                      <a:pt x="222" y="62"/>
                    </a:lnTo>
                    <a:lnTo>
                      <a:pt x="222" y="62"/>
                    </a:lnTo>
                    <a:lnTo>
                      <a:pt x="222" y="62"/>
                    </a:lnTo>
                    <a:lnTo>
                      <a:pt x="222" y="58"/>
                    </a:lnTo>
                    <a:lnTo>
                      <a:pt x="222" y="58"/>
                    </a:lnTo>
                    <a:lnTo>
                      <a:pt x="224" y="58"/>
                    </a:lnTo>
                    <a:lnTo>
                      <a:pt x="226" y="60"/>
                    </a:lnTo>
                    <a:lnTo>
                      <a:pt x="228" y="62"/>
                    </a:lnTo>
                    <a:lnTo>
                      <a:pt x="228" y="62"/>
                    </a:lnTo>
                    <a:lnTo>
                      <a:pt x="228" y="62"/>
                    </a:lnTo>
                    <a:lnTo>
                      <a:pt x="230" y="62"/>
                    </a:lnTo>
                    <a:lnTo>
                      <a:pt x="228" y="60"/>
                    </a:lnTo>
                    <a:lnTo>
                      <a:pt x="228" y="60"/>
                    </a:lnTo>
                    <a:lnTo>
                      <a:pt x="228" y="58"/>
                    </a:lnTo>
                    <a:lnTo>
                      <a:pt x="230" y="58"/>
                    </a:lnTo>
                    <a:lnTo>
                      <a:pt x="231" y="58"/>
                    </a:lnTo>
                    <a:lnTo>
                      <a:pt x="231" y="58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28" y="54"/>
                    </a:lnTo>
                    <a:lnTo>
                      <a:pt x="230" y="54"/>
                    </a:lnTo>
                    <a:lnTo>
                      <a:pt x="230" y="54"/>
                    </a:lnTo>
                    <a:lnTo>
                      <a:pt x="228" y="54"/>
                    </a:lnTo>
                    <a:lnTo>
                      <a:pt x="226" y="53"/>
                    </a:lnTo>
                    <a:lnTo>
                      <a:pt x="224" y="52"/>
                    </a:lnTo>
                    <a:lnTo>
                      <a:pt x="226" y="50"/>
                    </a:lnTo>
                    <a:lnTo>
                      <a:pt x="228" y="46"/>
                    </a:lnTo>
                    <a:lnTo>
                      <a:pt x="230" y="46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1" y="42"/>
                    </a:lnTo>
                    <a:lnTo>
                      <a:pt x="231" y="41"/>
                    </a:lnTo>
                    <a:lnTo>
                      <a:pt x="231" y="41"/>
                    </a:lnTo>
                    <a:lnTo>
                      <a:pt x="233" y="39"/>
                    </a:lnTo>
                    <a:lnTo>
                      <a:pt x="235" y="39"/>
                    </a:lnTo>
                    <a:lnTo>
                      <a:pt x="235" y="39"/>
                    </a:lnTo>
                    <a:lnTo>
                      <a:pt x="236" y="37"/>
                    </a:lnTo>
                    <a:lnTo>
                      <a:pt x="236" y="37"/>
                    </a:lnTo>
                    <a:lnTo>
                      <a:pt x="235" y="34"/>
                    </a:lnTo>
                    <a:lnTo>
                      <a:pt x="235" y="34"/>
                    </a:lnTo>
                    <a:lnTo>
                      <a:pt x="236" y="32"/>
                    </a:lnTo>
                    <a:lnTo>
                      <a:pt x="238" y="30"/>
                    </a:lnTo>
                    <a:lnTo>
                      <a:pt x="238" y="29"/>
                    </a:lnTo>
                    <a:lnTo>
                      <a:pt x="239" y="27"/>
                    </a:lnTo>
                    <a:lnTo>
                      <a:pt x="241" y="27"/>
                    </a:lnTo>
                    <a:lnTo>
                      <a:pt x="241" y="27"/>
                    </a:lnTo>
                    <a:lnTo>
                      <a:pt x="241" y="24"/>
                    </a:lnTo>
                    <a:lnTo>
                      <a:pt x="241" y="24"/>
                    </a:lnTo>
                    <a:lnTo>
                      <a:pt x="243" y="24"/>
                    </a:lnTo>
                    <a:lnTo>
                      <a:pt x="243" y="24"/>
                    </a:lnTo>
                    <a:lnTo>
                      <a:pt x="243" y="24"/>
                    </a:lnTo>
                    <a:lnTo>
                      <a:pt x="245" y="27"/>
                    </a:lnTo>
                    <a:lnTo>
                      <a:pt x="245" y="24"/>
                    </a:lnTo>
                    <a:lnTo>
                      <a:pt x="245" y="24"/>
                    </a:lnTo>
                    <a:lnTo>
                      <a:pt x="245" y="24"/>
                    </a:lnTo>
                    <a:lnTo>
                      <a:pt x="247" y="24"/>
                    </a:lnTo>
                    <a:lnTo>
                      <a:pt x="247" y="24"/>
                    </a:lnTo>
                    <a:lnTo>
                      <a:pt x="247" y="22"/>
                    </a:lnTo>
                    <a:lnTo>
                      <a:pt x="247" y="22"/>
                    </a:lnTo>
                    <a:lnTo>
                      <a:pt x="249" y="22"/>
                    </a:lnTo>
                    <a:lnTo>
                      <a:pt x="250" y="22"/>
                    </a:lnTo>
                    <a:lnTo>
                      <a:pt x="250" y="20"/>
                    </a:lnTo>
                    <a:lnTo>
                      <a:pt x="252" y="20"/>
                    </a:lnTo>
                    <a:lnTo>
                      <a:pt x="252" y="20"/>
                    </a:lnTo>
                    <a:lnTo>
                      <a:pt x="252" y="22"/>
                    </a:lnTo>
                    <a:lnTo>
                      <a:pt x="254" y="22"/>
                    </a:lnTo>
                    <a:lnTo>
                      <a:pt x="258" y="22"/>
                    </a:lnTo>
                    <a:lnTo>
                      <a:pt x="259" y="22"/>
                    </a:lnTo>
                    <a:lnTo>
                      <a:pt x="260" y="22"/>
                    </a:lnTo>
                    <a:lnTo>
                      <a:pt x="262" y="22"/>
                    </a:lnTo>
                    <a:lnTo>
                      <a:pt x="264" y="22"/>
                    </a:lnTo>
                    <a:lnTo>
                      <a:pt x="264" y="22"/>
                    </a:lnTo>
                    <a:lnTo>
                      <a:pt x="266" y="22"/>
                    </a:lnTo>
                    <a:lnTo>
                      <a:pt x="266" y="24"/>
                    </a:lnTo>
                    <a:lnTo>
                      <a:pt x="268" y="22"/>
                    </a:lnTo>
                    <a:lnTo>
                      <a:pt x="268" y="20"/>
                    </a:lnTo>
                    <a:lnTo>
                      <a:pt x="269" y="20"/>
                    </a:lnTo>
                    <a:lnTo>
                      <a:pt x="269" y="20"/>
                    </a:lnTo>
                    <a:lnTo>
                      <a:pt x="271" y="20"/>
                    </a:lnTo>
                    <a:lnTo>
                      <a:pt x="269" y="18"/>
                    </a:lnTo>
                    <a:lnTo>
                      <a:pt x="269" y="18"/>
                    </a:lnTo>
                    <a:lnTo>
                      <a:pt x="269" y="16"/>
                    </a:lnTo>
                    <a:lnTo>
                      <a:pt x="269" y="15"/>
                    </a:lnTo>
                    <a:lnTo>
                      <a:pt x="269" y="13"/>
                    </a:lnTo>
                    <a:lnTo>
                      <a:pt x="268" y="11"/>
                    </a:lnTo>
                    <a:lnTo>
                      <a:pt x="264" y="11"/>
                    </a:lnTo>
                    <a:lnTo>
                      <a:pt x="262" y="11"/>
                    </a:lnTo>
                    <a:lnTo>
                      <a:pt x="262" y="11"/>
                    </a:lnTo>
                    <a:lnTo>
                      <a:pt x="260" y="9"/>
                    </a:lnTo>
                    <a:lnTo>
                      <a:pt x="259" y="9"/>
                    </a:lnTo>
                    <a:lnTo>
                      <a:pt x="259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2" y="7"/>
                    </a:lnTo>
                    <a:lnTo>
                      <a:pt x="262" y="9"/>
                    </a:lnTo>
                    <a:lnTo>
                      <a:pt x="264" y="9"/>
                    </a:lnTo>
                    <a:lnTo>
                      <a:pt x="264" y="7"/>
                    </a:lnTo>
                    <a:lnTo>
                      <a:pt x="264" y="7"/>
                    </a:lnTo>
                    <a:lnTo>
                      <a:pt x="266" y="7"/>
                    </a:lnTo>
                    <a:lnTo>
                      <a:pt x="269" y="9"/>
                    </a:lnTo>
                    <a:lnTo>
                      <a:pt x="271" y="11"/>
                    </a:lnTo>
                    <a:lnTo>
                      <a:pt x="271" y="11"/>
                    </a:lnTo>
                    <a:lnTo>
                      <a:pt x="273" y="9"/>
                    </a:lnTo>
                    <a:lnTo>
                      <a:pt x="275" y="9"/>
                    </a:lnTo>
                    <a:lnTo>
                      <a:pt x="275" y="11"/>
                    </a:lnTo>
                    <a:lnTo>
                      <a:pt x="277" y="13"/>
                    </a:lnTo>
                    <a:lnTo>
                      <a:pt x="278" y="15"/>
                    </a:lnTo>
                    <a:lnTo>
                      <a:pt x="280" y="15"/>
                    </a:lnTo>
                    <a:lnTo>
                      <a:pt x="282" y="15"/>
                    </a:lnTo>
                    <a:lnTo>
                      <a:pt x="282" y="16"/>
                    </a:lnTo>
                    <a:lnTo>
                      <a:pt x="283" y="16"/>
                    </a:lnTo>
                    <a:lnTo>
                      <a:pt x="287" y="16"/>
                    </a:lnTo>
                    <a:lnTo>
                      <a:pt x="290" y="18"/>
                    </a:lnTo>
                    <a:lnTo>
                      <a:pt x="292" y="18"/>
                    </a:lnTo>
                    <a:lnTo>
                      <a:pt x="294" y="18"/>
                    </a:lnTo>
                    <a:lnTo>
                      <a:pt x="294" y="20"/>
                    </a:lnTo>
                    <a:lnTo>
                      <a:pt x="296" y="20"/>
                    </a:lnTo>
                    <a:lnTo>
                      <a:pt x="299" y="18"/>
                    </a:lnTo>
                    <a:lnTo>
                      <a:pt x="299" y="20"/>
                    </a:lnTo>
                    <a:lnTo>
                      <a:pt x="301" y="20"/>
                    </a:lnTo>
                    <a:lnTo>
                      <a:pt x="303" y="22"/>
                    </a:lnTo>
                    <a:lnTo>
                      <a:pt x="307" y="22"/>
                    </a:lnTo>
                    <a:lnTo>
                      <a:pt x="307" y="20"/>
                    </a:lnTo>
                    <a:lnTo>
                      <a:pt x="309" y="20"/>
                    </a:lnTo>
                    <a:lnTo>
                      <a:pt x="311" y="18"/>
                    </a:lnTo>
                    <a:lnTo>
                      <a:pt x="313" y="16"/>
                    </a:lnTo>
                    <a:lnTo>
                      <a:pt x="315" y="16"/>
                    </a:lnTo>
                    <a:lnTo>
                      <a:pt x="315" y="16"/>
                    </a:lnTo>
                    <a:lnTo>
                      <a:pt x="315" y="16"/>
                    </a:lnTo>
                    <a:lnTo>
                      <a:pt x="315" y="18"/>
                    </a:lnTo>
                    <a:lnTo>
                      <a:pt x="315" y="18"/>
                    </a:lnTo>
                    <a:lnTo>
                      <a:pt x="315" y="18"/>
                    </a:lnTo>
                    <a:lnTo>
                      <a:pt x="313" y="20"/>
                    </a:lnTo>
                    <a:lnTo>
                      <a:pt x="311" y="20"/>
                    </a:lnTo>
                    <a:lnTo>
                      <a:pt x="311" y="22"/>
                    </a:lnTo>
                    <a:lnTo>
                      <a:pt x="313" y="22"/>
                    </a:lnTo>
                    <a:lnTo>
                      <a:pt x="313" y="22"/>
                    </a:lnTo>
                    <a:lnTo>
                      <a:pt x="315" y="22"/>
                    </a:lnTo>
                    <a:lnTo>
                      <a:pt x="315" y="20"/>
                    </a:lnTo>
                    <a:lnTo>
                      <a:pt x="316" y="22"/>
                    </a:lnTo>
                    <a:lnTo>
                      <a:pt x="316" y="24"/>
                    </a:lnTo>
                    <a:lnTo>
                      <a:pt x="316" y="24"/>
                    </a:lnTo>
                    <a:lnTo>
                      <a:pt x="318" y="24"/>
                    </a:lnTo>
                    <a:lnTo>
                      <a:pt x="320" y="24"/>
                    </a:lnTo>
                    <a:lnTo>
                      <a:pt x="320" y="24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0"/>
                    </a:lnTo>
                    <a:lnTo>
                      <a:pt x="322" y="18"/>
                    </a:lnTo>
                    <a:lnTo>
                      <a:pt x="324" y="18"/>
                    </a:lnTo>
                    <a:lnTo>
                      <a:pt x="326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9" y="22"/>
                    </a:lnTo>
                    <a:lnTo>
                      <a:pt x="329" y="24"/>
                    </a:lnTo>
                    <a:lnTo>
                      <a:pt x="324" y="29"/>
                    </a:lnTo>
                    <a:lnTo>
                      <a:pt x="324" y="30"/>
                    </a:lnTo>
                    <a:lnTo>
                      <a:pt x="324" y="30"/>
                    </a:lnTo>
                    <a:lnTo>
                      <a:pt x="326" y="32"/>
                    </a:lnTo>
                    <a:lnTo>
                      <a:pt x="322" y="35"/>
                    </a:lnTo>
                    <a:lnTo>
                      <a:pt x="322" y="35"/>
                    </a:lnTo>
                    <a:lnTo>
                      <a:pt x="322" y="35"/>
                    </a:lnTo>
                    <a:lnTo>
                      <a:pt x="320" y="34"/>
                    </a:lnTo>
                    <a:lnTo>
                      <a:pt x="320" y="34"/>
                    </a:lnTo>
                    <a:lnTo>
                      <a:pt x="318" y="35"/>
                    </a:lnTo>
                    <a:lnTo>
                      <a:pt x="315" y="37"/>
                    </a:lnTo>
                    <a:lnTo>
                      <a:pt x="315" y="41"/>
                    </a:lnTo>
                    <a:lnTo>
                      <a:pt x="316" y="44"/>
                    </a:lnTo>
                    <a:lnTo>
                      <a:pt x="315" y="46"/>
                    </a:lnTo>
                    <a:lnTo>
                      <a:pt x="315" y="47"/>
                    </a:lnTo>
                    <a:lnTo>
                      <a:pt x="313" y="50"/>
                    </a:lnTo>
                    <a:lnTo>
                      <a:pt x="313" y="50"/>
                    </a:lnTo>
                    <a:lnTo>
                      <a:pt x="309" y="54"/>
                    </a:lnTo>
                    <a:lnTo>
                      <a:pt x="309" y="54"/>
                    </a:lnTo>
                    <a:lnTo>
                      <a:pt x="307" y="56"/>
                    </a:lnTo>
                    <a:lnTo>
                      <a:pt x="307" y="58"/>
                    </a:lnTo>
                    <a:lnTo>
                      <a:pt x="307" y="60"/>
                    </a:lnTo>
                    <a:lnTo>
                      <a:pt x="309" y="60"/>
                    </a:lnTo>
                    <a:lnTo>
                      <a:pt x="315" y="62"/>
                    </a:lnTo>
                    <a:lnTo>
                      <a:pt x="316" y="63"/>
                    </a:lnTo>
                    <a:lnTo>
                      <a:pt x="318" y="65"/>
                    </a:lnTo>
                    <a:lnTo>
                      <a:pt x="320" y="66"/>
                    </a:lnTo>
                    <a:lnTo>
                      <a:pt x="320" y="69"/>
                    </a:lnTo>
                    <a:lnTo>
                      <a:pt x="322" y="69"/>
                    </a:lnTo>
                    <a:lnTo>
                      <a:pt x="324" y="71"/>
                    </a:lnTo>
                    <a:lnTo>
                      <a:pt x="326" y="71"/>
                    </a:lnTo>
                    <a:lnTo>
                      <a:pt x="326" y="71"/>
                    </a:lnTo>
                    <a:lnTo>
                      <a:pt x="326" y="71"/>
                    </a:lnTo>
                    <a:lnTo>
                      <a:pt x="326" y="71"/>
                    </a:lnTo>
                    <a:lnTo>
                      <a:pt x="326" y="71"/>
                    </a:lnTo>
                    <a:lnTo>
                      <a:pt x="326" y="71"/>
                    </a:lnTo>
                    <a:lnTo>
                      <a:pt x="326" y="72"/>
                    </a:lnTo>
                    <a:lnTo>
                      <a:pt x="327" y="72"/>
                    </a:lnTo>
                    <a:lnTo>
                      <a:pt x="329" y="72"/>
                    </a:lnTo>
                    <a:lnTo>
                      <a:pt x="331" y="72"/>
                    </a:lnTo>
                    <a:lnTo>
                      <a:pt x="331" y="74"/>
                    </a:lnTo>
                    <a:lnTo>
                      <a:pt x="332" y="74"/>
                    </a:lnTo>
                    <a:lnTo>
                      <a:pt x="334" y="76"/>
                    </a:lnTo>
                    <a:lnTo>
                      <a:pt x="337" y="77"/>
                    </a:lnTo>
                    <a:lnTo>
                      <a:pt x="339" y="77"/>
                    </a:lnTo>
                    <a:lnTo>
                      <a:pt x="343" y="81"/>
                    </a:lnTo>
                    <a:lnTo>
                      <a:pt x="345" y="82"/>
                    </a:lnTo>
                    <a:lnTo>
                      <a:pt x="348" y="84"/>
                    </a:lnTo>
                    <a:lnTo>
                      <a:pt x="352" y="86"/>
                    </a:lnTo>
                    <a:lnTo>
                      <a:pt x="354" y="84"/>
                    </a:lnTo>
                    <a:lnTo>
                      <a:pt x="355" y="86"/>
                    </a:lnTo>
                    <a:lnTo>
                      <a:pt x="358" y="86"/>
                    </a:lnTo>
                    <a:lnTo>
                      <a:pt x="358" y="88"/>
                    </a:lnTo>
                    <a:lnTo>
                      <a:pt x="360" y="90"/>
                    </a:lnTo>
                    <a:lnTo>
                      <a:pt x="360" y="92"/>
                    </a:lnTo>
                    <a:lnTo>
                      <a:pt x="362" y="93"/>
                    </a:lnTo>
                    <a:lnTo>
                      <a:pt x="364" y="93"/>
                    </a:lnTo>
                    <a:lnTo>
                      <a:pt x="367" y="96"/>
                    </a:lnTo>
                    <a:lnTo>
                      <a:pt x="371" y="96"/>
                    </a:lnTo>
                    <a:lnTo>
                      <a:pt x="371" y="99"/>
                    </a:lnTo>
                    <a:lnTo>
                      <a:pt x="373" y="99"/>
                    </a:lnTo>
                    <a:lnTo>
                      <a:pt x="374" y="99"/>
                    </a:lnTo>
                    <a:lnTo>
                      <a:pt x="380" y="96"/>
                    </a:lnTo>
                    <a:lnTo>
                      <a:pt x="381" y="96"/>
                    </a:lnTo>
                    <a:lnTo>
                      <a:pt x="383" y="94"/>
                    </a:lnTo>
                    <a:lnTo>
                      <a:pt x="384" y="92"/>
                    </a:lnTo>
                    <a:lnTo>
                      <a:pt x="384" y="88"/>
                    </a:lnTo>
                    <a:lnTo>
                      <a:pt x="388" y="82"/>
                    </a:lnTo>
                    <a:lnTo>
                      <a:pt x="390" y="81"/>
                    </a:lnTo>
                    <a:lnTo>
                      <a:pt x="390" y="77"/>
                    </a:lnTo>
                    <a:lnTo>
                      <a:pt x="392" y="76"/>
                    </a:lnTo>
                    <a:lnTo>
                      <a:pt x="392" y="72"/>
                    </a:lnTo>
                    <a:lnTo>
                      <a:pt x="392" y="69"/>
                    </a:lnTo>
                    <a:lnTo>
                      <a:pt x="393" y="63"/>
                    </a:lnTo>
                    <a:lnTo>
                      <a:pt x="393" y="62"/>
                    </a:lnTo>
                    <a:lnTo>
                      <a:pt x="393" y="58"/>
                    </a:lnTo>
                    <a:lnTo>
                      <a:pt x="393" y="53"/>
                    </a:lnTo>
                    <a:lnTo>
                      <a:pt x="393" y="52"/>
                    </a:lnTo>
                    <a:lnTo>
                      <a:pt x="393" y="47"/>
                    </a:lnTo>
                    <a:lnTo>
                      <a:pt x="393" y="46"/>
                    </a:lnTo>
                    <a:lnTo>
                      <a:pt x="392" y="46"/>
                    </a:lnTo>
                    <a:lnTo>
                      <a:pt x="392" y="44"/>
                    </a:lnTo>
                    <a:lnTo>
                      <a:pt x="393" y="41"/>
                    </a:lnTo>
                    <a:lnTo>
                      <a:pt x="393" y="39"/>
                    </a:lnTo>
                    <a:lnTo>
                      <a:pt x="395" y="35"/>
                    </a:lnTo>
                    <a:lnTo>
                      <a:pt x="393" y="32"/>
                    </a:lnTo>
                    <a:lnTo>
                      <a:pt x="395" y="30"/>
                    </a:lnTo>
                    <a:lnTo>
                      <a:pt x="397" y="29"/>
                    </a:lnTo>
                    <a:lnTo>
                      <a:pt x="397" y="29"/>
                    </a:lnTo>
                    <a:lnTo>
                      <a:pt x="399" y="30"/>
                    </a:lnTo>
                    <a:lnTo>
                      <a:pt x="399" y="29"/>
                    </a:lnTo>
                    <a:lnTo>
                      <a:pt x="399" y="29"/>
                    </a:lnTo>
                    <a:lnTo>
                      <a:pt x="397" y="27"/>
                    </a:lnTo>
                    <a:lnTo>
                      <a:pt x="397" y="27"/>
                    </a:lnTo>
                    <a:lnTo>
                      <a:pt x="397" y="27"/>
                    </a:lnTo>
                    <a:lnTo>
                      <a:pt x="395" y="24"/>
                    </a:lnTo>
                    <a:lnTo>
                      <a:pt x="395" y="24"/>
                    </a:lnTo>
                    <a:lnTo>
                      <a:pt x="395" y="24"/>
                    </a:lnTo>
                    <a:lnTo>
                      <a:pt x="397" y="20"/>
                    </a:lnTo>
                    <a:lnTo>
                      <a:pt x="397" y="18"/>
                    </a:lnTo>
                    <a:lnTo>
                      <a:pt x="399" y="18"/>
                    </a:lnTo>
                    <a:lnTo>
                      <a:pt x="399" y="20"/>
                    </a:lnTo>
                    <a:lnTo>
                      <a:pt x="399" y="18"/>
                    </a:lnTo>
                    <a:lnTo>
                      <a:pt x="399" y="16"/>
                    </a:lnTo>
                    <a:lnTo>
                      <a:pt x="401" y="13"/>
                    </a:lnTo>
                    <a:lnTo>
                      <a:pt x="401" y="7"/>
                    </a:lnTo>
                    <a:lnTo>
                      <a:pt x="403" y="5"/>
                    </a:lnTo>
                    <a:lnTo>
                      <a:pt x="404" y="3"/>
                    </a:lnTo>
                    <a:lnTo>
                      <a:pt x="405" y="3"/>
                    </a:lnTo>
                    <a:lnTo>
                      <a:pt x="405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47" name="Freeform 10573"/>
              <p:cNvSpPr>
                <a:spLocks/>
              </p:cNvSpPr>
              <p:nvPr/>
            </p:nvSpPr>
            <p:spPr bwMode="auto">
              <a:xfrm>
                <a:off x="6518889" y="3333246"/>
                <a:ext cx="326231" cy="167878"/>
              </a:xfrm>
              <a:custGeom>
                <a:avLst/>
                <a:gdLst>
                  <a:gd name="T0" fmla="*/ 41 w 274"/>
                  <a:gd name="T1" fmla="*/ 6 h 141"/>
                  <a:gd name="T2" fmla="*/ 43 w 274"/>
                  <a:gd name="T3" fmla="*/ 17 h 141"/>
                  <a:gd name="T4" fmla="*/ 49 w 274"/>
                  <a:gd name="T5" fmla="*/ 31 h 141"/>
                  <a:gd name="T6" fmla="*/ 54 w 274"/>
                  <a:gd name="T7" fmla="*/ 38 h 141"/>
                  <a:gd name="T8" fmla="*/ 68 w 274"/>
                  <a:gd name="T9" fmla="*/ 36 h 141"/>
                  <a:gd name="T10" fmla="*/ 82 w 274"/>
                  <a:gd name="T11" fmla="*/ 26 h 141"/>
                  <a:gd name="T12" fmla="*/ 96 w 274"/>
                  <a:gd name="T13" fmla="*/ 15 h 141"/>
                  <a:gd name="T14" fmla="*/ 117 w 274"/>
                  <a:gd name="T15" fmla="*/ 26 h 141"/>
                  <a:gd name="T16" fmla="*/ 134 w 274"/>
                  <a:gd name="T17" fmla="*/ 31 h 141"/>
                  <a:gd name="T18" fmla="*/ 165 w 274"/>
                  <a:gd name="T19" fmla="*/ 42 h 141"/>
                  <a:gd name="T20" fmla="*/ 181 w 274"/>
                  <a:gd name="T21" fmla="*/ 49 h 141"/>
                  <a:gd name="T22" fmla="*/ 194 w 274"/>
                  <a:gd name="T23" fmla="*/ 52 h 141"/>
                  <a:gd name="T24" fmla="*/ 207 w 274"/>
                  <a:gd name="T25" fmla="*/ 71 h 141"/>
                  <a:gd name="T26" fmla="*/ 230 w 274"/>
                  <a:gd name="T27" fmla="*/ 80 h 141"/>
                  <a:gd name="T28" fmla="*/ 223 w 274"/>
                  <a:gd name="T29" fmla="*/ 87 h 141"/>
                  <a:gd name="T30" fmla="*/ 232 w 274"/>
                  <a:gd name="T31" fmla="*/ 102 h 141"/>
                  <a:gd name="T32" fmla="*/ 241 w 274"/>
                  <a:gd name="T33" fmla="*/ 115 h 141"/>
                  <a:gd name="T34" fmla="*/ 253 w 274"/>
                  <a:gd name="T35" fmla="*/ 124 h 141"/>
                  <a:gd name="T36" fmla="*/ 261 w 274"/>
                  <a:gd name="T37" fmla="*/ 128 h 141"/>
                  <a:gd name="T38" fmla="*/ 267 w 274"/>
                  <a:gd name="T39" fmla="*/ 136 h 141"/>
                  <a:gd name="T40" fmla="*/ 272 w 274"/>
                  <a:gd name="T41" fmla="*/ 139 h 141"/>
                  <a:gd name="T42" fmla="*/ 260 w 274"/>
                  <a:gd name="T43" fmla="*/ 138 h 141"/>
                  <a:gd name="T44" fmla="*/ 241 w 274"/>
                  <a:gd name="T45" fmla="*/ 136 h 141"/>
                  <a:gd name="T46" fmla="*/ 229 w 274"/>
                  <a:gd name="T47" fmla="*/ 132 h 141"/>
                  <a:gd name="T48" fmla="*/ 220 w 274"/>
                  <a:gd name="T49" fmla="*/ 120 h 141"/>
                  <a:gd name="T50" fmla="*/ 209 w 274"/>
                  <a:gd name="T51" fmla="*/ 106 h 141"/>
                  <a:gd name="T52" fmla="*/ 194 w 274"/>
                  <a:gd name="T53" fmla="*/ 102 h 141"/>
                  <a:gd name="T54" fmla="*/ 184 w 274"/>
                  <a:gd name="T55" fmla="*/ 100 h 141"/>
                  <a:gd name="T56" fmla="*/ 176 w 274"/>
                  <a:gd name="T57" fmla="*/ 100 h 141"/>
                  <a:gd name="T58" fmla="*/ 175 w 274"/>
                  <a:gd name="T59" fmla="*/ 104 h 141"/>
                  <a:gd name="T60" fmla="*/ 162 w 274"/>
                  <a:gd name="T61" fmla="*/ 109 h 141"/>
                  <a:gd name="T62" fmla="*/ 157 w 274"/>
                  <a:gd name="T63" fmla="*/ 108 h 141"/>
                  <a:gd name="T64" fmla="*/ 171 w 274"/>
                  <a:gd name="T65" fmla="*/ 115 h 141"/>
                  <a:gd name="T66" fmla="*/ 158 w 274"/>
                  <a:gd name="T67" fmla="*/ 122 h 141"/>
                  <a:gd name="T68" fmla="*/ 139 w 274"/>
                  <a:gd name="T69" fmla="*/ 122 h 141"/>
                  <a:gd name="T70" fmla="*/ 126 w 274"/>
                  <a:gd name="T71" fmla="*/ 106 h 141"/>
                  <a:gd name="T72" fmla="*/ 115 w 274"/>
                  <a:gd name="T73" fmla="*/ 106 h 141"/>
                  <a:gd name="T74" fmla="*/ 109 w 274"/>
                  <a:gd name="T75" fmla="*/ 104 h 141"/>
                  <a:gd name="T76" fmla="*/ 108 w 274"/>
                  <a:gd name="T77" fmla="*/ 96 h 141"/>
                  <a:gd name="T78" fmla="*/ 108 w 274"/>
                  <a:gd name="T79" fmla="*/ 94 h 141"/>
                  <a:gd name="T80" fmla="*/ 105 w 274"/>
                  <a:gd name="T81" fmla="*/ 83 h 141"/>
                  <a:gd name="T82" fmla="*/ 101 w 274"/>
                  <a:gd name="T83" fmla="*/ 73 h 141"/>
                  <a:gd name="T84" fmla="*/ 96 w 274"/>
                  <a:gd name="T85" fmla="*/ 70 h 141"/>
                  <a:gd name="T86" fmla="*/ 84 w 274"/>
                  <a:gd name="T87" fmla="*/ 62 h 141"/>
                  <a:gd name="T88" fmla="*/ 60 w 274"/>
                  <a:gd name="T89" fmla="*/ 55 h 141"/>
                  <a:gd name="T90" fmla="*/ 52 w 274"/>
                  <a:gd name="T91" fmla="*/ 49 h 141"/>
                  <a:gd name="T92" fmla="*/ 41 w 274"/>
                  <a:gd name="T93" fmla="*/ 49 h 141"/>
                  <a:gd name="T94" fmla="*/ 38 w 274"/>
                  <a:gd name="T95" fmla="*/ 38 h 141"/>
                  <a:gd name="T96" fmla="*/ 35 w 274"/>
                  <a:gd name="T97" fmla="*/ 45 h 141"/>
                  <a:gd name="T98" fmla="*/ 26 w 274"/>
                  <a:gd name="T99" fmla="*/ 51 h 141"/>
                  <a:gd name="T100" fmla="*/ 15 w 274"/>
                  <a:gd name="T101" fmla="*/ 36 h 141"/>
                  <a:gd name="T102" fmla="*/ 26 w 274"/>
                  <a:gd name="T103" fmla="*/ 31 h 141"/>
                  <a:gd name="T104" fmla="*/ 38 w 274"/>
                  <a:gd name="T105" fmla="*/ 31 h 141"/>
                  <a:gd name="T106" fmla="*/ 40 w 274"/>
                  <a:gd name="T107" fmla="*/ 24 h 141"/>
                  <a:gd name="T108" fmla="*/ 19 w 274"/>
                  <a:gd name="T109" fmla="*/ 26 h 141"/>
                  <a:gd name="T110" fmla="*/ 5 w 274"/>
                  <a:gd name="T111" fmla="*/ 15 h 141"/>
                  <a:gd name="T112" fmla="*/ 3 w 274"/>
                  <a:gd name="T113" fmla="*/ 12 h 141"/>
                  <a:gd name="T114" fmla="*/ 15 w 274"/>
                  <a:gd name="T115" fmla="*/ 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4" h="141">
                    <a:moveTo>
                      <a:pt x="21" y="0"/>
                    </a:moveTo>
                    <a:lnTo>
                      <a:pt x="22" y="0"/>
                    </a:lnTo>
                    <a:lnTo>
                      <a:pt x="26" y="1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5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3" y="24"/>
                    </a:lnTo>
                    <a:lnTo>
                      <a:pt x="43" y="26"/>
                    </a:lnTo>
                    <a:lnTo>
                      <a:pt x="45" y="28"/>
                    </a:lnTo>
                    <a:lnTo>
                      <a:pt x="47" y="31"/>
                    </a:lnTo>
                    <a:lnTo>
                      <a:pt x="49" y="34"/>
                    </a:lnTo>
                    <a:lnTo>
                      <a:pt x="49" y="32"/>
                    </a:lnTo>
                    <a:lnTo>
                      <a:pt x="49" y="31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6" y="42"/>
                    </a:lnTo>
                    <a:lnTo>
                      <a:pt x="58" y="42"/>
                    </a:lnTo>
                    <a:lnTo>
                      <a:pt x="60" y="42"/>
                    </a:lnTo>
                    <a:lnTo>
                      <a:pt x="60" y="42"/>
                    </a:lnTo>
                    <a:lnTo>
                      <a:pt x="62" y="42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8" y="36"/>
                    </a:lnTo>
                    <a:lnTo>
                      <a:pt x="68" y="34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73" y="31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5" y="28"/>
                    </a:lnTo>
                    <a:lnTo>
                      <a:pt x="75" y="26"/>
                    </a:lnTo>
                    <a:lnTo>
                      <a:pt x="79" y="26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5" y="23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5" y="21"/>
                    </a:lnTo>
                    <a:lnTo>
                      <a:pt x="85" y="21"/>
                    </a:lnTo>
                    <a:lnTo>
                      <a:pt x="88" y="19"/>
                    </a:lnTo>
                    <a:lnTo>
                      <a:pt x="92" y="17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8" y="17"/>
                    </a:lnTo>
                    <a:lnTo>
                      <a:pt x="99" y="17"/>
                    </a:lnTo>
                    <a:lnTo>
                      <a:pt x="107" y="21"/>
                    </a:lnTo>
                    <a:lnTo>
                      <a:pt x="108" y="21"/>
                    </a:lnTo>
                    <a:lnTo>
                      <a:pt x="108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3" y="24"/>
                    </a:lnTo>
                    <a:lnTo>
                      <a:pt x="115" y="24"/>
                    </a:lnTo>
                    <a:lnTo>
                      <a:pt x="117" y="26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7" y="28"/>
                    </a:lnTo>
                    <a:lnTo>
                      <a:pt x="127" y="28"/>
                    </a:lnTo>
                    <a:lnTo>
                      <a:pt x="127" y="29"/>
                    </a:lnTo>
                    <a:lnTo>
                      <a:pt x="129" y="29"/>
                    </a:lnTo>
                    <a:lnTo>
                      <a:pt x="133" y="29"/>
                    </a:lnTo>
                    <a:lnTo>
                      <a:pt x="134" y="29"/>
                    </a:lnTo>
                    <a:lnTo>
                      <a:pt x="134" y="29"/>
                    </a:lnTo>
                    <a:lnTo>
                      <a:pt x="134" y="31"/>
                    </a:lnTo>
                    <a:lnTo>
                      <a:pt x="139" y="31"/>
                    </a:lnTo>
                    <a:lnTo>
                      <a:pt x="141" y="31"/>
                    </a:lnTo>
                    <a:lnTo>
                      <a:pt x="148" y="34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2" y="36"/>
                    </a:lnTo>
                    <a:lnTo>
                      <a:pt x="152" y="36"/>
                    </a:lnTo>
                    <a:lnTo>
                      <a:pt x="156" y="38"/>
                    </a:lnTo>
                    <a:lnTo>
                      <a:pt x="160" y="40"/>
                    </a:lnTo>
                    <a:lnTo>
                      <a:pt x="165" y="42"/>
                    </a:lnTo>
                    <a:lnTo>
                      <a:pt x="165" y="42"/>
                    </a:lnTo>
                    <a:lnTo>
                      <a:pt x="167" y="42"/>
                    </a:lnTo>
                    <a:lnTo>
                      <a:pt x="171" y="42"/>
                    </a:lnTo>
                    <a:lnTo>
                      <a:pt x="173" y="43"/>
                    </a:lnTo>
                    <a:lnTo>
                      <a:pt x="176" y="45"/>
                    </a:lnTo>
                    <a:lnTo>
                      <a:pt x="178" y="45"/>
                    </a:lnTo>
                    <a:lnTo>
                      <a:pt x="178" y="47"/>
                    </a:lnTo>
                    <a:lnTo>
                      <a:pt x="180" y="47"/>
                    </a:lnTo>
                    <a:lnTo>
                      <a:pt x="181" y="47"/>
                    </a:lnTo>
                    <a:lnTo>
                      <a:pt x="181" y="49"/>
                    </a:lnTo>
                    <a:lnTo>
                      <a:pt x="183" y="49"/>
                    </a:lnTo>
                    <a:lnTo>
                      <a:pt x="184" y="47"/>
                    </a:lnTo>
                    <a:lnTo>
                      <a:pt x="186" y="47"/>
                    </a:lnTo>
                    <a:lnTo>
                      <a:pt x="186" y="49"/>
                    </a:lnTo>
                    <a:lnTo>
                      <a:pt x="186" y="49"/>
                    </a:lnTo>
                    <a:lnTo>
                      <a:pt x="188" y="49"/>
                    </a:lnTo>
                    <a:lnTo>
                      <a:pt x="188" y="51"/>
                    </a:lnTo>
                    <a:lnTo>
                      <a:pt x="190" y="51"/>
                    </a:lnTo>
                    <a:lnTo>
                      <a:pt x="192" y="52"/>
                    </a:lnTo>
                    <a:lnTo>
                      <a:pt x="194" y="52"/>
                    </a:lnTo>
                    <a:lnTo>
                      <a:pt x="194" y="53"/>
                    </a:lnTo>
                    <a:lnTo>
                      <a:pt x="195" y="55"/>
                    </a:lnTo>
                    <a:lnTo>
                      <a:pt x="197" y="55"/>
                    </a:lnTo>
                    <a:lnTo>
                      <a:pt x="199" y="55"/>
                    </a:lnTo>
                    <a:lnTo>
                      <a:pt x="204" y="61"/>
                    </a:lnTo>
                    <a:lnTo>
                      <a:pt x="204" y="62"/>
                    </a:lnTo>
                    <a:lnTo>
                      <a:pt x="204" y="66"/>
                    </a:lnTo>
                    <a:lnTo>
                      <a:pt x="204" y="70"/>
                    </a:lnTo>
                    <a:lnTo>
                      <a:pt x="205" y="71"/>
                    </a:lnTo>
                    <a:lnTo>
                      <a:pt x="207" y="71"/>
                    </a:lnTo>
                    <a:lnTo>
                      <a:pt x="211" y="71"/>
                    </a:lnTo>
                    <a:lnTo>
                      <a:pt x="213" y="73"/>
                    </a:lnTo>
                    <a:lnTo>
                      <a:pt x="222" y="76"/>
                    </a:lnTo>
                    <a:lnTo>
                      <a:pt x="223" y="76"/>
                    </a:lnTo>
                    <a:lnTo>
                      <a:pt x="225" y="76"/>
                    </a:lnTo>
                    <a:lnTo>
                      <a:pt x="227" y="76"/>
                    </a:lnTo>
                    <a:lnTo>
                      <a:pt x="227" y="76"/>
                    </a:lnTo>
                    <a:lnTo>
                      <a:pt x="229" y="78"/>
                    </a:lnTo>
                    <a:lnTo>
                      <a:pt x="229" y="78"/>
                    </a:lnTo>
                    <a:lnTo>
                      <a:pt x="230" y="80"/>
                    </a:lnTo>
                    <a:lnTo>
                      <a:pt x="232" y="81"/>
                    </a:lnTo>
                    <a:lnTo>
                      <a:pt x="232" y="81"/>
                    </a:lnTo>
                    <a:lnTo>
                      <a:pt x="232" y="81"/>
                    </a:lnTo>
                    <a:lnTo>
                      <a:pt x="233" y="83"/>
                    </a:lnTo>
                    <a:lnTo>
                      <a:pt x="233" y="85"/>
                    </a:lnTo>
                    <a:lnTo>
                      <a:pt x="233" y="87"/>
                    </a:lnTo>
                    <a:lnTo>
                      <a:pt x="232" y="87"/>
                    </a:lnTo>
                    <a:lnTo>
                      <a:pt x="232" y="87"/>
                    </a:lnTo>
                    <a:lnTo>
                      <a:pt x="227" y="89"/>
                    </a:lnTo>
                    <a:lnTo>
                      <a:pt x="223" y="87"/>
                    </a:lnTo>
                    <a:lnTo>
                      <a:pt x="222" y="89"/>
                    </a:lnTo>
                    <a:lnTo>
                      <a:pt x="222" y="90"/>
                    </a:lnTo>
                    <a:lnTo>
                      <a:pt x="222" y="90"/>
                    </a:lnTo>
                    <a:lnTo>
                      <a:pt x="223" y="94"/>
                    </a:lnTo>
                    <a:lnTo>
                      <a:pt x="223" y="98"/>
                    </a:lnTo>
                    <a:lnTo>
                      <a:pt x="225" y="98"/>
                    </a:lnTo>
                    <a:lnTo>
                      <a:pt x="227" y="100"/>
                    </a:lnTo>
                    <a:lnTo>
                      <a:pt x="229" y="100"/>
                    </a:lnTo>
                    <a:lnTo>
                      <a:pt x="229" y="100"/>
                    </a:lnTo>
                    <a:lnTo>
                      <a:pt x="232" y="102"/>
                    </a:lnTo>
                    <a:lnTo>
                      <a:pt x="232" y="104"/>
                    </a:lnTo>
                    <a:lnTo>
                      <a:pt x="233" y="104"/>
                    </a:lnTo>
                    <a:lnTo>
                      <a:pt x="237" y="106"/>
                    </a:lnTo>
                    <a:lnTo>
                      <a:pt x="237" y="108"/>
                    </a:lnTo>
                    <a:lnTo>
                      <a:pt x="239" y="109"/>
                    </a:lnTo>
                    <a:lnTo>
                      <a:pt x="239" y="111"/>
                    </a:lnTo>
                    <a:lnTo>
                      <a:pt x="239" y="113"/>
                    </a:lnTo>
                    <a:lnTo>
                      <a:pt x="239" y="113"/>
                    </a:lnTo>
                    <a:lnTo>
                      <a:pt x="241" y="115"/>
                    </a:lnTo>
                    <a:lnTo>
                      <a:pt x="241" y="115"/>
                    </a:lnTo>
                    <a:lnTo>
                      <a:pt x="242" y="119"/>
                    </a:lnTo>
                    <a:lnTo>
                      <a:pt x="244" y="120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52" y="120"/>
                    </a:lnTo>
                    <a:lnTo>
                      <a:pt x="252" y="119"/>
                    </a:lnTo>
                    <a:lnTo>
                      <a:pt x="252" y="120"/>
                    </a:lnTo>
                    <a:lnTo>
                      <a:pt x="253" y="120"/>
                    </a:lnTo>
                    <a:lnTo>
                      <a:pt x="253" y="122"/>
                    </a:lnTo>
                    <a:lnTo>
                      <a:pt x="253" y="124"/>
                    </a:lnTo>
                    <a:lnTo>
                      <a:pt x="252" y="125"/>
                    </a:lnTo>
                    <a:lnTo>
                      <a:pt x="253" y="125"/>
                    </a:lnTo>
                    <a:lnTo>
                      <a:pt x="254" y="127"/>
                    </a:lnTo>
                    <a:lnTo>
                      <a:pt x="256" y="127"/>
                    </a:lnTo>
                    <a:lnTo>
                      <a:pt x="260" y="127"/>
                    </a:lnTo>
                    <a:lnTo>
                      <a:pt x="261" y="127"/>
                    </a:lnTo>
                    <a:lnTo>
                      <a:pt x="263" y="128"/>
                    </a:lnTo>
                    <a:lnTo>
                      <a:pt x="263" y="128"/>
                    </a:lnTo>
                    <a:lnTo>
                      <a:pt x="263" y="128"/>
                    </a:lnTo>
                    <a:lnTo>
                      <a:pt x="261" y="128"/>
                    </a:lnTo>
                    <a:lnTo>
                      <a:pt x="261" y="128"/>
                    </a:lnTo>
                    <a:lnTo>
                      <a:pt x="260" y="130"/>
                    </a:lnTo>
                    <a:lnTo>
                      <a:pt x="260" y="130"/>
                    </a:lnTo>
                    <a:lnTo>
                      <a:pt x="260" y="132"/>
                    </a:lnTo>
                    <a:lnTo>
                      <a:pt x="261" y="132"/>
                    </a:lnTo>
                    <a:lnTo>
                      <a:pt x="261" y="134"/>
                    </a:lnTo>
                    <a:lnTo>
                      <a:pt x="261" y="134"/>
                    </a:lnTo>
                    <a:lnTo>
                      <a:pt x="263" y="134"/>
                    </a:lnTo>
                    <a:lnTo>
                      <a:pt x="265" y="134"/>
                    </a:lnTo>
                    <a:lnTo>
                      <a:pt x="267" y="136"/>
                    </a:lnTo>
                    <a:lnTo>
                      <a:pt x="269" y="136"/>
                    </a:lnTo>
                    <a:lnTo>
                      <a:pt x="271" y="136"/>
                    </a:lnTo>
                    <a:lnTo>
                      <a:pt x="272" y="136"/>
                    </a:lnTo>
                    <a:lnTo>
                      <a:pt x="274" y="136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69" y="138"/>
                    </a:lnTo>
                    <a:lnTo>
                      <a:pt x="269" y="138"/>
                    </a:lnTo>
                    <a:lnTo>
                      <a:pt x="271" y="139"/>
                    </a:lnTo>
                    <a:lnTo>
                      <a:pt x="272" y="139"/>
                    </a:lnTo>
                    <a:lnTo>
                      <a:pt x="272" y="139"/>
                    </a:lnTo>
                    <a:lnTo>
                      <a:pt x="272" y="141"/>
                    </a:lnTo>
                    <a:lnTo>
                      <a:pt x="271" y="141"/>
                    </a:lnTo>
                    <a:lnTo>
                      <a:pt x="269" y="141"/>
                    </a:lnTo>
                    <a:lnTo>
                      <a:pt x="267" y="141"/>
                    </a:lnTo>
                    <a:lnTo>
                      <a:pt x="265" y="141"/>
                    </a:lnTo>
                    <a:lnTo>
                      <a:pt x="263" y="141"/>
                    </a:lnTo>
                    <a:lnTo>
                      <a:pt x="263" y="139"/>
                    </a:lnTo>
                    <a:lnTo>
                      <a:pt x="261" y="139"/>
                    </a:lnTo>
                    <a:lnTo>
                      <a:pt x="260" y="138"/>
                    </a:lnTo>
                    <a:lnTo>
                      <a:pt x="260" y="138"/>
                    </a:lnTo>
                    <a:lnTo>
                      <a:pt x="258" y="138"/>
                    </a:lnTo>
                    <a:lnTo>
                      <a:pt x="256" y="138"/>
                    </a:lnTo>
                    <a:lnTo>
                      <a:pt x="254" y="138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46" y="136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9" y="134"/>
                    </a:lnTo>
                    <a:lnTo>
                      <a:pt x="237" y="134"/>
                    </a:lnTo>
                    <a:lnTo>
                      <a:pt x="237" y="134"/>
                    </a:lnTo>
                    <a:lnTo>
                      <a:pt x="235" y="134"/>
                    </a:lnTo>
                    <a:lnTo>
                      <a:pt x="233" y="134"/>
                    </a:lnTo>
                    <a:lnTo>
                      <a:pt x="232" y="134"/>
                    </a:lnTo>
                    <a:lnTo>
                      <a:pt x="230" y="132"/>
                    </a:lnTo>
                    <a:lnTo>
                      <a:pt x="230" y="132"/>
                    </a:lnTo>
                    <a:lnTo>
                      <a:pt x="229" y="132"/>
                    </a:lnTo>
                    <a:lnTo>
                      <a:pt x="229" y="130"/>
                    </a:lnTo>
                    <a:lnTo>
                      <a:pt x="227" y="128"/>
                    </a:lnTo>
                    <a:lnTo>
                      <a:pt x="225" y="127"/>
                    </a:lnTo>
                    <a:lnTo>
                      <a:pt x="222" y="125"/>
                    </a:lnTo>
                    <a:lnTo>
                      <a:pt x="222" y="124"/>
                    </a:lnTo>
                    <a:lnTo>
                      <a:pt x="220" y="122"/>
                    </a:lnTo>
                    <a:lnTo>
                      <a:pt x="220" y="122"/>
                    </a:lnTo>
                    <a:lnTo>
                      <a:pt x="222" y="120"/>
                    </a:lnTo>
                    <a:lnTo>
                      <a:pt x="220" y="120"/>
                    </a:lnTo>
                    <a:lnTo>
                      <a:pt x="220" y="120"/>
                    </a:lnTo>
                    <a:lnTo>
                      <a:pt x="218" y="120"/>
                    </a:lnTo>
                    <a:lnTo>
                      <a:pt x="216" y="119"/>
                    </a:lnTo>
                    <a:lnTo>
                      <a:pt x="214" y="115"/>
                    </a:lnTo>
                    <a:lnTo>
                      <a:pt x="214" y="115"/>
                    </a:lnTo>
                    <a:lnTo>
                      <a:pt x="211" y="111"/>
                    </a:lnTo>
                    <a:lnTo>
                      <a:pt x="211" y="109"/>
                    </a:lnTo>
                    <a:lnTo>
                      <a:pt x="211" y="108"/>
                    </a:lnTo>
                    <a:lnTo>
                      <a:pt x="209" y="108"/>
                    </a:lnTo>
                    <a:lnTo>
                      <a:pt x="209" y="108"/>
                    </a:lnTo>
                    <a:lnTo>
                      <a:pt x="209" y="106"/>
                    </a:lnTo>
                    <a:lnTo>
                      <a:pt x="207" y="106"/>
                    </a:lnTo>
                    <a:lnTo>
                      <a:pt x="205" y="104"/>
                    </a:lnTo>
                    <a:lnTo>
                      <a:pt x="204" y="104"/>
                    </a:lnTo>
                    <a:lnTo>
                      <a:pt x="204" y="104"/>
                    </a:lnTo>
                    <a:lnTo>
                      <a:pt x="203" y="104"/>
                    </a:lnTo>
                    <a:lnTo>
                      <a:pt x="201" y="104"/>
                    </a:lnTo>
                    <a:lnTo>
                      <a:pt x="197" y="102"/>
                    </a:lnTo>
                    <a:lnTo>
                      <a:pt x="197" y="102"/>
                    </a:lnTo>
                    <a:lnTo>
                      <a:pt x="195" y="102"/>
                    </a:lnTo>
                    <a:lnTo>
                      <a:pt x="194" y="102"/>
                    </a:lnTo>
                    <a:lnTo>
                      <a:pt x="194" y="102"/>
                    </a:lnTo>
                    <a:lnTo>
                      <a:pt x="192" y="100"/>
                    </a:lnTo>
                    <a:lnTo>
                      <a:pt x="192" y="100"/>
                    </a:lnTo>
                    <a:lnTo>
                      <a:pt x="190" y="100"/>
                    </a:lnTo>
                    <a:lnTo>
                      <a:pt x="190" y="100"/>
                    </a:lnTo>
                    <a:lnTo>
                      <a:pt x="188" y="100"/>
                    </a:lnTo>
                    <a:lnTo>
                      <a:pt x="186" y="100"/>
                    </a:lnTo>
                    <a:lnTo>
                      <a:pt x="186" y="100"/>
                    </a:lnTo>
                    <a:lnTo>
                      <a:pt x="186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3" y="100"/>
                    </a:lnTo>
                    <a:lnTo>
                      <a:pt x="183" y="102"/>
                    </a:lnTo>
                    <a:lnTo>
                      <a:pt x="181" y="102"/>
                    </a:lnTo>
                    <a:lnTo>
                      <a:pt x="180" y="100"/>
                    </a:lnTo>
                    <a:lnTo>
                      <a:pt x="178" y="100"/>
                    </a:lnTo>
                    <a:lnTo>
                      <a:pt x="178" y="100"/>
                    </a:lnTo>
                    <a:lnTo>
                      <a:pt x="176" y="100"/>
                    </a:lnTo>
                    <a:lnTo>
                      <a:pt x="176" y="100"/>
                    </a:lnTo>
                    <a:lnTo>
                      <a:pt x="175" y="98"/>
                    </a:lnTo>
                    <a:lnTo>
                      <a:pt x="176" y="100"/>
                    </a:lnTo>
                    <a:lnTo>
                      <a:pt x="180" y="104"/>
                    </a:lnTo>
                    <a:lnTo>
                      <a:pt x="178" y="104"/>
                    </a:lnTo>
                    <a:lnTo>
                      <a:pt x="178" y="104"/>
                    </a:lnTo>
                    <a:lnTo>
                      <a:pt x="178" y="106"/>
                    </a:lnTo>
                    <a:lnTo>
                      <a:pt x="178" y="106"/>
                    </a:lnTo>
                    <a:lnTo>
                      <a:pt x="176" y="106"/>
                    </a:lnTo>
                    <a:lnTo>
                      <a:pt x="176" y="104"/>
                    </a:lnTo>
                    <a:lnTo>
                      <a:pt x="175" y="104"/>
                    </a:lnTo>
                    <a:lnTo>
                      <a:pt x="173" y="104"/>
                    </a:lnTo>
                    <a:lnTo>
                      <a:pt x="175" y="106"/>
                    </a:lnTo>
                    <a:lnTo>
                      <a:pt x="175" y="106"/>
                    </a:lnTo>
                    <a:lnTo>
                      <a:pt x="175" y="108"/>
                    </a:lnTo>
                    <a:lnTo>
                      <a:pt x="173" y="108"/>
                    </a:lnTo>
                    <a:lnTo>
                      <a:pt x="171" y="109"/>
                    </a:lnTo>
                    <a:lnTo>
                      <a:pt x="167" y="109"/>
                    </a:lnTo>
                    <a:lnTo>
                      <a:pt x="165" y="109"/>
                    </a:lnTo>
                    <a:lnTo>
                      <a:pt x="164" y="109"/>
                    </a:lnTo>
                    <a:lnTo>
                      <a:pt x="162" y="109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58" y="109"/>
                    </a:lnTo>
                    <a:lnTo>
                      <a:pt x="158" y="108"/>
                    </a:lnTo>
                    <a:lnTo>
                      <a:pt x="157" y="108"/>
                    </a:lnTo>
                    <a:lnTo>
                      <a:pt x="157" y="108"/>
                    </a:lnTo>
                    <a:lnTo>
                      <a:pt x="157" y="108"/>
                    </a:lnTo>
                    <a:lnTo>
                      <a:pt x="156" y="108"/>
                    </a:lnTo>
                    <a:lnTo>
                      <a:pt x="157" y="108"/>
                    </a:lnTo>
                    <a:lnTo>
                      <a:pt x="157" y="108"/>
                    </a:lnTo>
                    <a:lnTo>
                      <a:pt x="157" y="109"/>
                    </a:lnTo>
                    <a:lnTo>
                      <a:pt x="158" y="109"/>
                    </a:lnTo>
                    <a:lnTo>
                      <a:pt x="160" y="109"/>
                    </a:lnTo>
                    <a:lnTo>
                      <a:pt x="164" y="109"/>
                    </a:lnTo>
                    <a:lnTo>
                      <a:pt x="165" y="111"/>
                    </a:lnTo>
                    <a:lnTo>
                      <a:pt x="167" y="111"/>
                    </a:lnTo>
                    <a:lnTo>
                      <a:pt x="167" y="111"/>
                    </a:lnTo>
                    <a:lnTo>
                      <a:pt x="169" y="113"/>
                    </a:lnTo>
                    <a:lnTo>
                      <a:pt x="171" y="115"/>
                    </a:lnTo>
                    <a:lnTo>
                      <a:pt x="171" y="115"/>
                    </a:lnTo>
                    <a:lnTo>
                      <a:pt x="171" y="117"/>
                    </a:lnTo>
                    <a:lnTo>
                      <a:pt x="171" y="119"/>
                    </a:lnTo>
                    <a:lnTo>
                      <a:pt x="171" y="119"/>
                    </a:lnTo>
                    <a:lnTo>
                      <a:pt x="169" y="120"/>
                    </a:lnTo>
                    <a:lnTo>
                      <a:pt x="167" y="120"/>
                    </a:lnTo>
                    <a:lnTo>
                      <a:pt x="164" y="122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7" y="122"/>
                    </a:lnTo>
                    <a:lnTo>
                      <a:pt x="156" y="122"/>
                    </a:lnTo>
                    <a:lnTo>
                      <a:pt x="152" y="122"/>
                    </a:lnTo>
                    <a:lnTo>
                      <a:pt x="148" y="122"/>
                    </a:lnTo>
                    <a:lnTo>
                      <a:pt x="146" y="122"/>
                    </a:lnTo>
                    <a:lnTo>
                      <a:pt x="146" y="122"/>
                    </a:lnTo>
                    <a:lnTo>
                      <a:pt x="145" y="122"/>
                    </a:lnTo>
                    <a:lnTo>
                      <a:pt x="143" y="122"/>
                    </a:lnTo>
                    <a:lnTo>
                      <a:pt x="141" y="122"/>
                    </a:lnTo>
                    <a:lnTo>
                      <a:pt x="139" y="122"/>
                    </a:lnTo>
                    <a:lnTo>
                      <a:pt x="137" y="120"/>
                    </a:lnTo>
                    <a:lnTo>
                      <a:pt x="136" y="119"/>
                    </a:lnTo>
                    <a:lnTo>
                      <a:pt x="134" y="117"/>
                    </a:lnTo>
                    <a:lnTo>
                      <a:pt x="133" y="115"/>
                    </a:lnTo>
                    <a:lnTo>
                      <a:pt x="131" y="113"/>
                    </a:lnTo>
                    <a:lnTo>
                      <a:pt x="126" y="109"/>
                    </a:lnTo>
                    <a:lnTo>
                      <a:pt x="126" y="108"/>
                    </a:lnTo>
                    <a:lnTo>
                      <a:pt x="124" y="108"/>
                    </a:lnTo>
                    <a:lnTo>
                      <a:pt x="124" y="108"/>
                    </a:lnTo>
                    <a:lnTo>
                      <a:pt x="126" y="106"/>
                    </a:lnTo>
                    <a:lnTo>
                      <a:pt x="126" y="104"/>
                    </a:lnTo>
                    <a:lnTo>
                      <a:pt x="126" y="106"/>
                    </a:lnTo>
                    <a:lnTo>
                      <a:pt x="124" y="106"/>
                    </a:lnTo>
                    <a:lnTo>
                      <a:pt x="122" y="106"/>
                    </a:lnTo>
                    <a:lnTo>
                      <a:pt x="120" y="106"/>
                    </a:lnTo>
                    <a:lnTo>
                      <a:pt x="118" y="108"/>
                    </a:lnTo>
                    <a:lnTo>
                      <a:pt x="117" y="108"/>
                    </a:lnTo>
                    <a:lnTo>
                      <a:pt x="115" y="108"/>
                    </a:lnTo>
                    <a:lnTo>
                      <a:pt x="115" y="106"/>
                    </a:lnTo>
                    <a:lnTo>
                      <a:pt x="115" y="106"/>
                    </a:lnTo>
                    <a:lnTo>
                      <a:pt x="115" y="104"/>
                    </a:lnTo>
                    <a:lnTo>
                      <a:pt x="113" y="106"/>
                    </a:lnTo>
                    <a:lnTo>
                      <a:pt x="111" y="108"/>
                    </a:lnTo>
                    <a:lnTo>
                      <a:pt x="109" y="109"/>
                    </a:lnTo>
                    <a:lnTo>
                      <a:pt x="109" y="108"/>
                    </a:lnTo>
                    <a:lnTo>
                      <a:pt x="109" y="108"/>
                    </a:lnTo>
                    <a:lnTo>
                      <a:pt x="108" y="108"/>
                    </a:lnTo>
                    <a:lnTo>
                      <a:pt x="109" y="106"/>
                    </a:lnTo>
                    <a:lnTo>
                      <a:pt x="109" y="106"/>
                    </a:lnTo>
                    <a:lnTo>
                      <a:pt x="109" y="104"/>
                    </a:lnTo>
                    <a:lnTo>
                      <a:pt x="111" y="102"/>
                    </a:lnTo>
                    <a:lnTo>
                      <a:pt x="111" y="100"/>
                    </a:lnTo>
                    <a:lnTo>
                      <a:pt x="111" y="100"/>
                    </a:lnTo>
                    <a:lnTo>
                      <a:pt x="111" y="100"/>
                    </a:lnTo>
                    <a:lnTo>
                      <a:pt x="111" y="100"/>
                    </a:lnTo>
                    <a:lnTo>
                      <a:pt x="109" y="100"/>
                    </a:lnTo>
                    <a:lnTo>
                      <a:pt x="109" y="98"/>
                    </a:lnTo>
                    <a:lnTo>
                      <a:pt x="109" y="98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4"/>
                    </a:lnTo>
                    <a:lnTo>
                      <a:pt x="109" y="94"/>
                    </a:lnTo>
                    <a:lnTo>
                      <a:pt x="109" y="94"/>
                    </a:lnTo>
                    <a:lnTo>
                      <a:pt x="111" y="94"/>
                    </a:lnTo>
                    <a:lnTo>
                      <a:pt x="111" y="94"/>
                    </a:lnTo>
                    <a:lnTo>
                      <a:pt x="113" y="94"/>
                    </a:lnTo>
                    <a:lnTo>
                      <a:pt x="111" y="94"/>
                    </a:lnTo>
                    <a:lnTo>
                      <a:pt x="111" y="94"/>
                    </a:lnTo>
                    <a:lnTo>
                      <a:pt x="108" y="94"/>
                    </a:lnTo>
                    <a:lnTo>
                      <a:pt x="107" y="92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7" y="90"/>
                    </a:lnTo>
                    <a:lnTo>
                      <a:pt x="109" y="89"/>
                    </a:lnTo>
                    <a:lnTo>
                      <a:pt x="108" y="89"/>
                    </a:lnTo>
                    <a:lnTo>
                      <a:pt x="107" y="87"/>
                    </a:lnTo>
                    <a:lnTo>
                      <a:pt x="107" y="87"/>
                    </a:lnTo>
                    <a:lnTo>
                      <a:pt x="107" y="85"/>
                    </a:lnTo>
                    <a:lnTo>
                      <a:pt x="105" y="83"/>
                    </a:lnTo>
                    <a:lnTo>
                      <a:pt x="103" y="81"/>
                    </a:lnTo>
                    <a:lnTo>
                      <a:pt x="103" y="80"/>
                    </a:lnTo>
                    <a:lnTo>
                      <a:pt x="101" y="76"/>
                    </a:lnTo>
                    <a:lnTo>
                      <a:pt x="101" y="76"/>
                    </a:lnTo>
                    <a:lnTo>
                      <a:pt x="103" y="75"/>
                    </a:lnTo>
                    <a:lnTo>
                      <a:pt x="101" y="75"/>
                    </a:lnTo>
                    <a:lnTo>
                      <a:pt x="99" y="75"/>
                    </a:lnTo>
                    <a:lnTo>
                      <a:pt x="101" y="75"/>
                    </a:lnTo>
                    <a:lnTo>
                      <a:pt x="101" y="73"/>
                    </a:lnTo>
                    <a:lnTo>
                      <a:pt x="101" y="73"/>
                    </a:lnTo>
                    <a:lnTo>
                      <a:pt x="99" y="73"/>
                    </a:lnTo>
                    <a:lnTo>
                      <a:pt x="99" y="73"/>
                    </a:lnTo>
                    <a:lnTo>
                      <a:pt x="98" y="73"/>
                    </a:lnTo>
                    <a:lnTo>
                      <a:pt x="98" y="73"/>
                    </a:lnTo>
                    <a:lnTo>
                      <a:pt x="98" y="73"/>
                    </a:lnTo>
                    <a:lnTo>
                      <a:pt x="98" y="71"/>
                    </a:lnTo>
                    <a:lnTo>
                      <a:pt x="98" y="71"/>
                    </a:lnTo>
                    <a:lnTo>
                      <a:pt x="98" y="70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87" y="64"/>
                    </a:lnTo>
                    <a:lnTo>
                      <a:pt x="87" y="62"/>
                    </a:lnTo>
                    <a:lnTo>
                      <a:pt x="87" y="64"/>
                    </a:lnTo>
                    <a:lnTo>
                      <a:pt x="85" y="64"/>
                    </a:lnTo>
                    <a:lnTo>
                      <a:pt x="85" y="62"/>
                    </a:lnTo>
                    <a:lnTo>
                      <a:pt x="84" y="62"/>
                    </a:lnTo>
                    <a:lnTo>
                      <a:pt x="84" y="62"/>
                    </a:lnTo>
                    <a:lnTo>
                      <a:pt x="84" y="62"/>
                    </a:lnTo>
                    <a:lnTo>
                      <a:pt x="82" y="62"/>
                    </a:lnTo>
                    <a:lnTo>
                      <a:pt x="82" y="62"/>
                    </a:lnTo>
                    <a:lnTo>
                      <a:pt x="79" y="61"/>
                    </a:lnTo>
                    <a:lnTo>
                      <a:pt x="75" y="59"/>
                    </a:lnTo>
                    <a:lnTo>
                      <a:pt x="73" y="59"/>
                    </a:lnTo>
                    <a:lnTo>
                      <a:pt x="71" y="59"/>
                    </a:lnTo>
                    <a:lnTo>
                      <a:pt x="69" y="57"/>
                    </a:lnTo>
                    <a:lnTo>
                      <a:pt x="66" y="57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52" y="53"/>
                    </a:lnTo>
                    <a:lnTo>
                      <a:pt x="50" y="52"/>
                    </a:lnTo>
                    <a:lnTo>
                      <a:pt x="50" y="51"/>
                    </a:lnTo>
                    <a:lnTo>
                      <a:pt x="52" y="51"/>
                    </a:lnTo>
                    <a:lnTo>
                      <a:pt x="54" y="49"/>
                    </a:lnTo>
                    <a:lnTo>
                      <a:pt x="52" y="49"/>
                    </a:lnTo>
                    <a:lnTo>
                      <a:pt x="52" y="49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9" y="51"/>
                    </a:lnTo>
                    <a:lnTo>
                      <a:pt x="47" y="49"/>
                    </a:lnTo>
                    <a:lnTo>
                      <a:pt x="45" y="51"/>
                    </a:lnTo>
                    <a:lnTo>
                      <a:pt x="45" y="49"/>
                    </a:lnTo>
                    <a:lnTo>
                      <a:pt x="43" y="49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6" y="43"/>
                    </a:lnTo>
                    <a:lnTo>
                      <a:pt x="36" y="42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5" y="43"/>
                    </a:lnTo>
                    <a:lnTo>
                      <a:pt x="35" y="45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8" y="52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4" y="49"/>
                    </a:lnTo>
                    <a:lnTo>
                      <a:pt x="24" y="47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4" y="40"/>
                    </a:lnTo>
                    <a:lnTo>
                      <a:pt x="22" y="38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6" y="31"/>
                    </a:lnTo>
                    <a:lnTo>
                      <a:pt x="28" y="29"/>
                    </a:lnTo>
                    <a:lnTo>
                      <a:pt x="30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3" y="29"/>
                    </a:lnTo>
                    <a:lnTo>
                      <a:pt x="35" y="31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29"/>
                    </a:lnTo>
                    <a:lnTo>
                      <a:pt x="40" y="29"/>
                    </a:lnTo>
                    <a:lnTo>
                      <a:pt x="40" y="29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38" y="26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1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48" name="Freeform 10651"/>
              <p:cNvSpPr>
                <a:spLocks/>
              </p:cNvSpPr>
              <p:nvPr/>
            </p:nvSpPr>
            <p:spPr bwMode="auto">
              <a:xfrm>
                <a:off x="5881189" y="3229066"/>
                <a:ext cx="179784" cy="188119"/>
              </a:xfrm>
              <a:custGeom>
                <a:avLst/>
                <a:gdLst>
                  <a:gd name="T0" fmla="*/ 9 w 151"/>
                  <a:gd name="T1" fmla="*/ 1 h 158"/>
                  <a:gd name="T2" fmla="*/ 19 w 151"/>
                  <a:gd name="T3" fmla="*/ 7 h 158"/>
                  <a:gd name="T4" fmla="*/ 30 w 151"/>
                  <a:gd name="T5" fmla="*/ 5 h 158"/>
                  <a:gd name="T6" fmla="*/ 37 w 151"/>
                  <a:gd name="T7" fmla="*/ 10 h 158"/>
                  <a:gd name="T8" fmla="*/ 42 w 151"/>
                  <a:gd name="T9" fmla="*/ 19 h 158"/>
                  <a:gd name="T10" fmla="*/ 48 w 151"/>
                  <a:gd name="T11" fmla="*/ 25 h 158"/>
                  <a:gd name="T12" fmla="*/ 60 w 151"/>
                  <a:gd name="T13" fmla="*/ 33 h 158"/>
                  <a:gd name="T14" fmla="*/ 68 w 151"/>
                  <a:gd name="T15" fmla="*/ 42 h 158"/>
                  <a:gd name="T16" fmla="*/ 74 w 151"/>
                  <a:gd name="T17" fmla="*/ 48 h 158"/>
                  <a:gd name="T18" fmla="*/ 79 w 151"/>
                  <a:gd name="T19" fmla="*/ 48 h 158"/>
                  <a:gd name="T20" fmla="*/ 79 w 151"/>
                  <a:gd name="T21" fmla="*/ 48 h 158"/>
                  <a:gd name="T22" fmla="*/ 85 w 151"/>
                  <a:gd name="T23" fmla="*/ 54 h 158"/>
                  <a:gd name="T24" fmla="*/ 94 w 151"/>
                  <a:gd name="T25" fmla="*/ 57 h 158"/>
                  <a:gd name="T26" fmla="*/ 97 w 151"/>
                  <a:gd name="T27" fmla="*/ 65 h 158"/>
                  <a:gd name="T28" fmla="*/ 107 w 151"/>
                  <a:gd name="T29" fmla="*/ 67 h 158"/>
                  <a:gd name="T30" fmla="*/ 102 w 151"/>
                  <a:gd name="T31" fmla="*/ 75 h 158"/>
                  <a:gd name="T32" fmla="*/ 112 w 151"/>
                  <a:gd name="T33" fmla="*/ 72 h 158"/>
                  <a:gd name="T34" fmla="*/ 117 w 151"/>
                  <a:gd name="T35" fmla="*/ 73 h 158"/>
                  <a:gd name="T36" fmla="*/ 114 w 151"/>
                  <a:gd name="T37" fmla="*/ 80 h 158"/>
                  <a:gd name="T38" fmla="*/ 114 w 151"/>
                  <a:gd name="T39" fmla="*/ 84 h 158"/>
                  <a:gd name="T40" fmla="*/ 117 w 151"/>
                  <a:gd name="T41" fmla="*/ 90 h 158"/>
                  <a:gd name="T42" fmla="*/ 126 w 151"/>
                  <a:gd name="T43" fmla="*/ 92 h 158"/>
                  <a:gd name="T44" fmla="*/ 128 w 151"/>
                  <a:gd name="T45" fmla="*/ 101 h 158"/>
                  <a:gd name="T46" fmla="*/ 133 w 151"/>
                  <a:gd name="T47" fmla="*/ 106 h 158"/>
                  <a:gd name="T48" fmla="*/ 130 w 151"/>
                  <a:gd name="T49" fmla="*/ 112 h 158"/>
                  <a:gd name="T50" fmla="*/ 133 w 151"/>
                  <a:gd name="T51" fmla="*/ 112 h 158"/>
                  <a:gd name="T52" fmla="*/ 140 w 151"/>
                  <a:gd name="T53" fmla="*/ 110 h 158"/>
                  <a:gd name="T54" fmla="*/ 151 w 151"/>
                  <a:gd name="T55" fmla="*/ 120 h 158"/>
                  <a:gd name="T56" fmla="*/ 147 w 151"/>
                  <a:gd name="T57" fmla="*/ 127 h 158"/>
                  <a:gd name="T58" fmla="*/ 147 w 151"/>
                  <a:gd name="T59" fmla="*/ 134 h 158"/>
                  <a:gd name="T60" fmla="*/ 147 w 151"/>
                  <a:gd name="T61" fmla="*/ 146 h 158"/>
                  <a:gd name="T62" fmla="*/ 144 w 151"/>
                  <a:gd name="T63" fmla="*/ 157 h 158"/>
                  <a:gd name="T64" fmla="*/ 140 w 151"/>
                  <a:gd name="T65" fmla="*/ 153 h 158"/>
                  <a:gd name="T66" fmla="*/ 130 w 151"/>
                  <a:gd name="T67" fmla="*/ 153 h 158"/>
                  <a:gd name="T68" fmla="*/ 130 w 151"/>
                  <a:gd name="T69" fmla="*/ 158 h 158"/>
                  <a:gd name="T70" fmla="*/ 124 w 151"/>
                  <a:gd name="T71" fmla="*/ 153 h 158"/>
                  <a:gd name="T72" fmla="*/ 112 w 151"/>
                  <a:gd name="T73" fmla="*/ 143 h 158"/>
                  <a:gd name="T74" fmla="*/ 98 w 151"/>
                  <a:gd name="T75" fmla="*/ 133 h 158"/>
                  <a:gd name="T76" fmla="*/ 87 w 151"/>
                  <a:gd name="T77" fmla="*/ 120 h 158"/>
                  <a:gd name="T78" fmla="*/ 81 w 151"/>
                  <a:gd name="T79" fmla="*/ 113 h 158"/>
                  <a:gd name="T80" fmla="*/ 73 w 151"/>
                  <a:gd name="T81" fmla="*/ 95 h 158"/>
                  <a:gd name="T82" fmla="*/ 66 w 151"/>
                  <a:gd name="T83" fmla="*/ 84 h 158"/>
                  <a:gd name="T84" fmla="*/ 60 w 151"/>
                  <a:gd name="T85" fmla="*/ 76 h 158"/>
                  <a:gd name="T86" fmla="*/ 53 w 151"/>
                  <a:gd name="T87" fmla="*/ 67 h 158"/>
                  <a:gd name="T88" fmla="*/ 45 w 151"/>
                  <a:gd name="T89" fmla="*/ 52 h 158"/>
                  <a:gd name="T90" fmla="*/ 34 w 151"/>
                  <a:gd name="T91" fmla="*/ 46 h 158"/>
                  <a:gd name="T92" fmla="*/ 30 w 151"/>
                  <a:gd name="T93" fmla="*/ 37 h 158"/>
                  <a:gd name="T94" fmla="*/ 23 w 151"/>
                  <a:gd name="T95" fmla="*/ 28 h 158"/>
                  <a:gd name="T96" fmla="*/ 14 w 151"/>
                  <a:gd name="T97" fmla="*/ 23 h 158"/>
                  <a:gd name="T98" fmla="*/ 2 w 151"/>
                  <a:gd name="T99" fmla="*/ 10 h 158"/>
                  <a:gd name="T100" fmla="*/ 0 w 151"/>
                  <a:gd name="T101" fmla="*/ 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1" h="158">
                    <a:moveTo>
                      <a:pt x="2" y="0"/>
                    </a:move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0" y="5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7" y="10"/>
                    </a:lnTo>
                    <a:lnTo>
                      <a:pt x="38" y="12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42" y="18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5" y="23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9" y="26"/>
                    </a:lnTo>
                    <a:lnTo>
                      <a:pt x="51" y="26"/>
                    </a:lnTo>
                    <a:lnTo>
                      <a:pt x="55" y="28"/>
                    </a:lnTo>
                    <a:lnTo>
                      <a:pt x="60" y="33"/>
                    </a:lnTo>
                    <a:lnTo>
                      <a:pt x="61" y="35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66" y="40"/>
                    </a:lnTo>
                    <a:lnTo>
                      <a:pt x="68" y="42"/>
                    </a:lnTo>
                    <a:lnTo>
                      <a:pt x="70" y="43"/>
                    </a:lnTo>
                    <a:lnTo>
                      <a:pt x="70" y="46"/>
                    </a:lnTo>
                    <a:lnTo>
                      <a:pt x="73" y="46"/>
                    </a:lnTo>
                    <a:lnTo>
                      <a:pt x="73" y="48"/>
                    </a:lnTo>
                    <a:lnTo>
                      <a:pt x="74" y="48"/>
                    </a:lnTo>
                    <a:lnTo>
                      <a:pt x="74" y="48"/>
                    </a:lnTo>
                    <a:lnTo>
                      <a:pt x="75" y="48"/>
                    </a:lnTo>
                    <a:lnTo>
                      <a:pt x="77" y="50"/>
                    </a:lnTo>
                    <a:lnTo>
                      <a:pt x="79" y="50"/>
                    </a:lnTo>
                    <a:lnTo>
                      <a:pt x="79" y="48"/>
                    </a:lnTo>
                    <a:lnTo>
                      <a:pt x="77" y="48"/>
                    </a:lnTo>
                    <a:lnTo>
                      <a:pt x="77" y="48"/>
                    </a:lnTo>
                    <a:lnTo>
                      <a:pt x="77" y="48"/>
                    </a:lnTo>
                    <a:lnTo>
                      <a:pt x="79" y="48"/>
                    </a:lnTo>
                    <a:lnTo>
                      <a:pt x="79" y="48"/>
                    </a:lnTo>
                    <a:lnTo>
                      <a:pt x="81" y="48"/>
                    </a:lnTo>
                    <a:lnTo>
                      <a:pt x="83" y="48"/>
                    </a:lnTo>
                    <a:lnTo>
                      <a:pt x="84" y="50"/>
                    </a:lnTo>
                    <a:lnTo>
                      <a:pt x="84" y="52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4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7" y="61"/>
                    </a:lnTo>
                    <a:lnTo>
                      <a:pt x="97" y="62"/>
                    </a:lnTo>
                    <a:lnTo>
                      <a:pt x="97" y="65"/>
                    </a:lnTo>
                    <a:lnTo>
                      <a:pt x="97" y="65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2" y="67"/>
                    </a:lnTo>
                    <a:lnTo>
                      <a:pt x="105" y="67"/>
                    </a:lnTo>
                    <a:lnTo>
                      <a:pt x="107" y="67"/>
                    </a:lnTo>
                    <a:lnTo>
                      <a:pt x="109" y="70"/>
                    </a:lnTo>
                    <a:lnTo>
                      <a:pt x="109" y="72"/>
                    </a:lnTo>
                    <a:lnTo>
                      <a:pt x="107" y="72"/>
                    </a:lnTo>
                    <a:lnTo>
                      <a:pt x="105" y="73"/>
                    </a:lnTo>
                    <a:lnTo>
                      <a:pt x="102" y="75"/>
                    </a:lnTo>
                    <a:lnTo>
                      <a:pt x="105" y="75"/>
                    </a:lnTo>
                    <a:lnTo>
                      <a:pt x="107" y="73"/>
                    </a:lnTo>
                    <a:lnTo>
                      <a:pt x="107" y="73"/>
                    </a:lnTo>
                    <a:lnTo>
                      <a:pt x="109" y="72"/>
                    </a:lnTo>
                    <a:lnTo>
                      <a:pt x="112" y="72"/>
                    </a:lnTo>
                    <a:lnTo>
                      <a:pt x="112" y="72"/>
                    </a:lnTo>
                    <a:lnTo>
                      <a:pt x="114" y="72"/>
                    </a:lnTo>
                    <a:lnTo>
                      <a:pt x="114" y="72"/>
                    </a:lnTo>
                    <a:lnTo>
                      <a:pt x="115" y="73"/>
                    </a:lnTo>
                    <a:lnTo>
                      <a:pt x="117" y="73"/>
                    </a:lnTo>
                    <a:lnTo>
                      <a:pt x="117" y="75"/>
                    </a:lnTo>
                    <a:lnTo>
                      <a:pt x="120" y="76"/>
                    </a:lnTo>
                    <a:lnTo>
                      <a:pt x="117" y="78"/>
                    </a:lnTo>
                    <a:lnTo>
                      <a:pt x="115" y="78"/>
                    </a:lnTo>
                    <a:lnTo>
                      <a:pt x="114" y="80"/>
                    </a:lnTo>
                    <a:lnTo>
                      <a:pt x="114" y="80"/>
                    </a:lnTo>
                    <a:lnTo>
                      <a:pt x="114" y="82"/>
                    </a:lnTo>
                    <a:lnTo>
                      <a:pt x="114" y="82"/>
                    </a:lnTo>
                    <a:lnTo>
                      <a:pt x="114" y="84"/>
                    </a:lnTo>
                    <a:lnTo>
                      <a:pt x="114" y="84"/>
                    </a:lnTo>
                    <a:lnTo>
                      <a:pt x="114" y="86"/>
                    </a:lnTo>
                    <a:lnTo>
                      <a:pt x="114" y="86"/>
                    </a:lnTo>
                    <a:lnTo>
                      <a:pt x="115" y="89"/>
                    </a:lnTo>
                    <a:lnTo>
                      <a:pt x="115" y="89"/>
                    </a:lnTo>
                    <a:lnTo>
                      <a:pt x="117" y="90"/>
                    </a:lnTo>
                    <a:lnTo>
                      <a:pt x="121" y="90"/>
                    </a:lnTo>
                    <a:lnTo>
                      <a:pt x="122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28" y="95"/>
                    </a:lnTo>
                    <a:lnTo>
                      <a:pt x="128" y="95"/>
                    </a:lnTo>
                    <a:lnTo>
                      <a:pt x="128" y="99"/>
                    </a:lnTo>
                    <a:lnTo>
                      <a:pt x="128" y="101"/>
                    </a:lnTo>
                    <a:lnTo>
                      <a:pt x="128" y="103"/>
                    </a:lnTo>
                    <a:lnTo>
                      <a:pt x="130" y="105"/>
                    </a:lnTo>
                    <a:lnTo>
                      <a:pt x="132" y="105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33" y="108"/>
                    </a:lnTo>
                    <a:lnTo>
                      <a:pt x="133" y="108"/>
                    </a:lnTo>
                    <a:lnTo>
                      <a:pt x="133" y="110"/>
                    </a:lnTo>
                    <a:lnTo>
                      <a:pt x="132" y="110"/>
                    </a:lnTo>
                    <a:lnTo>
                      <a:pt x="130" y="112"/>
                    </a:lnTo>
                    <a:lnTo>
                      <a:pt x="130" y="113"/>
                    </a:lnTo>
                    <a:lnTo>
                      <a:pt x="130" y="113"/>
                    </a:lnTo>
                    <a:lnTo>
                      <a:pt x="132" y="113"/>
                    </a:lnTo>
                    <a:lnTo>
                      <a:pt x="132" y="113"/>
                    </a:lnTo>
                    <a:lnTo>
                      <a:pt x="133" y="112"/>
                    </a:lnTo>
                    <a:lnTo>
                      <a:pt x="134" y="110"/>
                    </a:lnTo>
                    <a:lnTo>
                      <a:pt x="134" y="110"/>
                    </a:lnTo>
                    <a:lnTo>
                      <a:pt x="134" y="110"/>
                    </a:lnTo>
                    <a:lnTo>
                      <a:pt x="140" y="110"/>
                    </a:lnTo>
                    <a:lnTo>
                      <a:pt x="140" y="110"/>
                    </a:lnTo>
                    <a:lnTo>
                      <a:pt x="141" y="112"/>
                    </a:lnTo>
                    <a:lnTo>
                      <a:pt x="144" y="112"/>
                    </a:lnTo>
                    <a:lnTo>
                      <a:pt x="147" y="116"/>
                    </a:lnTo>
                    <a:lnTo>
                      <a:pt x="151" y="120"/>
                    </a:lnTo>
                    <a:lnTo>
                      <a:pt x="151" y="120"/>
                    </a:lnTo>
                    <a:lnTo>
                      <a:pt x="151" y="122"/>
                    </a:lnTo>
                    <a:lnTo>
                      <a:pt x="149" y="122"/>
                    </a:lnTo>
                    <a:lnTo>
                      <a:pt x="147" y="124"/>
                    </a:lnTo>
                    <a:lnTo>
                      <a:pt x="147" y="125"/>
                    </a:lnTo>
                    <a:lnTo>
                      <a:pt x="147" y="127"/>
                    </a:lnTo>
                    <a:lnTo>
                      <a:pt x="147" y="129"/>
                    </a:lnTo>
                    <a:lnTo>
                      <a:pt x="147" y="129"/>
                    </a:lnTo>
                    <a:lnTo>
                      <a:pt x="149" y="131"/>
                    </a:lnTo>
                    <a:lnTo>
                      <a:pt x="149" y="131"/>
                    </a:lnTo>
                    <a:lnTo>
                      <a:pt x="147" y="134"/>
                    </a:lnTo>
                    <a:lnTo>
                      <a:pt x="147" y="134"/>
                    </a:lnTo>
                    <a:lnTo>
                      <a:pt x="147" y="139"/>
                    </a:lnTo>
                    <a:lnTo>
                      <a:pt x="147" y="142"/>
                    </a:lnTo>
                    <a:lnTo>
                      <a:pt x="147" y="143"/>
                    </a:lnTo>
                    <a:lnTo>
                      <a:pt x="147" y="146"/>
                    </a:lnTo>
                    <a:lnTo>
                      <a:pt x="147" y="155"/>
                    </a:lnTo>
                    <a:lnTo>
                      <a:pt x="147" y="155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4" y="157"/>
                    </a:lnTo>
                    <a:lnTo>
                      <a:pt x="144" y="157"/>
                    </a:lnTo>
                    <a:lnTo>
                      <a:pt x="144" y="155"/>
                    </a:lnTo>
                    <a:lnTo>
                      <a:pt x="141" y="155"/>
                    </a:lnTo>
                    <a:lnTo>
                      <a:pt x="140" y="153"/>
                    </a:lnTo>
                    <a:lnTo>
                      <a:pt x="140" y="153"/>
                    </a:lnTo>
                    <a:lnTo>
                      <a:pt x="136" y="157"/>
                    </a:lnTo>
                    <a:lnTo>
                      <a:pt x="136" y="157"/>
                    </a:lnTo>
                    <a:lnTo>
                      <a:pt x="134" y="157"/>
                    </a:lnTo>
                    <a:lnTo>
                      <a:pt x="134" y="155"/>
                    </a:lnTo>
                    <a:lnTo>
                      <a:pt x="130" y="153"/>
                    </a:lnTo>
                    <a:lnTo>
                      <a:pt x="130" y="153"/>
                    </a:lnTo>
                    <a:lnTo>
                      <a:pt x="130" y="155"/>
                    </a:lnTo>
                    <a:lnTo>
                      <a:pt x="132" y="157"/>
                    </a:lnTo>
                    <a:lnTo>
                      <a:pt x="132" y="158"/>
                    </a:lnTo>
                    <a:lnTo>
                      <a:pt x="130" y="158"/>
                    </a:lnTo>
                    <a:lnTo>
                      <a:pt x="130" y="158"/>
                    </a:lnTo>
                    <a:lnTo>
                      <a:pt x="128" y="157"/>
                    </a:lnTo>
                    <a:lnTo>
                      <a:pt x="126" y="155"/>
                    </a:lnTo>
                    <a:lnTo>
                      <a:pt x="124" y="153"/>
                    </a:lnTo>
                    <a:lnTo>
                      <a:pt x="124" y="153"/>
                    </a:lnTo>
                    <a:lnTo>
                      <a:pt x="122" y="152"/>
                    </a:lnTo>
                    <a:lnTo>
                      <a:pt x="120" y="146"/>
                    </a:lnTo>
                    <a:lnTo>
                      <a:pt x="117" y="146"/>
                    </a:lnTo>
                    <a:lnTo>
                      <a:pt x="114" y="143"/>
                    </a:lnTo>
                    <a:lnTo>
                      <a:pt x="112" y="143"/>
                    </a:lnTo>
                    <a:lnTo>
                      <a:pt x="110" y="142"/>
                    </a:lnTo>
                    <a:lnTo>
                      <a:pt x="109" y="142"/>
                    </a:lnTo>
                    <a:lnTo>
                      <a:pt x="107" y="139"/>
                    </a:lnTo>
                    <a:lnTo>
                      <a:pt x="102" y="134"/>
                    </a:lnTo>
                    <a:lnTo>
                      <a:pt x="98" y="133"/>
                    </a:lnTo>
                    <a:lnTo>
                      <a:pt x="97" y="127"/>
                    </a:lnTo>
                    <a:lnTo>
                      <a:pt x="94" y="127"/>
                    </a:lnTo>
                    <a:lnTo>
                      <a:pt x="91" y="124"/>
                    </a:lnTo>
                    <a:lnTo>
                      <a:pt x="90" y="122"/>
                    </a:lnTo>
                    <a:lnTo>
                      <a:pt x="87" y="120"/>
                    </a:lnTo>
                    <a:lnTo>
                      <a:pt x="85" y="116"/>
                    </a:lnTo>
                    <a:lnTo>
                      <a:pt x="84" y="116"/>
                    </a:lnTo>
                    <a:lnTo>
                      <a:pt x="84" y="114"/>
                    </a:lnTo>
                    <a:lnTo>
                      <a:pt x="83" y="113"/>
                    </a:lnTo>
                    <a:lnTo>
                      <a:pt x="81" y="113"/>
                    </a:lnTo>
                    <a:lnTo>
                      <a:pt x="79" y="110"/>
                    </a:lnTo>
                    <a:lnTo>
                      <a:pt x="79" y="108"/>
                    </a:lnTo>
                    <a:lnTo>
                      <a:pt x="77" y="106"/>
                    </a:lnTo>
                    <a:lnTo>
                      <a:pt x="77" y="105"/>
                    </a:lnTo>
                    <a:lnTo>
                      <a:pt x="73" y="95"/>
                    </a:lnTo>
                    <a:lnTo>
                      <a:pt x="73" y="92"/>
                    </a:lnTo>
                    <a:lnTo>
                      <a:pt x="70" y="89"/>
                    </a:lnTo>
                    <a:lnTo>
                      <a:pt x="70" y="89"/>
                    </a:lnTo>
                    <a:lnTo>
                      <a:pt x="66" y="86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4" y="82"/>
                    </a:lnTo>
                    <a:lnTo>
                      <a:pt x="61" y="78"/>
                    </a:lnTo>
                    <a:lnTo>
                      <a:pt x="61" y="76"/>
                    </a:lnTo>
                    <a:lnTo>
                      <a:pt x="60" y="76"/>
                    </a:lnTo>
                    <a:lnTo>
                      <a:pt x="56" y="75"/>
                    </a:lnTo>
                    <a:lnTo>
                      <a:pt x="56" y="73"/>
                    </a:lnTo>
                    <a:lnTo>
                      <a:pt x="55" y="73"/>
                    </a:lnTo>
                    <a:lnTo>
                      <a:pt x="55" y="72"/>
                    </a:lnTo>
                    <a:lnTo>
                      <a:pt x="53" y="67"/>
                    </a:lnTo>
                    <a:lnTo>
                      <a:pt x="51" y="62"/>
                    </a:lnTo>
                    <a:lnTo>
                      <a:pt x="49" y="57"/>
                    </a:lnTo>
                    <a:lnTo>
                      <a:pt x="48" y="54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4" y="46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4" y="37"/>
                    </a:lnTo>
                    <a:lnTo>
                      <a:pt x="30" y="37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26" y="33"/>
                    </a:lnTo>
                    <a:lnTo>
                      <a:pt x="25" y="29"/>
                    </a:lnTo>
                    <a:lnTo>
                      <a:pt x="23" y="28"/>
                    </a:lnTo>
                    <a:lnTo>
                      <a:pt x="21" y="26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1" y="19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49" name="Freeform 10659"/>
              <p:cNvSpPr>
                <a:spLocks/>
              </p:cNvSpPr>
              <p:nvPr/>
            </p:nvSpPr>
            <p:spPr bwMode="auto">
              <a:xfrm>
                <a:off x="6129791" y="3212992"/>
                <a:ext cx="171450" cy="180975"/>
              </a:xfrm>
              <a:custGeom>
                <a:avLst/>
                <a:gdLst>
                  <a:gd name="T0" fmla="*/ 110 w 144"/>
                  <a:gd name="T1" fmla="*/ 6 h 152"/>
                  <a:gd name="T2" fmla="*/ 115 w 144"/>
                  <a:gd name="T3" fmla="*/ 2 h 152"/>
                  <a:gd name="T4" fmla="*/ 123 w 144"/>
                  <a:gd name="T5" fmla="*/ 8 h 152"/>
                  <a:gd name="T6" fmla="*/ 119 w 144"/>
                  <a:gd name="T7" fmla="*/ 14 h 152"/>
                  <a:gd name="T8" fmla="*/ 125 w 144"/>
                  <a:gd name="T9" fmla="*/ 17 h 152"/>
                  <a:gd name="T10" fmla="*/ 131 w 144"/>
                  <a:gd name="T11" fmla="*/ 17 h 152"/>
                  <a:gd name="T12" fmla="*/ 139 w 144"/>
                  <a:gd name="T13" fmla="*/ 21 h 152"/>
                  <a:gd name="T14" fmla="*/ 144 w 144"/>
                  <a:gd name="T15" fmla="*/ 25 h 152"/>
                  <a:gd name="T16" fmla="*/ 131 w 144"/>
                  <a:gd name="T17" fmla="*/ 27 h 152"/>
                  <a:gd name="T18" fmla="*/ 135 w 144"/>
                  <a:gd name="T19" fmla="*/ 36 h 152"/>
                  <a:gd name="T20" fmla="*/ 123 w 144"/>
                  <a:gd name="T21" fmla="*/ 37 h 152"/>
                  <a:gd name="T22" fmla="*/ 120 w 144"/>
                  <a:gd name="T23" fmla="*/ 41 h 152"/>
                  <a:gd name="T24" fmla="*/ 123 w 144"/>
                  <a:gd name="T25" fmla="*/ 46 h 152"/>
                  <a:gd name="T26" fmla="*/ 115 w 144"/>
                  <a:gd name="T27" fmla="*/ 46 h 152"/>
                  <a:gd name="T28" fmla="*/ 117 w 144"/>
                  <a:gd name="T29" fmla="*/ 53 h 152"/>
                  <a:gd name="T30" fmla="*/ 120 w 144"/>
                  <a:gd name="T31" fmla="*/ 55 h 152"/>
                  <a:gd name="T32" fmla="*/ 125 w 144"/>
                  <a:gd name="T33" fmla="*/ 58 h 152"/>
                  <a:gd name="T34" fmla="*/ 125 w 144"/>
                  <a:gd name="T35" fmla="*/ 66 h 152"/>
                  <a:gd name="T36" fmla="*/ 127 w 144"/>
                  <a:gd name="T37" fmla="*/ 72 h 152"/>
                  <a:gd name="T38" fmla="*/ 138 w 144"/>
                  <a:gd name="T39" fmla="*/ 84 h 152"/>
                  <a:gd name="T40" fmla="*/ 125 w 144"/>
                  <a:gd name="T41" fmla="*/ 80 h 152"/>
                  <a:gd name="T42" fmla="*/ 123 w 144"/>
                  <a:gd name="T43" fmla="*/ 85 h 152"/>
                  <a:gd name="T44" fmla="*/ 120 w 144"/>
                  <a:gd name="T45" fmla="*/ 104 h 152"/>
                  <a:gd name="T46" fmla="*/ 112 w 144"/>
                  <a:gd name="T47" fmla="*/ 113 h 152"/>
                  <a:gd name="T48" fmla="*/ 108 w 144"/>
                  <a:gd name="T49" fmla="*/ 113 h 152"/>
                  <a:gd name="T50" fmla="*/ 106 w 144"/>
                  <a:gd name="T51" fmla="*/ 117 h 152"/>
                  <a:gd name="T52" fmla="*/ 105 w 144"/>
                  <a:gd name="T53" fmla="*/ 121 h 152"/>
                  <a:gd name="T54" fmla="*/ 106 w 144"/>
                  <a:gd name="T55" fmla="*/ 126 h 152"/>
                  <a:gd name="T56" fmla="*/ 103 w 144"/>
                  <a:gd name="T57" fmla="*/ 131 h 152"/>
                  <a:gd name="T58" fmla="*/ 101 w 144"/>
                  <a:gd name="T59" fmla="*/ 137 h 152"/>
                  <a:gd name="T60" fmla="*/ 101 w 144"/>
                  <a:gd name="T61" fmla="*/ 140 h 152"/>
                  <a:gd name="T62" fmla="*/ 80 w 144"/>
                  <a:gd name="T63" fmla="*/ 152 h 152"/>
                  <a:gd name="T64" fmla="*/ 76 w 144"/>
                  <a:gd name="T65" fmla="*/ 143 h 152"/>
                  <a:gd name="T66" fmla="*/ 73 w 144"/>
                  <a:gd name="T67" fmla="*/ 142 h 152"/>
                  <a:gd name="T68" fmla="*/ 66 w 144"/>
                  <a:gd name="T69" fmla="*/ 142 h 152"/>
                  <a:gd name="T70" fmla="*/ 61 w 144"/>
                  <a:gd name="T71" fmla="*/ 140 h 152"/>
                  <a:gd name="T72" fmla="*/ 46 w 144"/>
                  <a:gd name="T73" fmla="*/ 142 h 152"/>
                  <a:gd name="T74" fmla="*/ 40 w 144"/>
                  <a:gd name="T75" fmla="*/ 138 h 152"/>
                  <a:gd name="T76" fmla="*/ 35 w 144"/>
                  <a:gd name="T77" fmla="*/ 137 h 152"/>
                  <a:gd name="T78" fmla="*/ 29 w 144"/>
                  <a:gd name="T79" fmla="*/ 134 h 152"/>
                  <a:gd name="T80" fmla="*/ 21 w 144"/>
                  <a:gd name="T81" fmla="*/ 137 h 152"/>
                  <a:gd name="T82" fmla="*/ 16 w 144"/>
                  <a:gd name="T83" fmla="*/ 123 h 152"/>
                  <a:gd name="T84" fmla="*/ 14 w 144"/>
                  <a:gd name="T85" fmla="*/ 113 h 152"/>
                  <a:gd name="T86" fmla="*/ 5 w 144"/>
                  <a:gd name="T87" fmla="*/ 107 h 152"/>
                  <a:gd name="T88" fmla="*/ 4 w 144"/>
                  <a:gd name="T89" fmla="*/ 102 h 152"/>
                  <a:gd name="T90" fmla="*/ 5 w 144"/>
                  <a:gd name="T91" fmla="*/ 94 h 152"/>
                  <a:gd name="T92" fmla="*/ 0 w 144"/>
                  <a:gd name="T93" fmla="*/ 84 h 152"/>
                  <a:gd name="T94" fmla="*/ 1 w 144"/>
                  <a:gd name="T95" fmla="*/ 79 h 152"/>
                  <a:gd name="T96" fmla="*/ 7 w 144"/>
                  <a:gd name="T97" fmla="*/ 70 h 152"/>
                  <a:gd name="T98" fmla="*/ 19 w 144"/>
                  <a:gd name="T99" fmla="*/ 72 h 152"/>
                  <a:gd name="T100" fmla="*/ 29 w 144"/>
                  <a:gd name="T101" fmla="*/ 75 h 152"/>
                  <a:gd name="T102" fmla="*/ 29 w 144"/>
                  <a:gd name="T103" fmla="*/ 74 h 152"/>
                  <a:gd name="T104" fmla="*/ 31 w 144"/>
                  <a:gd name="T105" fmla="*/ 66 h 152"/>
                  <a:gd name="T106" fmla="*/ 35 w 144"/>
                  <a:gd name="T107" fmla="*/ 64 h 152"/>
                  <a:gd name="T108" fmla="*/ 46 w 144"/>
                  <a:gd name="T109" fmla="*/ 55 h 152"/>
                  <a:gd name="T110" fmla="*/ 63 w 144"/>
                  <a:gd name="T111" fmla="*/ 44 h 152"/>
                  <a:gd name="T112" fmla="*/ 72 w 144"/>
                  <a:gd name="T113" fmla="*/ 34 h 152"/>
                  <a:gd name="T114" fmla="*/ 80 w 144"/>
                  <a:gd name="T115" fmla="*/ 28 h 152"/>
                  <a:gd name="T116" fmla="*/ 89 w 144"/>
                  <a:gd name="T117" fmla="*/ 28 h 152"/>
                  <a:gd name="T118" fmla="*/ 90 w 144"/>
                  <a:gd name="T119" fmla="*/ 21 h 152"/>
                  <a:gd name="T120" fmla="*/ 96 w 144"/>
                  <a:gd name="T121" fmla="*/ 19 h 152"/>
                  <a:gd name="T122" fmla="*/ 108 w 144"/>
                  <a:gd name="T12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4" h="152">
                    <a:moveTo>
                      <a:pt x="110" y="0"/>
                    </a:moveTo>
                    <a:lnTo>
                      <a:pt x="110" y="0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10" y="6"/>
                    </a:lnTo>
                    <a:lnTo>
                      <a:pt x="112" y="4"/>
                    </a:lnTo>
                    <a:lnTo>
                      <a:pt x="112" y="2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7" y="4"/>
                    </a:lnTo>
                    <a:lnTo>
                      <a:pt x="117" y="6"/>
                    </a:lnTo>
                    <a:lnTo>
                      <a:pt x="119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20" y="11"/>
                    </a:lnTo>
                    <a:lnTo>
                      <a:pt x="120" y="13"/>
                    </a:lnTo>
                    <a:lnTo>
                      <a:pt x="120" y="13"/>
                    </a:lnTo>
                    <a:lnTo>
                      <a:pt x="120" y="14"/>
                    </a:lnTo>
                    <a:lnTo>
                      <a:pt x="119" y="14"/>
                    </a:lnTo>
                    <a:lnTo>
                      <a:pt x="125" y="14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7" y="14"/>
                    </a:lnTo>
                    <a:lnTo>
                      <a:pt x="127" y="17"/>
                    </a:lnTo>
                    <a:lnTo>
                      <a:pt x="127" y="17"/>
                    </a:lnTo>
                    <a:lnTo>
                      <a:pt x="125" y="17"/>
                    </a:lnTo>
                    <a:lnTo>
                      <a:pt x="125" y="17"/>
                    </a:lnTo>
                    <a:lnTo>
                      <a:pt x="125" y="18"/>
                    </a:lnTo>
                    <a:lnTo>
                      <a:pt x="125" y="18"/>
                    </a:lnTo>
                    <a:lnTo>
                      <a:pt x="127" y="17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1" y="17"/>
                    </a:lnTo>
                    <a:lnTo>
                      <a:pt x="133" y="17"/>
                    </a:lnTo>
                    <a:lnTo>
                      <a:pt x="133" y="18"/>
                    </a:lnTo>
                    <a:lnTo>
                      <a:pt x="135" y="18"/>
                    </a:lnTo>
                    <a:lnTo>
                      <a:pt x="135" y="19"/>
                    </a:lnTo>
                    <a:lnTo>
                      <a:pt x="136" y="19"/>
                    </a:lnTo>
                    <a:lnTo>
                      <a:pt x="139" y="21"/>
                    </a:lnTo>
                    <a:lnTo>
                      <a:pt x="139" y="21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4" y="21"/>
                    </a:lnTo>
                    <a:lnTo>
                      <a:pt x="144" y="21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4" y="25"/>
                    </a:lnTo>
                    <a:lnTo>
                      <a:pt x="144" y="25"/>
                    </a:lnTo>
                    <a:lnTo>
                      <a:pt x="142" y="27"/>
                    </a:lnTo>
                    <a:lnTo>
                      <a:pt x="138" y="27"/>
                    </a:lnTo>
                    <a:lnTo>
                      <a:pt x="136" y="28"/>
                    </a:lnTo>
                    <a:lnTo>
                      <a:pt x="135" y="28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29" y="27"/>
                    </a:lnTo>
                    <a:lnTo>
                      <a:pt x="129" y="30"/>
                    </a:lnTo>
                    <a:lnTo>
                      <a:pt x="131" y="31"/>
                    </a:lnTo>
                    <a:lnTo>
                      <a:pt x="135" y="34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3" y="36"/>
                    </a:lnTo>
                    <a:lnTo>
                      <a:pt x="131" y="37"/>
                    </a:lnTo>
                    <a:lnTo>
                      <a:pt x="129" y="37"/>
                    </a:lnTo>
                    <a:lnTo>
                      <a:pt x="127" y="37"/>
                    </a:lnTo>
                    <a:lnTo>
                      <a:pt x="125" y="37"/>
                    </a:lnTo>
                    <a:lnTo>
                      <a:pt x="125" y="37"/>
                    </a:lnTo>
                    <a:lnTo>
                      <a:pt x="123" y="37"/>
                    </a:lnTo>
                    <a:lnTo>
                      <a:pt x="123" y="36"/>
                    </a:lnTo>
                    <a:lnTo>
                      <a:pt x="120" y="37"/>
                    </a:lnTo>
                    <a:lnTo>
                      <a:pt x="120" y="38"/>
                    </a:lnTo>
                    <a:lnTo>
                      <a:pt x="120" y="38"/>
                    </a:lnTo>
                    <a:lnTo>
                      <a:pt x="119" y="38"/>
                    </a:lnTo>
                    <a:lnTo>
                      <a:pt x="119" y="41"/>
                    </a:lnTo>
                    <a:lnTo>
                      <a:pt x="120" y="41"/>
                    </a:lnTo>
                    <a:lnTo>
                      <a:pt x="120" y="43"/>
                    </a:lnTo>
                    <a:lnTo>
                      <a:pt x="120" y="43"/>
                    </a:lnTo>
                    <a:lnTo>
                      <a:pt x="123" y="44"/>
                    </a:lnTo>
                    <a:lnTo>
                      <a:pt x="123" y="44"/>
                    </a:lnTo>
                    <a:lnTo>
                      <a:pt x="123" y="44"/>
                    </a:lnTo>
                    <a:lnTo>
                      <a:pt x="123" y="46"/>
                    </a:lnTo>
                    <a:lnTo>
                      <a:pt x="123" y="46"/>
                    </a:lnTo>
                    <a:lnTo>
                      <a:pt x="120" y="46"/>
                    </a:lnTo>
                    <a:lnTo>
                      <a:pt x="120" y="46"/>
                    </a:lnTo>
                    <a:lnTo>
                      <a:pt x="119" y="44"/>
                    </a:lnTo>
                    <a:lnTo>
                      <a:pt x="119" y="46"/>
                    </a:lnTo>
                    <a:lnTo>
                      <a:pt x="119" y="46"/>
                    </a:lnTo>
                    <a:lnTo>
                      <a:pt x="117" y="46"/>
                    </a:lnTo>
                    <a:lnTo>
                      <a:pt x="115" y="46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1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51"/>
                    </a:lnTo>
                    <a:lnTo>
                      <a:pt x="117" y="53"/>
                    </a:lnTo>
                    <a:lnTo>
                      <a:pt x="119" y="53"/>
                    </a:lnTo>
                    <a:lnTo>
                      <a:pt x="119" y="53"/>
                    </a:lnTo>
                    <a:lnTo>
                      <a:pt x="120" y="53"/>
                    </a:lnTo>
                    <a:lnTo>
                      <a:pt x="120" y="55"/>
                    </a:lnTo>
                    <a:lnTo>
                      <a:pt x="120" y="55"/>
                    </a:lnTo>
                    <a:lnTo>
                      <a:pt x="120" y="55"/>
                    </a:lnTo>
                    <a:lnTo>
                      <a:pt x="120" y="55"/>
                    </a:lnTo>
                    <a:lnTo>
                      <a:pt x="120" y="55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120" y="55"/>
                    </a:lnTo>
                    <a:lnTo>
                      <a:pt x="123" y="58"/>
                    </a:lnTo>
                    <a:lnTo>
                      <a:pt x="123" y="58"/>
                    </a:lnTo>
                    <a:lnTo>
                      <a:pt x="125" y="58"/>
                    </a:lnTo>
                    <a:lnTo>
                      <a:pt x="125" y="60"/>
                    </a:lnTo>
                    <a:lnTo>
                      <a:pt x="125" y="61"/>
                    </a:lnTo>
                    <a:lnTo>
                      <a:pt x="125" y="64"/>
                    </a:lnTo>
                    <a:lnTo>
                      <a:pt x="127" y="64"/>
                    </a:lnTo>
                    <a:lnTo>
                      <a:pt x="127" y="66"/>
                    </a:lnTo>
                    <a:lnTo>
                      <a:pt x="127" y="66"/>
                    </a:lnTo>
                    <a:lnTo>
                      <a:pt x="125" y="66"/>
                    </a:lnTo>
                    <a:lnTo>
                      <a:pt x="125" y="66"/>
                    </a:lnTo>
                    <a:lnTo>
                      <a:pt x="125" y="66"/>
                    </a:lnTo>
                    <a:lnTo>
                      <a:pt x="125" y="68"/>
                    </a:lnTo>
                    <a:lnTo>
                      <a:pt x="125" y="68"/>
                    </a:lnTo>
                    <a:lnTo>
                      <a:pt x="125" y="68"/>
                    </a:lnTo>
                    <a:lnTo>
                      <a:pt x="125" y="70"/>
                    </a:lnTo>
                    <a:lnTo>
                      <a:pt x="127" y="72"/>
                    </a:lnTo>
                    <a:lnTo>
                      <a:pt x="127" y="74"/>
                    </a:lnTo>
                    <a:lnTo>
                      <a:pt x="133" y="75"/>
                    </a:lnTo>
                    <a:lnTo>
                      <a:pt x="135" y="77"/>
                    </a:lnTo>
                    <a:lnTo>
                      <a:pt x="138" y="80"/>
                    </a:lnTo>
                    <a:lnTo>
                      <a:pt x="139" y="80"/>
                    </a:lnTo>
                    <a:lnTo>
                      <a:pt x="139" y="83"/>
                    </a:lnTo>
                    <a:lnTo>
                      <a:pt x="138" y="84"/>
                    </a:lnTo>
                    <a:lnTo>
                      <a:pt x="136" y="84"/>
                    </a:lnTo>
                    <a:lnTo>
                      <a:pt x="133" y="84"/>
                    </a:lnTo>
                    <a:lnTo>
                      <a:pt x="131" y="84"/>
                    </a:lnTo>
                    <a:lnTo>
                      <a:pt x="129" y="84"/>
                    </a:lnTo>
                    <a:lnTo>
                      <a:pt x="127" y="83"/>
                    </a:lnTo>
                    <a:lnTo>
                      <a:pt x="125" y="80"/>
                    </a:lnTo>
                    <a:lnTo>
                      <a:pt x="125" y="80"/>
                    </a:lnTo>
                    <a:lnTo>
                      <a:pt x="125" y="80"/>
                    </a:lnTo>
                    <a:lnTo>
                      <a:pt x="125" y="83"/>
                    </a:lnTo>
                    <a:lnTo>
                      <a:pt x="125" y="84"/>
                    </a:lnTo>
                    <a:lnTo>
                      <a:pt x="125" y="84"/>
                    </a:lnTo>
                    <a:lnTo>
                      <a:pt x="125" y="84"/>
                    </a:lnTo>
                    <a:lnTo>
                      <a:pt x="123" y="85"/>
                    </a:lnTo>
                    <a:lnTo>
                      <a:pt x="123" y="85"/>
                    </a:lnTo>
                    <a:lnTo>
                      <a:pt x="120" y="91"/>
                    </a:lnTo>
                    <a:lnTo>
                      <a:pt x="119" y="93"/>
                    </a:lnTo>
                    <a:lnTo>
                      <a:pt x="119" y="98"/>
                    </a:lnTo>
                    <a:lnTo>
                      <a:pt x="119" y="100"/>
                    </a:lnTo>
                    <a:lnTo>
                      <a:pt x="120" y="104"/>
                    </a:lnTo>
                    <a:lnTo>
                      <a:pt x="120" y="104"/>
                    </a:lnTo>
                    <a:lnTo>
                      <a:pt x="120" y="104"/>
                    </a:lnTo>
                    <a:lnTo>
                      <a:pt x="120" y="107"/>
                    </a:lnTo>
                    <a:lnTo>
                      <a:pt x="119" y="107"/>
                    </a:lnTo>
                    <a:lnTo>
                      <a:pt x="117" y="107"/>
                    </a:lnTo>
                    <a:lnTo>
                      <a:pt x="115" y="108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13"/>
                    </a:lnTo>
                    <a:lnTo>
                      <a:pt x="112" y="113"/>
                    </a:lnTo>
                    <a:lnTo>
                      <a:pt x="110" y="113"/>
                    </a:lnTo>
                    <a:lnTo>
                      <a:pt x="110" y="113"/>
                    </a:lnTo>
                    <a:lnTo>
                      <a:pt x="108" y="110"/>
                    </a:lnTo>
                    <a:lnTo>
                      <a:pt x="108" y="110"/>
                    </a:lnTo>
                    <a:lnTo>
                      <a:pt x="108" y="110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6" y="115"/>
                    </a:lnTo>
                    <a:lnTo>
                      <a:pt x="106" y="115"/>
                    </a:lnTo>
                    <a:lnTo>
                      <a:pt x="106" y="117"/>
                    </a:lnTo>
                    <a:lnTo>
                      <a:pt x="105" y="117"/>
                    </a:lnTo>
                    <a:lnTo>
                      <a:pt x="105" y="117"/>
                    </a:lnTo>
                    <a:lnTo>
                      <a:pt x="103" y="119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03" y="121"/>
                    </a:lnTo>
                    <a:lnTo>
                      <a:pt x="105" y="121"/>
                    </a:lnTo>
                    <a:lnTo>
                      <a:pt x="105" y="121"/>
                    </a:lnTo>
                    <a:lnTo>
                      <a:pt x="105" y="123"/>
                    </a:lnTo>
                    <a:lnTo>
                      <a:pt x="105" y="124"/>
                    </a:lnTo>
                    <a:lnTo>
                      <a:pt x="103" y="124"/>
                    </a:lnTo>
                    <a:lnTo>
                      <a:pt x="103" y="126"/>
                    </a:lnTo>
                    <a:lnTo>
                      <a:pt x="105" y="126"/>
                    </a:lnTo>
                    <a:lnTo>
                      <a:pt x="106" y="126"/>
                    </a:lnTo>
                    <a:lnTo>
                      <a:pt x="106" y="128"/>
                    </a:lnTo>
                    <a:lnTo>
                      <a:pt x="106" y="130"/>
                    </a:lnTo>
                    <a:lnTo>
                      <a:pt x="106" y="130"/>
                    </a:lnTo>
                    <a:lnTo>
                      <a:pt x="105" y="131"/>
                    </a:lnTo>
                    <a:lnTo>
                      <a:pt x="105" y="130"/>
                    </a:lnTo>
                    <a:lnTo>
                      <a:pt x="103" y="130"/>
                    </a:lnTo>
                    <a:lnTo>
                      <a:pt x="103" y="131"/>
                    </a:lnTo>
                    <a:lnTo>
                      <a:pt x="103" y="131"/>
                    </a:lnTo>
                    <a:lnTo>
                      <a:pt x="103" y="131"/>
                    </a:lnTo>
                    <a:lnTo>
                      <a:pt x="103" y="132"/>
                    </a:lnTo>
                    <a:lnTo>
                      <a:pt x="103" y="134"/>
                    </a:lnTo>
                    <a:lnTo>
                      <a:pt x="103" y="134"/>
                    </a:lnTo>
                    <a:lnTo>
                      <a:pt x="103" y="137"/>
                    </a:lnTo>
                    <a:lnTo>
                      <a:pt x="101" y="137"/>
                    </a:lnTo>
                    <a:lnTo>
                      <a:pt x="101" y="137"/>
                    </a:lnTo>
                    <a:lnTo>
                      <a:pt x="101" y="137"/>
                    </a:lnTo>
                    <a:lnTo>
                      <a:pt x="101" y="137"/>
                    </a:lnTo>
                    <a:lnTo>
                      <a:pt x="101" y="138"/>
                    </a:lnTo>
                    <a:lnTo>
                      <a:pt x="101" y="138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100" y="142"/>
                    </a:lnTo>
                    <a:lnTo>
                      <a:pt x="100" y="143"/>
                    </a:lnTo>
                    <a:lnTo>
                      <a:pt x="97" y="143"/>
                    </a:lnTo>
                    <a:lnTo>
                      <a:pt x="97" y="145"/>
                    </a:lnTo>
                    <a:lnTo>
                      <a:pt x="87" y="149"/>
                    </a:lnTo>
                    <a:lnTo>
                      <a:pt x="80" y="152"/>
                    </a:lnTo>
                    <a:lnTo>
                      <a:pt x="80" y="152"/>
                    </a:lnTo>
                    <a:lnTo>
                      <a:pt x="78" y="152"/>
                    </a:lnTo>
                    <a:lnTo>
                      <a:pt x="78" y="147"/>
                    </a:lnTo>
                    <a:lnTo>
                      <a:pt x="78" y="143"/>
                    </a:lnTo>
                    <a:lnTo>
                      <a:pt x="78" y="142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6" y="143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6" y="140"/>
                    </a:lnTo>
                    <a:lnTo>
                      <a:pt x="76" y="142"/>
                    </a:lnTo>
                    <a:lnTo>
                      <a:pt x="73" y="142"/>
                    </a:lnTo>
                    <a:lnTo>
                      <a:pt x="73" y="142"/>
                    </a:lnTo>
                    <a:lnTo>
                      <a:pt x="73" y="142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0" y="142"/>
                    </a:lnTo>
                    <a:lnTo>
                      <a:pt x="67" y="143"/>
                    </a:lnTo>
                    <a:lnTo>
                      <a:pt x="66" y="143"/>
                    </a:lnTo>
                    <a:lnTo>
                      <a:pt x="66" y="142"/>
                    </a:lnTo>
                    <a:lnTo>
                      <a:pt x="66" y="142"/>
                    </a:lnTo>
                    <a:lnTo>
                      <a:pt x="66" y="140"/>
                    </a:lnTo>
                    <a:lnTo>
                      <a:pt x="65" y="140"/>
                    </a:lnTo>
                    <a:lnTo>
                      <a:pt x="65" y="140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61" y="140"/>
                    </a:lnTo>
                    <a:lnTo>
                      <a:pt x="58" y="137"/>
                    </a:lnTo>
                    <a:lnTo>
                      <a:pt x="56" y="140"/>
                    </a:lnTo>
                    <a:lnTo>
                      <a:pt x="54" y="142"/>
                    </a:lnTo>
                    <a:lnTo>
                      <a:pt x="51" y="142"/>
                    </a:lnTo>
                    <a:lnTo>
                      <a:pt x="48" y="142"/>
                    </a:lnTo>
                    <a:lnTo>
                      <a:pt x="47" y="142"/>
                    </a:lnTo>
                    <a:lnTo>
                      <a:pt x="46" y="142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41" y="143"/>
                    </a:lnTo>
                    <a:lnTo>
                      <a:pt x="40" y="143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38"/>
                    </a:lnTo>
                    <a:lnTo>
                      <a:pt x="40" y="137"/>
                    </a:lnTo>
                    <a:lnTo>
                      <a:pt x="40" y="137"/>
                    </a:lnTo>
                    <a:lnTo>
                      <a:pt x="39" y="134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7" y="137"/>
                    </a:lnTo>
                    <a:lnTo>
                      <a:pt x="35" y="137"/>
                    </a:lnTo>
                    <a:lnTo>
                      <a:pt x="33" y="137"/>
                    </a:lnTo>
                    <a:lnTo>
                      <a:pt x="29" y="138"/>
                    </a:lnTo>
                    <a:lnTo>
                      <a:pt x="29" y="138"/>
                    </a:lnTo>
                    <a:lnTo>
                      <a:pt x="29" y="138"/>
                    </a:lnTo>
                    <a:lnTo>
                      <a:pt x="27" y="137"/>
                    </a:lnTo>
                    <a:lnTo>
                      <a:pt x="29" y="137"/>
                    </a:lnTo>
                    <a:lnTo>
                      <a:pt x="29" y="134"/>
                    </a:lnTo>
                    <a:lnTo>
                      <a:pt x="27" y="137"/>
                    </a:lnTo>
                    <a:lnTo>
                      <a:pt x="27" y="137"/>
                    </a:lnTo>
                    <a:lnTo>
                      <a:pt x="24" y="137"/>
                    </a:lnTo>
                    <a:lnTo>
                      <a:pt x="24" y="137"/>
                    </a:lnTo>
                    <a:lnTo>
                      <a:pt x="23" y="134"/>
                    </a:lnTo>
                    <a:lnTo>
                      <a:pt x="21" y="137"/>
                    </a:lnTo>
                    <a:lnTo>
                      <a:pt x="21" y="137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2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6" y="123"/>
                    </a:lnTo>
                    <a:lnTo>
                      <a:pt x="16" y="121"/>
                    </a:lnTo>
                    <a:lnTo>
                      <a:pt x="16" y="119"/>
                    </a:lnTo>
                    <a:lnTo>
                      <a:pt x="16" y="117"/>
                    </a:lnTo>
                    <a:lnTo>
                      <a:pt x="16" y="117"/>
                    </a:lnTo>
                    <a:lnTo>
                      <a:pt x="16" y="115"/>
                    </a:lnTo>
                    <a:lnTo>
                      <a:pt x="16" y="113"/>
                    </a:lnTo>
                    <a:lnTo>
                      <a:pt x="14" y="113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0" y="108"/>
                    </a:lnTo>
                    <a:lnTo>
                      <a:pt x="9" y="107"/>
                    </a:lnTo>
                    <a:lnTo>
                      <a:pt x="7" y="107"/>
                    </a:lnTo>
                    <a:lnTo>
                      <a:pt x="5" y="107"/>
                    </a:lnTo>
                    <a:lnTo>
                      <a:pt x="5" y="107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5" y="104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8"/>
                    </a:lnTo>
                    <a:lnTo>
                      <a:pt x="4" y="96"/>
                    </a:lnTo>
                    <a:lnTo>
                      <a:pt x="5" y="94"/>
                    </a:lnTo>
                    <a:lnTo>
                      <a:pt x="5" y="94"/>
                    </a:lnTo>
                    <a:lnTo>
                      <a:pt x="5" y="94"/>
                    </a:lnTo>
                    <a:lnTo>
                      <a:pt x="4" y="94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0" y="91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0" y="83"/>
                    </a:lnTo>
                    <a:lnTo>
                      <a:pt x="1" y="80"/>
                    </a:lnTo>
                    <a:lnTo>
                      <a:pt x="1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1" y="75"/>
                    </a:lnTo>
                    <a:lnTo>
                      <a:pt x="4" y="75"/>
                    </a:lnTo>
                    <a:lnTo>
                      <a:pt x="4" y="74"/>
                    </a:lnTo>
                    <a:lnTo>
                      <a:pt x="5" y="72"/>
                    </a:lnTo>
                    <a:lnTo>
                      <a:pt x="5" y="70"/>
                    </a:lnTo>
                    <a:lnTo>
                      <a:pt x="7" y="70"/>
                    </a:lnTo>
                    <a:lnTo>
                      <a:pt x="10" y="68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7" y="72"/>
                    </a:lnTo>
                    <a:lnTo>
                      <a:pt x="19" y="72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4" y="74"/>
                    </a:lnTo>
                    <a:lnTo>
                      <a:pt x="27" y="75"/>
                    </a:lnTo>
                    <a:lnTo>
                      <a:pt x="29" y="75"/>
                    </a:lnTo>
                    <a:lnTo>
                      <a:pt x="29" y="75"/>
                    </a:lnTo>
                    <a:lnTo>
                      <a:pt x="31" y="77"/>
                    </a:lnTo>
                    <a:lnTo>
                      <a:pt x="31" y="77"/>
                    </a:lnTo>
                    <a:lnTo>
                      <a:pt x="33" y="77"/>
                    </a:lnTo>
                    <a:lnTo>
                      <a:pt x="31" y="75"/>
                    </a:lnTo>
                    <a:lnTo>
                      <a:pt x="29" y="75"/>
                    </a:lnTo>
                    <a:lnTo>
                      <a:pt x="29" y="74"/>
                    </a:lnTo>
                    <a:lnTo>
                      <a:pt x="29" y="74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1" y="70"/>
                    </a:lnTo>
                    <a:lnTo>
                      <a:pt x="31" y="68"/>
                    </a:lnTo>
                    <a:lnTo>
                      <a:pt x="33" y="66"/>
                    </a:lnTo>
                    <a:lnTo>
                      <a:pt x="33" y="66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31" y="64"/>
                    </a:lnTo>
                    <a:lnTo>
                      <a:pt x="33" y="61"/>
                    </a:lnTo>
                    <a:lnTo>
                      <a:pt x="33" y="64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35" y="61"/>
                    </a:lnTo>
                    <a:lnTo>
                      <a:pt x="35" y="60"/>
                    </a:lnTo>
                    <a:lnTo>
                      <a:pt x="37" y="58"/>
                    </a:lnTo>
                    <a:lnTo>
                      <a:pt x="39" y="55"/>
                    </a:lnTo>
                    <a:lnTo>
                      <a:pt x="40" y="55"/>
                    </a:lnTo>
                    <a:lnTo>
                      <a:pt x="46" y="55"/>
                    </a:lnTo>
                    <a:lnTo>
                      <a:pt x="54" y="53"/>
                    </a:lnTo>
                    <a:lnTo>
                      <a:pt x="56" y="53"/>
                    </a:lnTo>
                    <a:lnTo>
                      <a:pt x="58" y="53"/>
                    </a:lnTo>
                    <a:lnTo>
                      <a:pt x="58" y="51"/>
                    </a:lnTo>
                    <a:lnTo>
                      <a:pt x="59" y="49"/>
                    </a:lnTo>
                    <a:lnTo>
                      <a:pt x="61" y="47"/>
                    </a:lnTo>
                    <a:lnTo>
                      <a:pt x="63" y="44"/>
                    </a:lnTo>
                    <a:lnTo>
                      <a:pt x="66" y="41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6" y="31"/>
                    </a:lnTo>
                    <a:lnTo>
                      <a:pt x="77" y="31"/>
                    </a:lnTo>
                    <a:lnTo>
                      <a:pt x="78" y="30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82" y="28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6" y="28"/>
                    </a:lnTo>
                    <a:lnTo>
                      <a:pt x="86" y="28"/>
                    </a:lnTo>
                    <a:lnTo>
                      <a:pt x="87" y="28"/>
                    </a:lnTo>
                    <a:lnTo>
                      <a:pt x="89" y="28"/>
                    </a:lnTo>
                    <a:lnTo>
                      <a:pt x="90" y="28"/>
                    </a:lnTo>
                    <a:lnTo>
                      <a:pt x="93" y="27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90" y="21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5" y="19"/>
                    </a:lnTo>
                    <a:lnTo>
                      <a:pt x="95" y="19"/>
                    </a:lnTo>
                    <a:lnTo>
                      <a:pt x="96" y="19"/>
                    </a:lnTo>
                    <a:lnTo>
                      <a:pt x="96" y="19"/>
                    </a:lnTo>
                    <a:lnTo>
                      <a:pt x="97" y="18"/>
                    </a:lnTo>
                    <a:lnTo>
                      <a:pt x="100" y="14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5" y="6"/>
                    </a:lnTo>
                    <a:lnTo>
                      <a:pt x="106" y="6"/>
                    </a:lnTo>
                    <a:lnTo>
                      <a:pt x="108" y="0"/>
                    </a:lnTo>
                    <a:lnTo>
                      <a:pt x="110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50" name="Freeform 11265"/>
              <p:cNvSpPr>
                <a:spLocks noChangeAspect="1"/>
              </p:cNvSpPr>
              <p:nvPr/>
            </p:nvSpPr>
            <p:spPr bwMode="auto">
              <a:xfrm>
                <a:off x="3703878" y="2043232"/>
                <a:ext cx="92072" cy="98842"/>
              </a:xfrm>
              <a:custGeom>
                <a:avLst/>
                <a:gdLst>
                  <a:gd name="T0" fmla="*/ 47 w 68"/>
                  <a:gd name="T1" fmla="*/ 3 h 73"/>
                  <a:gd name="T2" fmla="*/ 46 w 68"/>
                  <a:gd name="T3" fmla="*/ 7 h 73"/>
                  <a:gd name="T4" fmla="*/ 51 w 68"/>
                  <a:gd name="T5" fmla="*/ 3 h 73"/>
                  <a:gd name="T6" fmla="*/ 62 w 68"/>
                  <a:gd name="T7" fmla="*/ 5 h 73"/>
                  <a:gd name="T8" fmla="*/ 65 w 68"/>
                  <a:gd name="T9" fmla="*/ 11 h 73"/>
                  <a:gd name="T10" fmla="*/ 66 w 68"/>
                  <a:gd name="T11" fmla="*/ 14 h 73"/>
                  <a:gd name="T12" fmla="*/ 68 w 68"/>
                  <a:gd name="T13" fmla="*/ 17 h 73"/>
                  <a:gd name="T14" fmla="*/ 66 w 68"/>
                  <a:gd name="T15" fmla="*/ 20 h 73"/>
                  <a:gd name="T16" fmla="*/ 64 w 68"/>
                  <a:gd name="T17" fmla="*/ 20 h 73"/>
                  <a:gd name="T18" fmla="*/ 60 w 68"/>
                  <a:gd name="T19" fmla="*/ 24 h 73"/>
                  <a:gd name="T20" fmla="*/ 57 w 68"/>
                  <a:gd name="T21" fmla="*/ 26 h 73"/>
                  <a:gd name="T22" fmla="*/ 58 w 68"/>
                  <a:gd name="T23" fmla="*/ 31 h 73"/>
                  <a:gd name="T24" fmla="*/ 60 w 68"/>
                  <a:gd name="T25" fmla="*/ 37 h 73"/>
                  <a:gd name="T26" fmla="*/ 62 w 68"/>
                  <a:gd name="T27" fmla="*/ 45 h 73"/>
                  <a:gd name="T28" fmla="*/ 58 w 68"/>
                  <a:gd name="T29" fmla="*/ 52 h 73"/>
                  <a:gd name="T30" fmla="*/ 55 w 68"/>
                  <a:gd name="T31" fmla="*/ 59 h 73"/>
                  <a:gd name="T32" fmla="*/ 49 w 68"/>
                  <a:gd name="T33" fmla="*/ 60 h 73"/>
                  <a:gd name="T34" fmla="*/ 44 w 68"/>
                  <a:gd name="T35" fmla="*/ 60 h 73"/>
                  <a:gd name="T36" fmla="*/ 39 w 68"/>
                  <a:gd name="T37" fmla="*/ 62 h 73"/>
                  <a:gd name="T38" fmla="*/ 34 w 68"/>
                  <a:gd name="T39" fmla="*/ 66 h 73"/>
                  <a:gd name="T40" fmla="*/ 28 w 68"/>
                  <a:gd name="T41" fmla="*/ 64 h 73"/>
                  <a:gd name="T42" fmla="*/ 28 w 68"/>
                  <a:gd name="T43" fmla="*/ 68 h 73"/>
                  <a:gd name="T44" fmla="*/ 16 w 68"/>
                  <a:gd name="T45" fmla="*/ 71 h 73"/>
                  <a:gd name="T46" fmla="*/ 9 w 68"/>
                  <a:gd name="T47" fmla="*/ 73 h 73"/>
                  <a:gd name="T48" fmla="*/ 11 w 68"/>
                  <a:gd name="T49" fmla="*/ 68 h 73"/>
                  <a:gd name="T50" fmla="*/ 8 w 68"/>
                  <a:gd name="T51" fmla="*/ 68 h 73"/>
                  <a:gd name="T52" fmla="*/ 4 w 68"/>
                  <a:gd name="T53" fmla="*/ 68 h 73"/>
                  <a:gd name="T54" fmla="*/ 2 w 68"/>
                  <a:gd name="T55" fmla="*/ 62 h 73"/>
                  <a:gd name="T56" fmla="*/ 8 w 68"/>
                  <a:gd name="T57" fmla="*/ 60 h 73"/>
                  <a:gd name="T58" fmla="*/ 2 w 68"/>
                  <a:gd name="T59" fmla="*/ 58 h 73"/>
                  <a:gd name="T60" fmla="*/ 9 w 68"/>
                  <a:gd name="T61" fmla="*/ 59 h 73"/>
                  <a:gd name="T62" fmla="*/ 9 w 68"/>
                  <a:gd name="T63" fmla="*/ 54 h 73"/>
                  <a:gd name="T64" fmla="*/ 23 w 68"/>
                  <a:gd name="T65" fmla="*/ 50 h 73"/>
                  <a:gd name="T66" fmla="*/ 15 w 68"/>
                  <a:gd name="T67" fmla="*/ 52 h 73"/>
                  <a:gd name="T68" fmla="*/ 9 w 68"/>
                  <a:gd name="T69" fmla="*/ 52 h 73"/>
                  <a:gd name="T70" fmla="*/ 15 w 68"/>
                  <a:gd name="T71" fmla="*/ 47 h 73"/>
                  <a:gd name="T72" fmla="*/ 18 w 68"/>
                  <a:gd name="T73" fmla="*/ 41 h 73"/>
                  <a:gd name="T74" fmla="*/ 19 w 68"/>
                  <a:gd name="T75" fmla="*/ 39 h 73"/>
                  <a:gd name="T76" fmla="*/ 11 w 68"/>
                  <a:gd name="T77" fmla="*/ 39 h 73"/>
                  <a:gd name="T78" fmla="*/ 9 w 68"/>
                  <a:gd name="T79" fmla="*/ 38 h 73"/>
                  <a:gd name="T80" fmla="*/ 4 w 68"/>
                  <a:gd name="T81" fmla="*/ 37 h 73"/>
                  <a:gd name="T82" fmla="*/ 6 w 68"/>
                  <a:gd name="T83" fmla="*/ 35 h 73"/>
                  <a:gd name="T84" fmla="*/ 8 w 68"/>
                  <a:gd name="T85" fmla="*/ 33 h 73"/>
                  <a:gd name="T86" fmla="*/ 11 w 68"/>
                  <a:gd name="T87" fmla="*/ 30 h 73"/>
                  <a:gd name="T88" fmla="*/ 8 w 68"/>
                  <a:gd name="T89" fmla="*/ 26 h 73"/>
                  <a:gd name="T90" fmla="*/ 6 w 68"/>
                  <a:gd name="T91" fmla="*/ 22 h 73"/>
                  <a:gd name="T92" fmla="*/ 8 w 68"/>
                  <a:gd name="T93" fmla="*/ 20 h 73"/>
                  <a:gd name="T94" fmla="*/ 18 w 68"/>
                  <a:gd name="T95" fmla="*/ 22 h 73"/>
                  <a:gd name="T96" fmla="*/ 25 w 68"/>
                  <a:gd name="T97" fmla="*/ 20 h 73"/>
                  <a:gd name="T98" fmla="*/ 27 w 68"/>
                  <a:gd name="T99" fmla="*/ 17 h 73"/>
                  <a:gd name="T100" fmla="*/ 32 w 68"/>
                  <a:gd name="T101" fmla="*/ 14 h 73"/>
                  <a:gd name="T102" fmla="*/ 27 w 68"/>
                  <a:gd name="T103" fmla="*/ 11 h 73"/>
                  <a:gd name="T104" fmla="*/ 28 w 68"/>
                  <a:gd name="T105" fmla="*/ 7 h 73"/>
                  <a:gd name="T106" fmla="*/ 34 w 68"/>
                  <a:gd name="T107" fmla="*/ 3 h 73"/>
                  <a:gd name="T108" fmla="*/ 39 w 68"/>
                  <a:gd name="T109" fmla="*/ 1 h 73"/>
                  <a:gd name="T110" fmla="*/ 39 w 68"/>
                  <a:gd name="T111" fmla="*/ 5 h 73"/>
                  <a:gd name="T112" fmla="*/ 40 w 68"/>
                  <a:gd name="T113" fmla="*/ 7 h 73"/>
                  <a:gd name="T114" fmla="*/ 40 w 68"/>
                  <a:gd name="T115" fmla="*/ 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8" h="73">
                    <a:moveTo>
                      <a:pt x="42" y="0"/>
                    </a:moveTo>
                    <a:lnTo>
                      <a:pt x="44" y="0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5" y="1"/>
                    </a:lnTo>
                    <a:lnTo>
                      <a:pt x="57" y="1"/>
                    </a:lnTo>
                    <a:lnTo>
                      <a:pt x="58" y="3"/>
                    </a:lnTo>
                    <a:lnTo>
                      <a:pt x="60" y="3"/>
                    </a:lnTo>
                    <a:lnTo>
                      <a:pt x="62" y="5"/>
                    </a:lnTo>
                    <a:lnTo>
                      <a:pt x="62" y="7"/>
                    </a:lnTo>
                    <a:lnTo>
                      <a:pt x="64" y="9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8" y="15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5" y="15"/>
                    </a:lnTo>
                    <a:lnTo>
                      <a:pt x="66" y="17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5" y="20"/>
                    </a:lnTo>
                    <a:lnTo>
                      <a:pt x="64" y="20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0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60" y="26"/>
                    </a:lnTo>
                    <a:lnTo>
                      <a:pt x="58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58" y="33"/>
                    </a:lnTo>
                    <a:lnTo>
                      <a:pt x="60" y="33"/>
                    </a:lnTo>
                    <a:lnTo>
                      <a:pt x="60" y="35"/>
                    </a:lnTo>
                    <a:lnTo>
                      <a:pt x="60" y="37"/>
                    </a:lnTo>
                    <a:lnTo>
                      <a:pt x="60" y="37"/>
                    </a:lnTo>
                    <a:lnTo>
                      <a:pt x="60" y="38"/>
                    </a:lnTo>
                    <a:lnTo>
                      <a:pt x="60" y="38"/>
                    </a:lnTo>
                    <a:lnTo>
                      <a:pt x="60" y="41"/>
                    </a:lnTo>
                    <a:lnTo>
                      <a:pt x="60" y="44"/>
                    </a:lnTo>
                    <a:lnTo>
                      <a:pt x="62" y="45"/>
                    </a:lnTo>
                    <a:lnTo>
                      <a:pt x="60" y="47"/>
                    </a:lnTo>
                    <a:lnTo>
                      <a:pt x="60" y="49"/>
                    </a:lnTo>
                    <a:lnTo>
                      <a:pt x="58" y="49"/>
                    </a:lnTo>
                    <a:lnTo>
                      <a:pt x="58" y="50"/>
                    </a:lnTo>
                    <a:lnTo>
                      <a:pt x="58" y="52"/>
                    </a:lnTo>
                    <a:lnTo>
                      <a:pt x="57" y="56"/>
                    </a:lnTo>
                    <a:lnTo>
                      <a:pt x="57" y="56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5" y="59"/>
                    </a:lnTo>
                    <a:lnTo>
                      <a:pt x="53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49" y="59"/>
                    </a:lnTo>
                    <a:lnTo>
                      <a:pt x="49" y="60"/>
                    </a:lnTo>
                    <a:lnTo>
                      <a:pt x="49" y="5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6" y="60"/>
                    </a:lnTo>
                    <a:lnTo>
                      <a:pt x="44" y="60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4" y="66"/>
                    </a:lnTo>
                    <a:lnTo>
                      <a:pt x="34" y="66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30" y="64"/>
                    </a:lnTo>
                    <a:lnTo>
                      <a:pt x="30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7" y="68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3" y="71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5" y="71"/>
                    </a:lnTo>
                    <a:lnTo>
                      <a:pt x="13" y="71"/>
                    </a:lnTo>
                    <a:lnTo>
                      <a:pt x="13" y="71"/>
                    </a:lnTo>
                    <a:lnTo>
                      <a:pt x="9" y="73"/>
                    </a:lnTo>
                    <a:lnTo>
                      <a:pt x="8" y="73"/>
                    </a:lnTo>
                    <a:lnTo>
                      <a:pt x="9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8"/>
                    </a:lnTo>
                    <a:lnTo>
                      <a:pt x="8" y="69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6" y="69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1" y="66"/>
                    </a:lnTo>
                    <a:lnTo>
                      <a:pt x="4" y="68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8" y="59"/>
                    </a:lnTo>
                    <a:lnTo>
                      <a:pt x="9" y="59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5" y="52"/>
                    </a:lnTo>
                    <a:lnTo>
                      <a:pt x="19" y="52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19" y="49"/>
                    </a:lnTo>
                    <a:lnTo>
                      <a:pt x="18" y="50"/>
                    </a:lnTo>
                    <a:lnTo>
                      <a:pt x="18" y="52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9" y="50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5" y="47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6" y="44"/>
                    </a:lnTo>
                    <a:lnTo>
                      <a:pt x="16" y="41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21" y="39"/>
                    </a:lnTo>
                    <a:lnTo>
                      <a:pt x="19" y="39"/>
                    </a:lnTo>
                    <a:lnTo>
                      <a:pt x="18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3" y="20"/>
                    </a:lnTo>
                    <a:lnTo>
                      <a:pt x="16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3" y="20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2" y="14"/>
                    </a:lnTo>
                    <a:lnTo>
                      <a:pt x="27" y="14"/>
                    </a:lnTo>
                    <a:lnTo>
                      <a:pt x="23" y="14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8" y="9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40" y="5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3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51" name="Freeform 11318"/>
              <p:cNvSpPr>
                <a:spLocks noChangeAspect="1"/>
              </p:cNvSpPr>
              <p:nvPr/>
            </p:nvSpPr>
            <p:spPr bwMode="auto">
              <a:xfrm>
                <a:off x="3782458" y="1952330"/>
                <a:ext cx="146231" cy="220700"/>
              </a:xfrm>
              <a:custGeom>
                <a:avLst/>
                <a:gdLst>
                  <a:gd name="T0" fmla="*/ 42 w 108"/>
                  <a:gd name="T1" fmla="*/ 5 h 163"/>
                  <a:gd name="T2" fmla="*/ 31 w 108"/>
                  <a:gd name="T3" fmla="*/ 18 h 163"/>
                  <a:gd name="T4" fmla="*/ 38 w 108"/>
                  <a:gd name="T5" fmla="*/ 19 h 163"/>
                  <a:gd name="T6" fmla="*/ 59 w 108"/>
                  <a:gd name="T7" fmla="*/ 21 h 163"/>
                  <a:gd name="T8" fmla="*/ 55 w 108"/>
                  <a:gd name="T9" fmla="*/ 31 h 163"/>
                  <a:gd name="T10" fmla="*/ 42 w 108"/>
                  <a:gd name="T11" fmla="*/ 43 h 163"/>
                  <a:gd name="T12" fmla="*/ 45 w 108"/>
                  <a:gd name="T13" fmla="*/ 49 h 163"/>
                  <a:gd name="T14" fmla="*/ 33 w 108"/>
                  <a:gd name="T15" fmla="*/ 52 h 163"/>
                  <a:gd name="T16" fmla="*/ 59 w 108"/>
                  <a:gd name="T17" fmla="*/ 59 h 163"/>
                  <a:gd name="T18" fmla="*/ 68 w 108"/>
                  <a:gd name="T19" fmla="*/ 78 h 163"/>
                  <a:gd name="T20" fmla="*/ 82 w 108"/>
                  <a:gd name="T21" fmla="*/ 90 h 163"/>
                  <a:gd name="T22" fmla="*/ 83 w 108"/>
                  <a:gd name="T23" fmla="*/ 97 h 163"/>
                  <a:gd name="T24" fmla="*/ 85 w 108"/>
                  <a:gd name="T25" fmla="*/ 101 h 163"/>
                  <a:gd name="T26" fmla="*/ 89 w 108"/>
                  <a:gd name="T27" fmla="*/ 113 h 163"/>
                  <a:gd name="T28" fmla="*/ 100 w 108"/>
                  <a:gd name="T29" fmla="*/ 110 h 163"/>
                  <a:gd name="T30" fmla="*/ 106 w 108"/>
                  <a:gd name="T31" fmla="*/ 122 h 163"/>
                  <a:gd name="T32" fmla="*/ 101 w 108"/>
                  <a:gd name="T33" fmla="*/ 128 h 163"/>
                  <a:gd name="T34" fmla="*/ 98 w 108"/>
                  <a:gd name="T35" fmla="*/ 133 h 163"/>
                  <a:gd name="T36" fmla="*/ 93 w 108"/>
                  <a:gd name="T37" fmla="*/ 137 h 163"/>
                  <a:gd name="T38" fmla="*/ 104 w 108"/>
                  <a:gd name="T39" fmla="*/ 139 h 163"/>
                  <a:gd name="T40" fmla="*/ 93 w 108"/>
                  <a:gd name="T41" fmla="*/ 147 h 163"/>
                  <a:gd name="T42" fmla="*/ 70 w 108"/>
                  <a:gd name="T43" fmla="*/ 149 h 163"/>
                  <a:gd name="T44" fmla="*/ 59 w 108"/>
                  <a:gd name="T45" fmla="*/ 151 h 163"/>
                  <a:gd name="T46" fmla="*/ 51 w 108"/>
                  <a:gd name="T47" fmla="*/ 152 h 163"/>
                  <a:gd name="T48" fmla="*/ 35 w 108"/>
                  <a:gd name="T49" fmla="*/ 156 h 163"/>
                  <a:gd name="T50" fmla="*/ 26 w 108"/>
                  <a:gd name="T51" fmla="*/ 156 h 163"/>
                  <a:gd name="T52" fmla="*/ 14 w 108"/>
                  <a:gd name="T53" fmla="*/ 163 h 163"/>
                  <a:gd name="T54" fmla="*/ 6 w 108"/>
                  <a:gd name="T55" fmla="*/ 160 h 163"/>
                  <a:gd name="T56" fmla="*/ 21 w 108"/>
                  <a:gd name="T57" fmla="*/ 149 h 163"/>
                  <a:gd name="T58" fmla="*/ 35 w 108"/>
                  <a:gd name="T59" fmla="*/ 141 h 163"/>
                  <a:gd name="T60" fmla="*/ 49 w 108"/>
                  <a:gd name="T61" fmla="*/ 133 h 163"/>
                  <a:gd name="T62" fmla="*/ 38 w 108"/>
                  <a:gd name="T63" fmla="*/ 139 h 163"/>
                  <a:gd name="T64" fmla="*/ 26 w 108"/>
                  <a:gd name="T65" fmla="*/ 133 h 163"/>
                  <a:gd name="T66" fmla="*/ 17 w 108"/>
                  <a:gd name="T67" fmla="*/ 133 h 163"/>
                  <a:gd name="T68" fmla="*/ 17 w 108"/>
                  <a:gd name="T69" fmla="*/ 126 h 163"/>
                  <a:gd name="T70" fmla="*/ 28 w 108"/>
                  <a:gd name="T71" fmla="*/ 116 h 163"/>
                  <a:gd name="T72" fmla="*/ 26 w 108"/>
                  <a:gd name="T73" fmla="*/ 112 h 163"/>
                  <a:gd name="T74" fmla="*/ 23 w 108"/>
                  <a:gd name="T75" fmla="*/ 108 h 163"/>
                  <a:gd name="T76" fmla="*/ 35 w 108"/>
                  <a:gd name="T77" fmla="*/ 103 h 163"/>
                  <a:gd name="T78" fmla="*/ 47 w 108"/>
                  <a:gd name="T79" fmla="*/ 103 h 163"/>
                  <a:gd name="T80" fmla="*/ 44 w 108"/>
                  <a:gd name="T81" fmla="*/ 95 h 163"/>
                  <a:gd name="T82" fmla="*/ 45 w 108"/>
                  <a:gd name="T83" fmla="*/ 87 h 163"/>
                  <a:gd name="T84" fmla="*/ 35 w 108"/>
                  <a:gd name="T85" fmla="*/ 80 h 163"/>
                  <a:gd name="T86" fmla="*/ 33 w 108"/>
                  <a:gd name="T87" fmla="*/ 73 h 163"/>
                  <a:gd name="T88" fmla="*/ 26 w 108"/>
                  <a:gd name="T89" fmla="*/ 75 h 163"/>
                  <a:gd name="T90" fmla="*/ 17 w 108"/>
                  <a:gd name="T91" fmla="*/ 76 h 163"/>
                  <a:gd name="T92" fmla="*/ 16 w 108"/>
                  <a:gd name="T93" fmla="*/ 67 h 163"/>
                  <a:gd name="T94" fmla="*/ 17 w 108"/>
                  <a:gd name="T95" fmla="*/ 56 h 163"/>
                  <a:gd name="T96" fmla="*/ 17 w 108"/>
                  <a:gd name="T97" fmla="*/ 49 h 163"/>
                  <a:gd name="T98" fmla="*/ 12 w 108"/>
                  <a:gd name="T99" fmla="*/ 54 h 163"/>
                  <a:gd name="T100" fmla="*/ 12 w 108"/>
                  <a:gd name="T101" fmla="*/ 50 h 163"/>
                  <a:gd name="T102" fmla="*/ 6 w 108"/>
                  <a:gd name="T103" fmla="*/ 64 h 163"/>
                  <a:gd name="T104" fmla="*/ 6 w 108"/>
                  <a:gd name="T105" fmla="*/ 59 h 163"/>
                  <a:gd name="T106" fmla="*/ 6 w 108"/>
                  <a:gd name="T107" fmla="*/ 50 h 163"/>
                  <a:gd name="T108" fmla="*/ 12 w 108"/>
                  <a:gd name="T109" fmla="*/ 38 h 163"/>
                  <a:gd name="T110" fmla="*/ 0 w 108"/>
                  <a:gd name="T111" fmla="*/ 38 h 163"/>
                  <a:gd name="T112" fmla="*/ 5 w 108"/>
                  <a:gd name="T113" fmla="*/ 33 h 163"/>
                  <a:gd name="T114" fmla="*/ 5 w 108"/>
                  <a:gd name="T115" fmla="*/ 23 h 163"/>
                  <a:gd name="T116" fmla="*/ 5 w 108"/>
                  <a:gd name="T117" fmla="*/ 18 h 163"/>
                  <a:gd name="T118" fmla="*/ 8 w 108"/>
                  <a:gd name="T119" fmla="*/ 12 h 163"/>
                  <a:gd name="T120" fmla="*/ 16 w 108"/>
                  <a:gd name="T121" fmla="*/ 7 h 163"/>
                  <a:gd name="T122" fmla="*/ 16 w 108"/>
                  <a:gd name="T123" fmla="*/ 2 h 163"/>
                  <a:gd name="T124" fmla="*/ 26 w 108"/>
                  <a:gd name="T125" fmla="*/ 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8" h="163">
                    <a:moveTo>
                      <a:pt x="40" y="0"/>
                    </a:moveTo>
                    <a:lnTo>
                      <a:pt x="42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0" y="7"/>
                    </a:lnTo>
                    <a:lnTo>
                      <a:pt x="36" y="8"/>
                    </a:lnTo>
                    <a:lnTo>
                      <a:pt x="31" y="12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7" y="19"/>
                    </a:lnTo>
                    <a:lnTo>
                      <a:pt x="59" y="21"/>
                    </a:lnTo>
                    <a:lnTo>
                      <a:pt x="59" y="23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7" y="26"/>
                    </a:lnTo>
                    <a:lnTo>
                      <a:pt x="55" y="28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31"/>
                    </a:lnTo>
                    <a:lnTo>
                      <a:pt x="52" y="37"/>
                    </a:lnTo>
                    <a:lnTo>
                      <a:pt x="51" y="38"/>
                    </a:lnTo>
                    <a:lnTo>
                      <a:pt x="51" y="39"/>
                    </a:lnTo>
                    <a:lnTo>
                      <a:pt x="49" y="42"/>
                    </a:lnTo>
                    <a:lnTo>
                      <a:pt x="47" y="42"/>
                    </a:lnTo>
                    <a:lnTo>
                      <a:pt x="45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40" y="45"/>
                    </a:lnTo>
                    <a:lnTo>
                      <a:pt x="42" y="45"/>
                    </a:lnTo>
                    <a:lnTo>
                      <a:pt x="45" y="45"/>
                    </a:lnTo>
                    <a:lnTo>
                      <a:pt x="47" y="46"/>
                    </a:lnTo>
                    <a:lnTo>
                      <a:pt x="47" y="46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3" y="50"/>
                    </a:lnTo>
                    <a:lnTo>
                      <a:pt x="31" y="50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5" y="52"/>
                    </a:lnTo>
                    <a:lnTo>
                      <a:pt x="49" y="52"/>
                    </a:lnTo>
                    <a:lnTo>
                      <a:pt x="54" y="54"/>
                    </a:lnTo>
                    <a:lnTo>
                      <a:pt x="55" y="56"/>
                    </a:lnTo>
                    <a:lnTo>
                      <a:pt x="59" y="59"/>
                    </a:lnTo>
                    <a:lnTo>
                      <a:pt x="61" y="59"/>
                    </a:lnTo>
                    <a:lnTo>
                      <a:pt x="61" y="61"/>
                    </a:lnTo>
                    <a:lnTo>
                      <a:pt x="63" y="63"/>
                    </a:lnTo>
                    <a:lnTo>
                      <a:pt x="63" y="65"/>
                    </a:lnTo>
                    <a:lnTo>
                      <a:pt x="64" y="71"/>
                    </a:lnTo>
                    <a:lnTo>
                      <a:pt x="66" y="76"/>
                    </a:lnTo>
                    <a:lnTo>
                      <a:pt x="68" y="76"/>
                    </a:lnTo>
                    <a:lnTo>
                      <a:pt x="68" y="78"/>
                    </a:lnTo>
                    <a:lnTo>
                      <a:pt x="74" y="80"/>
                    </a:lnTo>
                    <a:lnTo>
                      <a:pt x="75" y="82"/>
                    </a:lnTo>
                    <a:lnTo>
                      <a:pt x="76" y="84"/>
                    </a:lnTo>
                    <a:lnTo>
                      <a:pt x="78" y="85"/>
                    </a:lnTo>
                    <a:lnTo>
                      <a:pt x="82" y="87"/>
                    </a:lnTo>
                    <a:lnTo>
                      <a:pt x="83" y="88"/>
                    </a:lnTo>
                    <a:lnTo>
                      <a:pt x="82" y="88"/>
                    </a:lnTo>
                    <a:lnTo>
                      <a:pt x="82" y="90"/>
                    </a:lnTo>
                    <a:lnTo>
                      <a:pt x="82" y="92"/>
                    </a:lnTo>
                    <a:lnTo>
                      <a:pt x="83" y="92"/>
                    </a:lnTo>
                    <a:lnTo>
                      <a:pt x="83" y="95"/>
                    </a:lnTo>
                    <a:lnTo>
                      <a:pt x="85" y="97"/>
                    </a:lnTo>
                    <a:lnTo>
                      <a:pt x="85" y="97"/>
                    </a:lnTo>
                    <a:lnTo>
                      <a:pt x="85" y="97"/>
                    </a:lnTo>
                    <a:lnTo>
                      <a:pt x="83" y="97"/>
                    </a:lnTo>
                    <a:lnTo>
                      <a:pt x="83" y="97"/>
                    </a:lnTo>
                    <a:lnTo>
                      <a:pt x="82" y="95"/>
                    </a:lnTo>
                    <a:lnTo>
                      <a:pt x="80" y="95"/>
                    </a:lnTo>
                    <a:lnTo>
                      <a:pt x="78" y="95"/>
                    </a:lnTo>
                    <a:lnTo>
                      <a:pt x="76" y="95"/>
                    </a:lnTo>
                    <a:lnTo>
                      <a:pt x="75" y="95"/>
                    </a:lnTo>
                    <a:lnTo>
                      <a:pt x="78" y="95"/>
                    </a:lnTo>
                    <a:lnTo>
                      <a:pt x="80" y="95"/>
                    </a:lnTo>
                    <a:lnTo>
                      <a:pt x="85" y="101"/>
                    </a:lnTo>
                    <a:lnTo>
                      <a:pt x="89" y="103"/>
                    </a:lnTo>
                    <a:lnTo>
                      <a:pt x="89" y="106"/>
                    </a:lnTo>
                    <a:lnTo>
                      <a:pt x="89" y="108"/>
                    </a:lnTo>
                    <a:lnTo>
                      <a:pt x="87" y="108"/>
                    </a:lnTo>
                    <a:lnTo>
                      <a:pt x="85" y="110"/>
                    </a:lnTo>
                    <a:lnTo>
                      <a:pt x="85" y="112"/>
                    </a:lnTo>
                    <a:lnTo>
                      <a:pt x="89" y="113"/>
                    </a:lnTo>
                    <a:lnTo>
                      <a:pt x="89" y="113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1" y="110"/>
                    </a:lnTo>
                    <a:lnTo>
                      <a:pt x="93" y="110"/>
                    </a:lnTo>
                    <a:lnTo>
                      <a:pt x="94" y="110"/>
                    </a:lnTo>
                    <a:lnTo>
                      <a:pt x="96" y="110"/>
                    </a:lnTo>
                    <a:lnTo>
                      <a:pt x="98" y="110"/>
                    </a:lnTo>
                    <a:lnTo>
                      <a:pt x="100" y="110"/>
                    </a:lnTo>
                    <a:lnTo>
                      <a:pt x="101" y="110"/>
                    </a:lnTo>
                    <a:lnTo>
                      <a:pt x="102" y="112"/>
                    </a:lnTo>
                    <a:lnTo>
                      <a:pt x="106" y="113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8"/>
                    </a:lnTo>
                    <a:lnTo>
                      <a:pt x="108" y="120"/>
                    </a:lnTo>
                    <a:lnTo>
                      <a:pt x="106" y="122"/>
                    </a:lnTo>
                    <a:lnTo>
                      <a:pt x="106" y="123"/>
                    </a:lnTo>
                    <a:lnTo>
                      <a:pt x="106" y="125"/>
                    </a:lnTo>
                    <a:lnTo>
                      <a:pt x="106" y="125"/>
                    </a:lnTo>
                    <a:lnTo>
                      <a:pt x="104" y="126"/>
                    </a:lnTo>
                    <a:lnTo>
                      <a:pt x="102" y="128"/>
                    </a:lnTo>
                    <a:lnTo>
                      <a:pt x="101" y="126"/>
                    </a:lnTo>
                    <a:lnTo>
                      <a:pt x="101" y="126"/>
                    </a:lnTo>
                    <a:lnTo>
                      <a:pt x="101" y="128"/>
                    </a:lnTo>
                    <a:lnTo>
                      <a:pt x="101" y="128"/>
                    </a:lnTo>
                    <a:lnTo>
                      <a:pt x="101" y="131"/>
                    </a:lnTo>
                    <a:lnTo>
                      <a:pt x="101" y="131"/>
                    </a:lnTo>
                    <a:lnTo>
                      <a:pt x="100" y="131"/>
                    </a:lnTo>
                    <a:lnTo>
                      <a:pt x="98" y="131"/>
                    </a:lnTo>
                    <a:lnTo>
                      <a:pt x="94" y="132"/>
                    </a:lnTo>
                    <a:lnTo>
                      <a:pt x="96" y="132"/>
                    </a:lnTo>
                    <a:lnTo>
                      <a:pt x="98" y="133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94" y="135"/>
                    </a:lnTo>
                    <a:lnTo>
                      <a:pt x="93" y="135"/>
                    </a:lnTo>
                    <a:lnTo>
                      <a:pt x="91" y="135"/>
                    </a:lnTo>
                    <a:lnTo>
                      <a:pt x="91" y="137"/>
                    </a:lnTo>
                    <a:lnTo>
                      <a:pt x="93" y="137"/>
                    </a:lnTo>
                    <a:lnTo>
                      <a:pt x="93" y="137"/>
                    </a:lnTo>
                    <a:lnTo>
                      <a:pt x="93" y="137"/>
                    </a:lnTo>
                    <a:lnTo>
                      <a:pt x="94" y="139"/>
                    </a:lnTo>
                    <a:lnTo>
                      <a:pt x="96" y="139"/>
                    </a:lnTo>
                    <a:lnTo>
                      <a:pt x="98" y="139"/>
                    </a:lnTo>
                    <a:lnTo>
                      <a:pt x="101" y="139"/>
                    </a:lnTo>
                    <a:lnTo>
                      <a:pt x="102" y="139"/>
                    </a:lnTo>
                    <a:lnTo>
                      <a:pt x="104" y="139"/>
                    </a:lnTo>
                    <a:lnTo>
                      <a:pt x="104" y="139"/>
                    </a:lnTo>
                    <a:lnTo>
                      <a:pt x="102" y="142"/>
                    </a:lnTo>
                    <a:lnTo>
                      <a:pt x="102" y="142"/>
                    </a:lnTo>
                    <a:lnTo>
                      <a:pt x="100" y="144"/>
                    </a:lnTo>
                    <a:lnTo>
                      <a:pt x="98" y="146"/>
                    </a:lnTo>
                    <a:lnTo>
                      <a:pt x="98" y="146"/>
                    </a:lnTo>
                    <a:lnTo>
                      <a:pt x="94" y="146"/>
                    </a:lnTo>
                    <a:lnTo>
                      <a:pt x="94" y="147"/>
                    </a:lnTo>
                    <a:lnTo>
                      <a:pt x="93" y="147"/>
                    </a:lnTo>
                    <a:lnTo>
                      <a:pt x="91" y="147"/>
                    </a:lnTo>
                    <a:lnTo>
                      <a:pt x="89" y="149"/>
                    </a:lnTo>
                    <a:lnTo>
                      <a:pt x="87" y="149"/>
                    </a:lnTo>
                    <a:lnTo>
                      <a:pt x="82" y="149"/>
                    </a:lnTo>
                    <a:lnTo>
                      <a:pt x="78" y="149"/>
                    </a:lnTo>
                    <a:lnTo>
                      <a:pt x="74" y="149"/>
                    </a:lnTo>
                    <a:lnTo>
                      <a:pt x="72" y="149"/>
                    </a:lnTo>
                    <a:lnTo>
                      <a:pt x="70" y="149"/>
                    </a:lnTo>
                    <a:lnTo>
                      <a:pt x="68" y="147"/>
                    </a:lnTo>
                    <a:lnTo>
                      <a:pt x="66" y="147"/>
                    </a:lnTo>
                    <a:lnTo>
                      <a:pt x="64" y="147"/>
                    </a:lnTo>
                    <a:lnTo>
                      <a:pt x="66" y="147"/>
                    </a:lnTo>
                    <a:lnTo>
                      <a:pt x="63" y="149"/>
                    </a:lnTo>
                    <a:lnTo>
                      <a:pt x="63" y="149"/>
                    </a:lnTo>
                    <a:lnTo>
                      <a:pt x="61" y="149"/>
                    </a:lnTo>
                    <a:lnTo>
                      <a:pt x="59" y="151"/>
                    </a:lnTo>
                    <a:lnTo>
                      <a:pt x="55" y="149"/>
                    </a:lnTo>
                    <a:lnTo>
                      <a:pt x="55" y="151"/>
                    </a:lnTo>
                    <a:lnTo>
                      <a:pt x="57" y="151"/>
                    </a:lnTo>
                    <a:lnTo>
                      <a:pt x="57" y="152"/>
                    </a:lnTo>
                    <a:lnTo>
                      <a:pt x="55" y="152"/>
                    </a:lnTo>
                    <a:lnTo>
                      <a:pt x="52" y="151"/>
                    </a:lnTo>
                    <a:lnTo>
                      <a:pt x="51" y="151"/>
                    </a:lnTo>
                    <a:lnTo>
                      <a:pt x="51" y="152"/>
                    </a:lnTo>
                    <a:lnTo>
                      <a:pt x="49" y="152"/>
                    </a:lnTo>
                    <a:lnTo>
                      <a:pt x="47" y="151"/>
                    </a:lnTo>
                    <a:lnTo>
                      <a:pt x="45" y="151"/>
                    </a:lnTo>
                    <a:lnTo>
                      <a:pt x="44" y="149"/>
                    </a:lnTo>
                    <a:lnTo>
                      <a:pt x="44" y="151"/>
                    </a:lnTo>
                    <a:lnTo>
                      <a:pt x="36" y="151"/>
                    </a:lnTo>
                    <a:lnTo>
                      <a:pt x="36" y="152"/>
                    </a:lnTo>
                    <a:lnTo>
                      <a:pt x="35" y="156"/>
                    </a:lnTo>
                    <a:lnTo>
                      <a:pt x="35" y="158"/>
                    </a:lnTo>
                    <a:lnTo>
                      <a:pt x="33" y="158"/>
                    </a:lnTo>
                    <a:lnTo>
                      <a:pt x="31" y="160"/>
                    </a:lnTo>
                    <a:lnTo>
                      <a:pt x="29" y="158"/>
                    </a:lnTo>
                    <a:lnTo>
                      <a:pt x="28" y="156"/>
                    </a:lnTo>
                    <a:lnTo>
                      <a:pt x="26" y="156"/>
                    </a:lnTo>
                    <a:lnTo>
                      <a:pt x="26" y="156"/>
                    </a:lnTo>
                    <a:lnTo>
                      <a:pt x="26" y="156"/>
                    </a:lnTo>
                    <a:lnTo>
                      <a:pt x="25" y="156"/>
                    </a:lnTo>
                    <a:lnTo>
                      <a:pt x="25" y="156"/>
                    </a:lnTo>
                    <a:lnTo>
                      <a:pt x="23" y="156"/>
                    </a:lnTo>
                    <a:lnTo>
                      <a:pt x="19" y="158"/>
                    </a:lnTo>
                    <a:lnTo>
                      <a:pt x="17" y="158"/>
                    </a:lnTo>
                    <a:lnTo>
                      <a:pt x="16" y="160"/>
                    </a:lnTo>
                    <a:lnTo>
                      <a:pt x="14" y="161"/>
                    </a:lnTo>
                    <a:lnTo>
                      <a:pt x="14" y="163"/>
                    </a:lnTo>
                    <a:lnTo>
                      <a:pt x="12" y="163"/>
                    </a:lnTo>
                    <a:lnTo>
                      <a:pt x="10" y="161"/>
                    </a:lnTo>
                    <a:lnTo>
                      <a:pt x="8" y="161"/>
                    </a:lnTo>
                    <a:lnTo>
                      <a:pt x="6" y="161"/>
                    </a:lnTo>
                    <a:lnTo>
                      <a:pt x="6" y="161"/>
                    </a:lnTo>
                    <a:lnTo>
                      <a:pt x="6" y="161"/>
                    </a:lnTo>
                    <a:lnTo>
                      <a:pt x="6" y="161"/>
                    </a:lnTo>
                    <a:lnTo>
                      <a:pt x="6" y="160"/>
                    </a:lnTo>
                    <a:lnTo>
                      <a:pt x="10" y="158"/>
                    </a:lnTo>
                    <a:lnTo>
                      <a:pt x="14" y="156"/>
                    </a:lnTo>
                    <a:lnTo>
                      <a:pt x="14" y="154"/>
                    </a:lnTo>
                    <a:lnTo>
                      <a:pt x="16" y="154"/>
                    </a:lnTo>
                    <a:lnTo>
                      <a:pt x="16" y="154"/>
                    </a:lnTo>
                    <a:lnTo>
                      <a:pt x="17" y="152"/>
                    </a:lnTo>
                    <a:lnTo>
                      <a:pt x="17" y="152"/>
                    </a:lnTo>
                    <a:lnTo>
                      <a:pt x="21" y="149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23" y="146"/>
                    </a:lnTo>
                    <a:lnTo>
                      <a:pt x="25" y="144"/>
                    </a:lnTo>
                    <a:lnTo>
                      <a:pt x="26" y="142"/>
                    </a:lnTo>
                    <a:lnTo>
                      <a:pt x="26" y="142"/>
                    </a:lnTo>
                    <a:lnTo>
                      <a:pt x="31" y="141"/>
                    </a:lnTo>
                    <a:lnTo>
                      <a:pt x="35" y="141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5" y="137"/>
                    </a:lnTo>
                    <a:lnTo>
                      <a:pt x="45" y="137"/>
                    </a:lnTo>
                    <a:lnTo>
                      <a:pt x="47" y="135"/>
                    </a:lnTo>
                    <a:lnTo>
                      <a:pt x="49" y="133"/>
                    </a:lnTo>
                    <a:lnTo>
                      <a:pt x="51" y="132"/>
                    </a:lnTo>
                    <a:lnTo>
                      <a:pt x="49" y="132"/>
                    </a:lnTo>
                    <a:lnTo>
                      <a:pt x="47" y="133"/>
                    </a:lnTo>
                    <a:lnTo>
                      <a:pt x="47" y="135"/>
                    </a:lnTo>
                    <a:lnTo>
                      <a:pt x="44" y="135"/>
                    </a:lnTo>
                    <a:lnTo>
                      <a:pt x="42" y="135"/>
                    </a:lnTo>
                    <a:lnTo>
                      <a:pt x="40" y="137"/>
                    </a:lnTo>
                    <a:lnTo>
                      <a:pt x="38" y="139"/>
                    </a:lnTo>
                    <a:lnTo>
                      <a:pt x="35" y="137"/>
                    </a:lnTo>
                    <a:lnTo>
                      <a:pt x="33" y="135"/>
                    </a:lnTo>
                    <a:lnTo>
                      <a:pt x="31" y="133"/>
                    </a:lnTo>
                    <a:lnTo>
                      <a:pt x="29" y="133"/>
                    </a:lnTo>
                    <a:lnTo>
                      <a:pt x="29" y="135"/>
                    </a:lnTo>
                    <a:lnTo>
                      <a:pt x="28" y="135"/>
                    </a:lnTo>
                    <a:lnTo>
                      <a:pt x="26" y="135"/>
                    </a:lnTo>
                    <a:lnTo>
                      <a:pt x="26" y="133"/>
                    </a:lnTo>
                    <a:lnTo>
                      <a:pt x="28" y="133"/>
                    </a:lnTo>
                    <a:lnTo>
                      <a:pt x="25" y="133"/>
                    </a:lnTo>
                    <a:lnTo>
                      <a:pt x="25" y="132"/>
                    </a:lnTo>
                    <a:lnTo>
                      <a:pt x="25" y="132"/>
                    </a:lnTo>
                    <a:lnTo>
                      <a:pt x="21" y="132"/>
                    </a:lnTo>
                    <a:lnTo>
                      <a:pt x="21" y="132"/>
                    </a:lnTo>
                    <a:lnTo>
                      <a:pt x="19" y="133"/>
                    </a:lnTo>
                    <a:lnTo>
                      <a:pt x="17" y="133"/>
                    </a:lnTo>
                    <a:lnTo>
                      <a:pt x="14" y="132"/>
                    </a:lnTo>
                    <a:lnTo>
                      <a:pt x="12" y="132"/>
                    </a:lnTo>
                    <a:lnTo>
                      <a:pt x="12" y="131"/>
                    </a:lnTo>
                    <a:lnTo>
                      <a:pt x="12" y="131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4" y="126"/>
                    </a:lnTo>
                    <a:lnTo>
                      <a:pt x="17" y="126"/>
                    </a:lnTo>
                    <a:lnTo>
                      <a:pt x="21" y="125"/>
                    </a:lnTo>
                    <a:lnTo>
                      <a:pt x="25" y="123"/>
                    </a:lnTo>
                    <a:lnTo>
                      <a:pt x="26" y="122"/>
                    </a:lnTo>
                    <a:lnTo>
                      <a:pt x="28" y="122"/>
                    </a:lnTo>
                    <a:lnTo>
                      <a:pt x="28" y="120"/>
                    </a:lnTo>
                    <a:lnTo>
                      <a:pt x="28" y="118"/>
                    </a:lnTo>
                    <a:lnTo>
                      <a:pt x="29" y="116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28" y="114"/>
                    </a:lnTo>
                    <a:lnTo>
                      <a:pt x="28" y="114"/>
                    </a:lnTo>
                    <a:lnTo>
                      <a:pt x="28" y="113"/>
                    </a:lnTo>
                    <a:lnTo>
                      <a:pt x="28" y="113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6" y="112"/>
                    </a:lnTo>
                    <a:lnTo>
                      <a:pt x="25" y="112"/>
                    </a:lnTo>
                    <a:lnTo>
                      <a:pt x="23" y="112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9" y="112"/>
                    </a:lnTo>
                    <a:lnTo>
                      <a:pt x="21" y="112"/>
                    </a:lnTo>
                    <a:lnTo>
                      <a:pt x="23" y="110"/>
                    </a:lnTo>
                    <a:lnTo>
                      <a:pt x="23" y="108"/>
                    </a:lnTo>
                    <a:lnTo>
                      <a:pt x="25" y="108"/>
                    </a:lnTo>
                    <a:lnTo>
                      <a:pt x="25" y="108"/>
                    </a:lnTo>
                    <a:lnTo>
                      <a:pt x="26" y="106"/>
                    </a:lnTo>
                    <a:lnTo>
                      <a:pt x="28" y="104"/>
                    </a:lnTo>
                    <a:lnTo>
                      <a:pt x="31" y="103"/>
                    </a:lnTo>
                    <a:lnTo>
                      <a:pt x="33" y="103"/>
                    </a:lnTo>
                    <a:lnTo>
                      <a:pt x="33" y="103"/>
                    </a:lnTo>
                    <a:lnTo>
                      <a:pt x="35" y="103"/>
                    </a:lnTo>
                    <a:lnTo>
                      <a:pt x="36" y="103"/>
                    </a:lnTo>
                    <a:lnTo>
                      <a:pt x="38" y="103"/>
                    </a:lnTo>
                    <a:lnTo>
                      <a:pt x="42" y="104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44" y="103"/>
                    </a:lnTo>
                    <a:lnTo>
                      <a:pt x="45" y="104"/>
                    </a:lnTo>
                    <a:lnTo>
                      <a:pt x="47" y="103"/>
                    </a:lnTo>
                    <a:lnTo>
                      <a:pt x="45" y="103"/>
                    </a:lnTo>
                    <a:lnTo>
                      <a:pt x="45" y="103"/>
                    </a:lnTo>
                    <a:lnTo>
                      <a:pt x="44" y="103"/>
                    </a:lnTo>
                    <a:lnTo>
                      <a:pt x="44" y="101"/>
                    </a:lnTo>
                    <a:lnTo>
                      <a:pt x="42" y="99"/>
                    </a:lnTo>
                    <a:lnTo>
                      <a:pt x="42" y="97"/>
                    </a:lnTo>
                    <a:lnTo>
                      <a:pt x="44" y="97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42" y="94"/>
                    </a:lnTo>
                    <a:lnTo>
                      <a:pt x="42" y="94"/>
                    </a:lnTo>
                    <a:lnTo>
                      <a:pt x="42" y="92"/>
                    </a:lnTo>
                    <a:lnTo>
                      <a:pt x="44" y="90"/>
                    </a:lnTo>
                    <a:lnTo>
                      <a:pt x="45" y="8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44" y="87"/>
                    </a:lnTo>
                    <a:lnTo>
                      <a:pt x="42" y="87"/>
                    </a:lnTo>
                    <a:lnTo>
                      <a:pt x="42" y="88"/>
                    </a:lnTo>
                    <a:lnTo>
                      <a:pt x="40" y="88"/>
                    </a:lnTo>
                    <a:lnTo>
                      <a:pt x="38" y="85"/>
                    </a:lnTo>
                    <a:lnTo>
                      <a:pt x="36" y="85"/>
                    </a:lnTo>
                    <a:lnTo>
                      <a:pt x="35" y="82"/>
                    </a:lnTo>
                    <a:lnTo>
                      <a:pt x="35" y="80"/>
                    </a:lnTo>
                    <a:lnTo>
                      <a:pt x="36" y="76"/>
                    </a:lnTo>
                    <a:lnTo>
                      <a:pt x="38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36" y="73"/>
                    </a:lnTo>
                    <a:lnTo>
                      <a:pt x="35" y="73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31" y="75"/>
                    </a:lnTo>
                    <a:lnTo>
                      <a:pt x="31" y="75"/>
                    </a:lnTo>
                    <a:lnTo>
                      <a:pt x="29" y="75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8" y="76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6"/>
                    </a:lnTo>
                    <a:lnTo>
                      <a:pt x="21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7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4" y="75"/>
                    </a:lnTo>
                    <a:lnTo>
                      <a:pt x="12" y="73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4" y="71"/>
                    </a:lnTo>
                    <a:lnTo>
                      <a:pt x="16" y="67"/>
                    </a:lnTo>
                    <a:lnTo>
                      <a:pt x="17" y="64"/>
                    </a:lnTo>
                    <a:lnTo>
                      <a:pt x="19" y="64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1" y="54"/>
                    </a:lnTo>
                    <a:lnTo>
                      <a:pt x="19" y="52"/>
                    </a:lnTo>
                    <a:lnTo>
                      <a:pt x="17" y="52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2" y="50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0" y="57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6" y="65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5" y="63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3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39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5" y="33"/>
                    </a:lnTo>
                    <a:lnTo>
                      <a:pt x="6" y="31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6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6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40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52" name="Freeform 11121"/>
              <p:cNvSpPr>
                <a:spLocks/>
              </p:cNvSpPr>
              <p:nvPr/>
            </p:nvSpPr>
            <p:spPr bwMode="auto">
              <a:xfrm>
                <a:off x="6477611" y="2283071"/>
                <a:ext cx="98822" cy="80963"/>
              </a:xfrm>
              <a:custGeom>
                <a:avLst/>
                <a:gdLst>
                  <a:gd name="T0" fmla="*/ 30 w 83"/>
                  <a:gd name="T1" fmla="*/ 0 h 68"/>
                  <a:gd name="T2" fmla="*/ 40 w 83"/>
                  <a:gd name="T3" fmla="*/ 10 h 68"/>
                  <a:gd name="T4" fmla="*/ 49 w 83"/>
                  <a:gd name="T5" fmla="*/ 19 h 68"/>
                  <a:gd name="T6" fmla="*/ 54 w 83"/>
                  <a:gd name="T7" fmla="*/ 23 h 68"/>
                  <a:gd name="T8" fmla="*/ 58 w 83"/>
                  <a:gd name="T9" fmla="*/ 23 h 68"/>
                  <a:gd name="T10" fmla="*/ 66 w 83"/>
                  <a:gd name="T11" fmla="*/ 26 h 68"/>
                  <a:gd name="T12" fmla="*/ 70 w 83"/>
                  <a:gd name="T13" fmla="*/ 26 h 68"/>
                  <a:gd name="T14" fmla="*/ 77 w 83"/>
                  <a:gd name="T15" fmla="*/ 19 h 68"/>
                  <a:gd name="T16" fmla="*/ 75 w 83"/>
                  <a:gd name="T17" fmla="*/ 25 h 68"/>
                  <a:gd name="T18" fmla="*/ 73 w 83"/>
                  <a:gd name="T19" fmla="*/ 31 h 68"/>
                  <a:gd name="T20" fmla="*/ 77 w 83"/>
                  <a:gd name="T21" fmla="*/ 36 h 68"/>
                  <a:gd name="T22" fmla="*/ 81 w 83"/>
                  <a:gd name="T23" fmla="*/ 36 h 68"/>
                  <a:gd name="T24" fmla="*/ 83 w 83"/>
                  <a:gd name="T25" fmla="*/ 34 h 68"/>
                  <a:gd name="T26" fmla="*/ 79 w 83"/>
                  <a:gd name="T27" fmla="*/ 38 h 68"/>
                  <a:gd name="T28" fmla="*/ 77 w 83"/>
                  <a:gd name="T29" fmla="*/ 38 h 68"/>
                  <a:gd name="T30" fmla="*/ 72 w 83"/>
                  <a:gd name="T31" fmla="*/ 42 h 68"/>
                  <a:gd name="T32" fmla="*/ 66 w 83"/>
                  <a:gd name="T33" fmla="*/ 42 h 68"/>
                  <a:gd name="T34" fmla="*/ 61 w 83"/>
                  <a:gd name="T35" fmla="*/ 42 h 68"/>
                  <a:gd name="T36" fmla="*/ 53 w 83"/>
                  <a:gd name="T37" fmla="*/ 49 h 68"/>
                  <a:gd name="T38" fmla="*/ 49 w 83"/>
                  <a:gd name="T39" fmla="*/ 53 h 68"/>
                  <a:gd name="T40" fmla="*/ 47 w 83"/>
                  <a:gd name="T41" fmla="*/ 57 h 68"/>
                  <a:gd name="T42" fmla="*/ 43 w 83"/>
                  <a:gd name="T43" fmla="*/ 55 h 68"/>
                  <a:gd name="T44" fmla="*/ 28 w 83"/>
                  <a:gd name="T45" fmla="*/ 49 h 68"/>
                  <a:gd name="T46" fmla="*/ 15 w 83"/>
                  <a:gd name="T47" fmla="*/ 52 h 68"/>
                  <a:gd name="T48" fmla="*/ 11 w 83"/>
                  <a:gd name="T49" fmla="*/ 49 h 68"/>
                  <a:gd name="T50" fmla="*/ 9 w 83"/>
                  <a:gd name="T51" fmla="*/ 50 h 68"/>
                  <a:gd name="T52" fmla="*/ 7 w 83"/>
                  <a:gd name="T53" fmla="*/ 52 h 68"/>
                  <a:gd name="T54" fmla="*/ 11 w 83"/>
                  <a:gd name="T55" fmla="*/ 55 h 68"/>
                  <a:gd name="T56" fmla="*/ 12 w 83"/>
                  <a:gd name="T57" fmla="*/ 55 h 68"/>
                  <a:gd name="T58" fmla="*/ 19 w 83"/>
                  <a:gd name="T59" fmla="*/ 61 h 68"/>
                  <a:gd name="T60" fmla="*/ 15 w 83"/>
                  <a:gd name="T61" fmla="*/ 63 h 68"/>
                  <a:gd name="T62" fmla="*/ 11 w 83"/>
                  <a:gd name="T63" fmla="*/ 63 h 68"/>
                  <a:gd name="T64" fmla="*/ 9 w 83"/>
                  <a:gd name="T65" fmla="*/ 66 h 68"/>
                  <a:gd name="T66" fmla="*/ 4 w 83"/>
                  <a:gd name="T67" fmla="*/ 68 h 68"/>
                  <a:gd name="T68" fmla="*/ 2 w 83"/>
                  <a:gd name="T69" fmla="*/ 64 h 68"/>
                  <a:gd name="T70" fmla="*/ 4 w 83"/>
                  <a:gd name="T71" fmla="*/ 59 h 68"/>
                  <a:gd name="T72" fmla="*/ 2 w 83"/>
                  <a:gd name="T73" fmla="*/ 55 h 68"/>
                  <a:gd name="T74" fmla="*/ 0 w 83"/>
                  <a:gd name="T75" fmla="*/ 50 h 68"/>
                  <a:gd name="T76" fmla="*/ 2 w 83"/>
                  <a:gd name="T77" fmla="*/ 47 h 68"/>
                  <a:gd name="T78" fmla="*/ 5 w 83"/>
                  <a:gd name="T79" fmla="*/ 45 h 68"/>
                  <a:gd name="T80" fmla="*/ 9 w 83"/>
                  <a:gd name="T81" fmla="*/ 40 h 68"/>
                  <a:gd name="T82" fmla="*/ 9 w 83"/>
                  <a:gd name="T83" fmla="*/ 36 h 68"/>
                  <a:gd name="T84" fmla="*/ 14 w 83"/>
                  <a:gd name="T85" fmla="*/ 38 h 68"/>
                  <a:gd name="T86" fmla="*/ 19 w 83"/>
                  <a:gd name="T87" fmla="*/ 38 h 68"/>
                  <a:gd name="T88" fmla="*/ 21 w 83"/>
                  <a:gd name="T89" fmla="*/ 36 h 68"/>
                  <a:gd name="T90" fmla="*/ 23 w 83"/>
                  <a:gd name="T91" fmla="*/ 31 h 68"/>
                  <a:gd name="T92" fmla="*/ 26 w 83"/>
                  <a:gd name="T93" fmla="*/ 25 h 68"/>
                  <a:gd name="T94" fmla="*/ 26 w 83"/>
                  <a:gd name="T95" fmla="*/ 17 h 68"/>
                  <a:gd name="T96" fmla="*/ 26 w 83"/>
                  <a:gd name="T97" fmla="*/ 6 h 68"/>
                  <a:gd name="T98" fmla="*/ 26 w 83"/>
                  <a:gd name="T99" fmla="*/ 1 h 68"/>
                  <a:gd name="T100" fmla="*/ 28 w 83"/>
                  <a:gd name="T101" fmla="*/ 1 h 68"/>
                  <a:gd name="T102" fmla="*/ 30 w 83"/>
                  <a:gd name="T10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3" h="68">
                    <a:moveTo>
                      <a:pt x="30" y="0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34" y="3"/>
                    </a:lnTo>
                    <a:lnTo>
                      <a:pt x="36" y="6"/>
                    </a:lnTo>
                    <a:lnTo>
                      <a:pt x="40" y="10"/>
                    </a:lnTo>
                    <a:lnTo>
                      <a:pt x="42" y="14"/>
                    </a:lnTo>
                    <a:lnTo>
                      <a:pt x="45" y="15"/>
                    </a:lnTo>
                    <a:lnTo>
                      <a:pt x="49" y="19"/>
                    </a:lnTo>
                    <a:lnTo>
                      <a:pt x="51" y="21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6" y="23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59" y="23"/>
                    </a:lnTo>
                    <a:lnTo>
                      <a:pt x="64" y="26"/>
                    </a:lnTo>
                    <a:lnTo>
                      <a:pt x="66" y="26"/>
                    </a:lnTo>
                    <a:lnTo>
                      <a:pt x="68" y="2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73" y="23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5" y="25"/>
                    </a:lnTo>
                    <a:lnTo>
                      <a:pt x="73" y="27"/>
                    </a:lnTo>
                    <a:lnTo>
                      <a:pt x="73" y="29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5" y="34"/>
                    </a:lnTo>
                    <a:lnTo>
                      <a:pt x="77" y="36"/>
                    </a:lnTo>
                    <a:lnTo>
                      <a:pt x="79" y="36"/>
                    </a:lnTo>
                    <a:lnTo>
                      <a:pt x="79" y="36"/>
                    </a:lnTo>
                    <a:lnTo>
                      <a:pt x="81" y="36"/>
                    </a:lnTo>
                    <a:lnTo>
                      <a:pt x="81" y="34"/>
                    </a:lnTo>
                    <a:lnTo>
                      <a:pt x="82" y="34"/>
                    </a:lnTo>
                    <a:lnTo>
                      <a:pt x="83" y="34"/>
                    </a:lnTo>
                    <a:lnTo>
                      <a:pt x="82" y="36"/>
                    </a:lnTo>
                    <a:lnTo>
                      <a:pt x="81" y="36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77" y="38"/>
                    </a:lnTo>
                    <a:lnTo>
                      <a:pt x="77" y="38"/>
                    </a:lnTo>
                    <a:lnTo>
                      <a:pt x="75" y="40"/>
                    </a:lnTo>
                    <a:lnTo>
                      <a:pt x="73" y="40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58" y="44"/>
                    </a:lnTo>
                    <a:lnTo>
                      <a:pt x="54" y="45"/>
                    </a:lnTo>
                    <a:lnTo>
                      <a:pt x="53" y="49"/>
                    </a:lnTo>
                    <a:lnTo>
                      <a:pt x="51" y="50"/>
                    </a:lnTo>
                    <a:lnTo>
                      <a:pt x="49" y="52"/>
                    </a:lnTo>
                    <a:lnTo>
                      <a:pt x="49" y="53"/>
                    </a:lnTo>
                    <a:lnTo>
                      <a:pt x="49" y="55"/>
                    </a:lnTo>
                    <a:lnTo>
                      <a:pt x="49" y="57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5" y="57"/>
                    </a:lnTo>
                    <a:lnTo>
                      <a:pt x="43" y="55"/>
                    </a:lnTo>
                    <a:lnTo>
                      <a:pt x="36" y="53"/>
                    </a:lnTo>
                    <a:lnTo>
                      <a:pt x="32" y="50"/>
                    </a:lnTo>
                    <a:lnTo>
                      <a:pt x="28" y="49"/>
                    </a:lnTo>
                    <a:lnTo>
                      <a:pt x="23" y="49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4" y="50"/>
                    </a:lnTo>
                    <a:lnTo>
                      <a:pt x="12" y="49"/>
                    </a:lnTo>
                    <a:lnTo>
                      <a:pt x="11" y="49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3"/>
                    </a:lnTo>
                    <a:lnTo>
                      <a:pt x="9" y="53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15" y="59"/>
                    </a:lnTo>
                    <a:lnTo>
                      <a:pt x="17" y="61"/>
                    </a:lnTo>
                    <a:lnTo>
                      <a:pt x="19" y="61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2" y="61"/>
                    </a:lnTo>
                    <a:lnTo>
                      <a:pt x="11" y="63"/>
                    </a:lnTo>
                    <a:lnTo>
                      <a:pt x="9" y="63"/>
                    </a:lnTo>
                    <a:lnTo>
                      <a:pt x="9" y="64"/>
                    </a:lnTo>
                    <a:lnTo>
                      <a:pt x="9" y="66"/>
                    </a:lnTo>
                    <a:lnTo>
                      <a:pt x="7" y="68"/>
                    </a:lnTo>
                    <a:lnTo>
                      <a:pt x="5" y="68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2" y="64"/>
                    </a:lnTo>
                    <a:lnTo>
                      <a:pt x="4" y="63"/>
                    </a:lnTo>
                    <a:lnTo>
                      <a:pt x="4" y="61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7" y="44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3" y="34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5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53" name="Freeform 11077"/>
              <p:cNvSpPr>
                <a:spLocks/>
              </p:cNvSpPr>
              <p:nvPr/>
            </p:nvSpPr>
            <p:spPr bwMode="auto">
              <a:xfrm>
                <a:off x="6320955" y="2384301"/>
                <a:ext cx="183356" cy="153591"/>
              </a:xfrm>
              <a:custGeom>
                <a:avLst/>
                <a:gdLst>
                  <a:gd name="T0" fmla="*/ 147 w 154"/>
                  <a:gd name="T1" fmla="*/ 5 h 129"/>
                  <a:gd name="T2" fmla="*/ 152 w 154"/>
                  <a:gd name="T3" fmla="*/ 20 h 129"/>
                  <a:gd name="T4" fmla="*/ 154 w 154"/>
                  <a:gd name="T5" fmla="*/ 33 h 129"/>
                  <a:gd name="T6" fmla="*/ 150 w 154"/>
                  <a:gd name="T7" fmla="*/ 41 h 129"/>
                  <a:gd name="T8" fmla="*/ 148 w 154"/>
                  <a:gd name="T9" fmla="*/ 47 h 129"/>
                  <a:gd name="T10" fmla="*/ 139 w 154"/>
                  <a:gd name="T11" fmla="*/ 56 h 129"/>
                  <a:gd name="T12" fmla="*/ 139 w 154"/>
                  <a:gd name="T13" fmla="*/ 72 h 129"/>
                  <a:gd name="T14" fmla="*/ 135 w 154"/>
                  <a:gd name="T15" fmla="*/ 83 h 129"/>
                  <a:gd name="T16" fmla="*/ 138 w 154"/>
                  <a:gd name="T17" fmla="*/ 94 h 129"/>
                  <a:gd name="T18" fmla="*/ 131 w 154"/>
                  <a:gd name="T19" fmla="*/ 102 h 129"/>
                  <a:gd name="T20" fmla="*/ 124 w 154"/>
                  <a:gd name="T21" fmla="*/ 106 h 129"/>
                  <a:gd name="T22" fmla="*/ 128 w 154"/>
                  <a:gd name="T23" fmla="*/ 96 h 129"/>
                  <a:gd name="T24" fmla="*/ 124 w 154"/>
                  <a:gd name="T25" fmla="*/ 94 h 129"/>
                  <a:gd name="T26" fmla="*/ 122 w 154"/>
                  <a:gd name="T27" fmla="*/ 100 h 129"/>
                  <a:gd name="T28" fmla="*/ 117 w 154"/>
                  <a:gd name="T29" fmla="*/ 100 h 129"/>
                  <a:gd name="T30" fmla="*/ 111 w 154"/>
                  <a:gd name="T31" fmla="*/ 109 h 129"/>
                  <a:gd name="T32" fmla="*/ 111 w 154"/>
                  <a:gd name="T33" fmla="*/ 103 h 129"/>
                  <a:gd name="T34" fmla="*/ 103 w 154"/>
                  <a:gd name="T35" fmla="*/ 107 h 129"/>
                  <a:gd name="T36" fmla="*/ 89 w 154"/>
                  <a:gd name="T37" fmla="*/ 111 h 129"/>
                  <a:gd name="T38" fmla="*/ 87 w 154"/>
                  <a:gd name="T39" fmla="*/ 109 h 129"/>
                  <a:gd name="T40" fmla="*/ 84 w 154"/>
                  <a:gd name="T41" fmla="*/ 109 h 129"/>
                  <a:gd name="T42" fmla="*/ 82 w 154"/>
                  <a:gd name="T43" fmla="*/ 103 h 129"/>
                  <a:gd name="T44" fmla="*/ 84 w 154"/>
                  <a:gd name="T45" fmla="*/ 114 h 129"/>
                  <a:gd name="T46" fmla="*/ 70 w 154"/>
                  <a:gd name="T47" fmla="*/ 126 h 129"/>
                  <a:gd name="T48" fmla="*/ 60 w 154"/>
                  <a:gd name="T49" fmla="*/ 119 h 129"/>
                  <a:gd name="T50" fmla="*/ 62 w 154"/>
                  <a:gd name="T51" fmla="*/ 111 h 129"/>
                  <a:gd name="T52" fmla="*/ 54 w 154"/>
                  <a:gd name="T53" fmla="*/ 107 h 129"/>
                  <a:gd name="T54" fmla="*/ 43 w 154"/>
                  <a:gd name="T55" fmla="*/ 113 h 129"/>
                  <a:gd name="T56" fmla="*/ 33 w 154"/>
                  <a:gd name="T57" fmla="*/ 114 h 129"/>
                  <a:gd name="T58" fmla="*/ 21 w 154"/>
                  <a:gd name="T59" fmla="*/ 114 h 129"/>
                  <a:gd name="T60" fmla="*/ 13 w 154"/>
                  <a:gd name="T61" fmla="*/ 119 h 129"/>
                  <a:gd name="T62" fmla="*/ 2 w 154"/>
                  <a:gd name="T63" fmla="*/ 119 h 129"/>
                  <a:gd name="T64" fmla="*/ 5 w 154"/>
                  <a:gd name="T65" fmla="*/ 114 h 129"/>
                  <a:gd name="T66" fmla="*/ 15 w 154"/>
                  <a:gd name="T67" fmla="*/ 107 h 129"/>
                  <a:gd name="T68" fmla="*/ 26 w 154"/>
                  <a:gd name="T69" fmla="*/ 96 h 129"/>
                  <a:gd name="T70" fmla="*/ 38 w 154"/>
                  <a:gd name="T71" fmla="*/ 96 h 129"/>
                  <a:gd name="T72" fmla="*/ 56 w 154"/>
                  <a:gd name="T73" fmla="*/ 94 h 129"/>
                  <a:gd name="T74" fmla="*/ 62 w 154"/>
                  <a:gd name="T75" fmla="*/ 96 h 129"/>
                  <a:gd name="T76" fmla="*/ 71 w 154"/>
                  <a:gd name="T77" fmla="*/ 92 h 129"/>
                  <a:gd name="T78" fmla="*/ 81 w 154"/>
                  <a:gd name="T79" fmla="*/ 77 h 129"/>
                  <a:gd name="T80" fmla="*/ 89 w 154"/>
                  <a:gd name="T81" fmla="*/ 65 h 129"/>
                  <a:gd name="T82" fmla="*/ 86 w 154"/>
                  <a:gd name="T83" fmla="*/ 72 h 129"/>
                  <a:gd name="T84" fmla="*/ 89 w 154"/>
                  <a:gd name="T85" fmla="*/ 77 h 129"/>
                  <a:gd name="T86" fmla="*/ 107 w 154"/>
                  <a:gd name="T87" fmla="*/ 67 h 129"/>
                  <a:gd name="T88" fmla="*/ 117 w 154"/>
                  <a:gd name="T89" fmla="*/ 57 h 129"/>
                  <a:gd name="T90" fmla="*/ 124 w 154"/>
                  <a:gd name="T91" fmla="*/ 45 h 129"/>
                  <a:gd name="T92" fmla="*/ 128 w 154"/>
                  <a:gd name="T93" fmla="*/ 34 h 129"/>
                  <a:gd name="T94" fmla="*/ 124 w 154"/>
                  <a:gd name="T95" fmla="*/ 27 h 129"/>
                  <a:gd name="T96" fmla="*/ 128 w 154"/>
                  <a:gd name="T97" fmla="*/ 22 h 129"/>
                  <a:gd name="T98" fmla="*/ 128 w 154"/>
                  <a:gd name="T99" fmla="*/ 13 h 129"/>
                  <a:gd name="T100" fmla="*/ 131 w 154"/>
                  <a:gd name="T101" fmla="*/ 6 h 129"/>
                  <a:gd name="T102" fmla="*/ 136 w 154"/>
                  <a:gd name="T103" fmla="*/ 6 h 129"/>
                  <a:gd name="T104" fmla="*/ 139 w 154"/>
                  <a:gd name="T105" fmla="*/ 9 h 129"/>
                  <a:gd name="T106" fmla="*/ 143 w 154"/>
                  <a:gd name="T107" fmla="*/ 6 h 129"/>
                  <a:gd name="T108" fmla="*/ 139 w 154"/>
                  <a:gd name="T10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129">
                    <a:moveTo>
                      <a:pt x="139" y="0"/>
                    </a:moveTo>
                    <a:lnTo>
                      <a:pt x="141" y="0"/>
                    </a:lnTo>
                    <a:lnTo>
                      <a:pt x="141" y="3"/>
                    </a:lnTo>
                    <a:lnTo>
                      <a:pt x="143" y="3"/>
                    </a:lnTo>
                    <a:lnTo>
                      <a:pt x="145" y="3"/>
                    </a:lnTo>
                    <a:lnTo>
                      <a:pt x="147" y="3"/>
                    </a:lnTo>
                    <a:lnTo>
                      <a:pt x="147" y="5"/>
                    </a:lnTo>
                    <a:lnTo>
                      <a:pt x="147" y="8"/>
                    </a:lnTo>
                    <a:lnTo>
                      <a:pt x="147" y="11"/>
                    </a:lnTo>
                    <a:lnTo>
                      <a:pt x="147" y="13"/>
                    </a:lnTo>
                    <a:lnTo>
                      <a:pt x="147" y="15"/>
                    </a:lnTo>
                    <a:lnTo>
                      <a:pt x="148" y="17"/>
                    </a:lnTo>
                    <a:lnTo>
                      <a:pt x="150" y="18"/>
                    </a:lnTo>
                    <a:lnTo>
                      <a:pt x="152" y="20"/>
                    </a:lnTo>
                    <a:lnTo>
                      <a:pt x="152" y="24"/>
                    </a:lnTo>
                    <a:lnTo>
                      <a:pt x="154" y="26"/>
                    </a:lnTo>
                    <a:lnTo>
                      <a:pt x="154" y="29"/>
                    </a:lnTo>
                    <a:lnTo>
                      <a:pt x="154" y="29"/>
                    </a:lnTo>
                    <a:lnTo>
                      <a:pt x="154" y="29"/>
                    </a:lnTo>
                    <a:lnTo>
                      <a:pt x="154" y="30"/>
                    </a:lnTo>
                    <a:lnTo>
                      <a:pt x="154" y="33"/>
                    </a:lnTo>
                    <a:lnTo>
                      <a:pt x="154" y="34"/>
                    </a:lnTo>
                    <a:lnTo>
                      <a:pt x="154" y="37"/>
                    </a:lnTo>
                    <a:lnTo>
                      <a:pt x="154" y="39"/>
                    </a:lnTo>
                    <a:lnTo>
                      <a:pt x="152" y="39"/>
                    </a:lnTo>
                    <a:lnTo>
                      <a:pt x="152" y="41"/>
                    </a:lnTo>
                    <a:lnTo>
                      <a:pt x="152" y="41"/>
                    </a:lnTo>
                    <a:lnTo>
                      <a:pt x="150" y="41"/>
                    </a:lnTo>
                    <a:lnTo>
                      <a:pt x="150" y="41"/>
                    </a:lnTo>
                    <a:lnTo>
                      <a:pt x="150" y="41"/>
                    </a:lnTo>
                    <a:lnTo>
                      <a:pt x="150" y="43"/>
                    </a:lnTo>
                    <a:lnTo>
                      <a:pt x="148" y="45"/>
                    </a:lnTo>
                    <a:lnTo>
                      <a:pt x="148" y="45"/>
                    </a:lnTo>
                    <a:lnTo>
                      <a:pt x="148" y="45"/>
                    </a:lnTo>
                    <a:lnTo>
                      <a:pt x="148" y="47"/>
                    </a:lnTo>
                    <a:lnTo>
                      <a:pt x="147" y="50"/>
                    </a:lnTo>
                    <a:lnTo>
                      <a:pt x="147" y="52"/>
                    </a:lnTo>
                    <a:lnTo>
                      <a:pt x="145" y="52"/>
                    </a:lnTo>
                    <a:lnTo>
                      <a:pt x="143" y="52"/>
                    </a:lnTo>
                    <a:lnTo>
                      <a:pt x="141" y="52"/>
                    </a:lnTo>
                    <a:lnTo>
                      <a:pt x="141" y="53"/>
                    </a:lnTo>
                    <a:lnTo>
                      <a:pt x="139" y="56"/>
                    </a:lnTo>
                    <a:lnTo>
                      <a:pt x="139" y="57"/>
                    </a:lnTo>
                    <a:lnTo>
                      <a:pt x="139" y="58"/>
                    </a:lnTo>
                    <a:lnTo>
                      <a:pt x="139" y="60"/>
                    </a:lnTo>
                    <a:lnTo>
                      <a:pt x="139" y="62"/>
                    </a:lnTo>
                    <a:lnTo>
                      <a:pt x="141" y="65"/>
                    </a:lnTo>
                    <a:lnTo>
                      <a:pt x="139" y="71"/>
                    </a:lnTo>
                    <a:lnTo>
                      <a:pt x="139" y="72"/>
                    </a:lnTo>
                    <a:lnTo>
                      <a:pt x="139" y="75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6" y="77"/>
                    </a:lnTo>
                    <a:lnTo>
                      <a:pt x="135" y="82"/>
                    </a:lnTo>
                    <a:lnTo>
                      <a:pt x="135" y="82"/>
                    </a:lnTo>
                    <a:lnTo>
                      <a:pt x="135" y="83"/>
                    </a:lnTo>
                    <a:lnTo>
                      <a:pt x="135" y="84"/>
                    </a:lnTo>
                    <a:lnTo>
                      <a:pt x="135" y="84"/>
                    </a:lnTo>
                    <a:lnTo>
                      <a:pt x="135" y="86"/>
                    </a:lnTo>
                    <a:lnTo>
                      <a:pt x="135" y="88"/>
                    </a:lnTo>
                    <a:lnTo>
                      <a:pt x="138" y="92"/>
                    </a:lnTo>
                    <a:lnTo>
                      <a:pt x="138" y="92"/>
                    </a:lnTo>
                    <a:lnTo>
                      <a:pt x="138" y="94"/>
                    </a:lnTo>
                    <a:lnTo>
                      <a:pt x="136" y="94"/>
                    </a:lnTo>
                    <a:lnTo>
                      <a:pt x="135" y="94"/>
                    </a:lnTo>
                    <a:lnTo>
                      <a:pt x="133" y="96"/>
                    </a:lnTo>
                    <a:lnTo>
                      <a:pt x="133" y="99"/>
                    </a:lnTo>
                    <a:lnTo>
                      <a:pt x="133" y="100"/>
                    </a:lnTo>
                    <a:lnTo>
                      <a:pt x="133" y="100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29" y="103"/>
                    </a:lnTo>
                    <a:lnTo>
                      <a:pt x="128" y="103"/>
                    </a:lnTo>
                    <a:lnTo>
                      <a:pt x="126" y="106"/>
                    </a:lnTo>
                    <a:lnTo>
                      <a:pt x="126" y="106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24" y="103"/>
                    </a:lnTo>
                    <a:lnTo>
                      <a:pt x="124" y="103"/>
                    </a:lnTo>
                    <a:lnTo>
                      <a:pt x="124" y="100"/>
                    </a:lnTo>
                    <a:lnTo>
                      <a:pt x="124" y="100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8" y="96"/>
                    </a:lnTo>
                    <a:lnTo>
                      <a:pt x="128" y="96"/>
                    </a:lnTo>
                    <a:lnTo>
                      <a:pt x="128" y="94"/>
                    </a:lnTo>
                    <a:lnTo>
                      <a:pt x="128" y="94"/>
                    </a:lnTo>
                    <a:lnTo>
                      <a:pt x="126" y="94"/>
                    </a:lnTo>
                    <a:lnTo>
                      <a:pt x="126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6"/>
                    </a:lnTo>
                    <a:lnTo>
                      <a:pt x="124" y="96"/>
                    </a:lnTo>
                    <a:lnTo>
                      <a:pt x="122" y="99"/>
                    </a:lnTo>
                    <a:lnTo>
                      <a:pt x="122" y="100"/>
                    </a:lnTo>
                    <a:lnTo>
                      <a:pt x="122" y="100"/>
                    </a:lnTo>
                    <a:lnTo>
                      <a:pt x="122" y="100"/>
                    </a:lnTo>
                    <a:lnTo>
                      <a:pt x="122" y="100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19" y="100"/>
                    </a:lnTo>
                    <a:lnTo>
                      <a:pt x="117" y="100"/>
                    </a:lnTo>
                    <a:lnTo>
                      <a:pt x="117" y="100"/>
                    </a:lnTo>
                    <a:lnTo>
                      <a:pt x="115" y="100"/>
                    </a:lnTo>
                    <a:lnTo>
                      <a:pt x="115" y="102"/>
                    </a:lnTo>
                    <a:lnTo>
                      <a:pt x="115" y="103"/>
                    </a:lnTo>
                    <a:lnTo>
                      <a:pt x="115" y="106"/>
                    </a:lnTo>
                    <a:lnTo>
                      <a:pt x="113" y="107"/>
                    </a:lnTo>
                    <a:lnTo>
                      <a:pt x="113" y="109"/>
                    </a:lnTo>
                    <a:lnTo>
                      <a:pt x="111" y="109"/>
                    </a:lnTo>
                    <a:lnTo>
                      <a:pt x="111" y="111"/>
                    </a:lnTo>
                    <a:lnTo>
                      <a:pt x="110" y="111"/>
                    </a:lnTo>
                    <a:lnTo>
                      <a:pt x="110" y="109"/>
                    </a:lnTo>
                    <a:lnTo>
                      <a:pt x="110" y="109"/>
                    </a:lnTo>
                    <a:lnTo>
                      <a:pt x="110" y="106"/>
                    </a:lnTo>
                    <a:lnTo>
                      <a:pt x="110" y="106"/>
                    </a:lnTo>
                    <a:lnTo>
                      <a:pt x="111" y="103"/>
                    </a:lnTo>
                    <a:lnTo>
                      <a:pt x="110" y="103"/>
                    </a:lnTo>
                    <a:lnTo>
                      <a:pt x="109" y="102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5" y="106"/>
                    </a:lnTo>
                    <a:lnTo>
                      <a:pt x="103" y="107"/>
                    </a:lnTo>
                    <a:lnTo>
                      <a:pt x="103" y="109"/>
                    </a:lnTo>
                    <a:lnTo>
                      <a:pt x="101" y="111"/>
                    </a:lnTo>
                    <a:lnTo>
                      <a:pt x="100" y="111"/>
                    </a:lnTo>
                    <a:lnTo>
                      <a:pt x="98" y="109"/>
                    </a:lnTo>
                    <a:lnTo>
                      <a:pt x="96" y="111"/>
                    </a:lnTo>
                    <a:lnTo>
                      <a:pt x="92" y="109"/>
                    </a:lnTo>
                    <a:lnTo>
                      <a:pt x="89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89" y="109"/>
                    </a:lnTo>
                    <a:lnTo>
                      <a:pt x="89" y="109"/>
                    </a:lnTo>
                    <a:lnTo>
                      <a:pt x="89" y="107"/>
                    </a:lnTo>
                    <a:lnTo>
                      <a:pt x="89" y="107"/>
                    </a:lnTo>
                    <a:lnTo>
                      <a:pt x="87" y="109"/>
                    </a:lnTo>
                    <a:lnTo>
                      <a:pt x="86" y="107"/>
                    </a:lnTo>
                    <a:lnTo>
                      <a:pt x="86" y="107"/>
                    </a:lnTo>
                    <a:lnTo>
                      <a:pt x="84" y="107"/>
                    </a:lnTo>
                    <a:lnTo>
                      <a:pt x="84" y="107"/>
                    </a:lnTo>
                    <a:lnTo>
                      <a:pt x="84" y="109"/>
                    </a:lnTo>
                    <a:lnTo>
                      <a:pt x="84" y="109"/>
                    </a:lnTo>
                    <a:lnTo>
                      <a:pt x="84" y="109"/>
                    </a:lnTo>
                    <a:lnTo>
                      <a:pt x="84" y="107"/>
                    </a:lnTo>
                    <a:lnTo>
                      <a:pt x="84" y="106"/>
                    </a:lnTo>
                    <a:lnTo>
                      <a:pt x="84" y="106"/>
                    </a:lnTo>
                    <a:lnTo>
                      <a:pt x="84" y="103"/>
                    </a:lnTo>
                    <a:lnTo>
                      <a:pt x="84" y="103"/>
                    </a:lnTo>
                    <a:lnTo>
                      <a:pt x="82" y="103"/>
                    </a:lnTo>
                    <a:lnTo>
                      <a:pt x="82" y="103"/>
                    </a:lnTo>
                    <a:lnTo>
                      <a:pt x="81" y="106"/>
                    </a:lnTo>
                    <a:lnTo>
                      <a:pt x="79" y="107"/>
                    </a:lnTo>
                    <a:lnTo>
                      <a:pt x="79" y="109"/>
                    </a:lnTo>
                    <a:lnTo>
                      <a:pt x="81" y="111"/>
                    </a:lnTo>
                    <a:lnTo>
                      <a:pt x="82" y="113"/>
                    </a:lnTo>
                    <a:lnTo>
                      <a:pt x="84" y="113"/>
                    </a:lnTo>
                    <a:lnTo>
                      <a:pt x="84" y="114"/>
                    </a:lnTo>
                    <a:lnTo>
                      <a:pt x="84" y="114"/>
                    </a:lnTo>
                    <a:lnTo>
                      <a:pt x="82" y="116"/>
                    </a:lnTo>
                    <a:lnTo>
                      <a:pt x="79" y="116"/>
                    </a:lnTo>
                    <a:lnTo>
                      <a:pt x="75" y="118"/>
                    </a:lnTo>
                    <a:lnTo>
                      <a:pt x="75" y="118"/>
                    </a:lnTo>
                    <a:lnTo>
                      <a:pt x="71" y="123"/>
                    </a:lnTo>
                    <a:lnTo>
                      <a:pt x="70" y="126"/>
                    </a:lnTo>
                    <a:lnTo>
                      <a:pt x="66" y="129"/>
                    </a:lnTo>
                    <a:lnTo>
                      <a:pt x="62" y="126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3"/>
                    </a:lnTo>
                    <a:lnTo>
                      <a:pt x="60" y="121"/>
                    </a:lnTo>
                    <a:lnTo>
                      <a:pt x="60" y="119"/>
                    </a:lnTo>
                    <a:lnTo>
                      <a:pt x="60" y="118"/>
                    </a:lnTo>
                    <a:lnTo>
                      <a:pt x="60" y="116"/>
                    </a:lnTo>
                    <a:lnTo>
                      <a:pt x="60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2" y="113"/>
                    </a:lnTo>
                    <a:lnTo>
                      <a:pt x="62" y="111"/>
                    </a:lnTo>
                    <a:lnTo>
                      <a:pt x="62" y="111"/>
                    </a:lnTo>
                    <a:lnTo>
                      <a:pt x="62" y="109"/>
                    </a:lnTo>
                    <a:lnTo>
                      <a:pt x="60" y="109"/>
                    </a:lnTo>
                    <a:lnTo>
                      <a:pt x="58" y="111"/>
                    </a:lnTo>
                    <a:lnTo>
                      <a:pt x="56" y="109"/>
                    </a:lnTo>
                    <a:lnTo>
                      <a:pt x="54" y="109"/>
                    </a:lnTo>
                    <a:lnTo>
                      <a:pt x="54" y="107"/>
                    </a:lnTo>
                    <a:lnTo>
                      <a:pt x="52" y="107"/>
                    </a:lnTo>
                    <a:lnTo>
                      <a:pt x="51" y="109"/>
                    </a:lnTo>
                    <a:lnTo>
                      <a:pt x="49" y="109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5" y="111"/>
                    </a:lnTo>
                    <a:lnTo>
                      <a:pt x="43" y="113"/>
                    </a:lnTo>
                    <a:lnTo>
                      <a:pt x="42" y="113"/>
                    </a:lnTo>
                    <a:lnTo>
                      <a:pt x="38" y="113"/>
                    </a:lnTo>
                    <a:lnTo>
                      <a:pt x="38" y="113"/>
                    </a:lnTo>
                    <a:lnTo>
                      <a:pt x="37" y="113"/>
                    </a:lnTo>
                    <a:lnTo>
                      <a:pt x="37" y="113"/>
                    </a:lnTo>
                    <a:lnTo>
                      <a:pt x="35" y="114"/>
                    </a:lnTo>
                    <a:lnTo>
                      <a:pt x="33" y="114"/>
                    </a:lnTo>
                    <a:lnTo>
                      <a:pt x="32" y="116"/>
                    </a:lnTo>
                    <a:lnTo>
                      <a:pt x="30" y="114"/>
                    </a:lnTo>
                    <a:lnTo>
                      <a:pt x="26" y="116"/>
                    </a:lnTo>
                    <a:lnTo>
                      <a:pt x="24" y="116"/>
                    </a:lnTo>
                    <a:lnTo>
                      <a:pt x="23" y="116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7" y="121"/>
                    </a:lnTo>
                    <a:lnTo>
                      <a:pt x="17" y="123"/>
                    </a:lnTo>
                    <a:lnTo>
                      <a:pt x="17" y="121"/>
                    </a:lnTo>
                    <a:lnTo>
                      <a:pt x="13" y="119"/>
                    </a:lnTo>
                    <a:lnTo>
                      <a:pt x="13" y="119"/>
                    </a:lnTo>
                    <a:lnTo>
                      <a:pt x="9" y="119"/>
                    </a:lnTo>
                    <a:lnTo>
                      <a:pt x="7" y="119"/>
                    </a:lnTo>
                    <a:lnTo>
                      <a:pt x="7" y="121"/>
                    </a:lnTo>
                    <a:lnTo>
                      <a:pt x="5" y="121"/>
                    </a:lnTo>
                    <a:lnTo>
                      <a:pt x="4" y="119"/>
                    </a:lnTo>
                    <a:lnTo>
                      <a:pt x="4" y="119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4" y="114"/>
                    </a:lnTo>
                    <a:lnTo>
                      <a:pt x="5" y="114"/>
                    </a:lnTo>
                    <a:lnTo>
                      <a:pt x="7" y="114"/>
                    </a:lnTo>
                    <a:lnTo>
                      <a:pt x="9" y="113"/>
                    </a:lnTo>
                    <a:lnTo>
                      <a:pt x="9" y="111"/>
                    </a:lnTo>
                    <a:lnTo>
                      <a:pt x="11" y="111"/>
                    </a:lnTo>
                    <a:lnTo>
                      <a:pt x="13" y="109"/>
                    </a:lnTo>
                    <a:lnTo>
                      <a:pt x="14" y="109"/>
                    </a:lnTo>
                    <a:lnTo>
                      <a:pt x="15" y="107"/>
                    </a:lnTo>
                    <a:lnTo>
                      <a:pt x="17" y="106"/>
                    </a:lnTo>
                    <a:lnTo>
                      <a:pt x="17" y="106"/>
                    </a:lnTo>
                    <a:lnTo>
                      <a:pt x="19" y="103"/>
                    </a:lnTo>
                    <a:lnTo>
                      <a:pt x="21" y="102"/>
                    </a:lnTo>
                    <a:lnTo>
                      <a:pt x="24" y="100"/>
                    </a:lnTo>
                    <a:lnTo>
                      <a:pt x="26" y="99"/>
                    </a:lnTo>
                    <a:lnTo>
                      <a:pt x="26" y="96"/>
                    </a:lnTo>
                    <a:lnTo>
                      <a:pt x="28" y="96"/>
                    </a:lnTo>
                    <a:lnTo>
                      <a:pt x="32" y="94"/>
                    </a:lnTo>
                    <a:lnTo>
                      <a:pt x="33" y="94"/>
                    </a:lnTo>
                    <a:lnTo>
                      <a:pt x="35" y="96"/>
                    </a:lnTo>
                    <a:lnTo>
                      <a:pt x="37" y="96"/>
                    </a:lnTo>
                    <a:lnTo>
                      <a:pt x="37" y="96"/>
                    </a:lnTo>
                    <a:lnTo>
                      <a:pt x="38" y="96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3" y="96"/>
                    </a:lnTo>
                    <a:lnTo>
                      <a:pt x="47" y="96"/>
                    </a:lnTo>
                    <a:lnTo>
                      <a:pt x="49" y="94"/>
                    </a:lnTo>
                    <a:lnTo>
                      <a:pt x="51" y="94"/>
                    </a:lnTo>
                    <a:lnTo>
                      <a:pt x="56" y="94"/>
                    </a:lnTo>
                    <a:lnTo>
                      <a:pt x="60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6"/>
                    </a:lnTo>
                    <a:lnTo>
                      <a:pt x="66" y="96"/>
                    </a:lnTo>
                    <a:lnTo>
                      <a:pt x="66" y="96"/>
                    </a:lnTo>
                    <a:lnTo>
                      <a:pt x="68" y="94"/>
                    </a:lnTo>
                    <a:lnTo>
                      <a:pt x="70" y="94"/>
                    </a:lnTo>
                    <a:lnTo>
                      <a:pt x="71" y="94"/>
                    </a:lnTo>
                    <a:lnTo>
                      <a:pt x="73" y="94"/>
                    </a:lnTo>
                    <a:lnTo>
                      <a:pt x="71" y="92"/>
                    </a:lnTo>
                    <a:lnTo>
                      <a:pt x="71" y="90"/>
                    </a:lnTo>
                    <a:lnTo>
                      <a:pt x="71" y="86"/>
                    </a:lnTo>
                    <a:lnTo>
                      <a:pt x="73" y="84"/>
                    </a:lnTo>
                    <a:lnTo>
                      <a:pt x="75" y="84"/>
                    </a:lnTo>
                    <a:lnTo>
                      <a:pt x="77" y="83"/>
                    </a:lnTo>
                    <a:lnTo>
                      <a:pt x="79" y="79"/>
                    </a:lnTo>
                    <a:lnTo>
                      <a:pt x="81" y="77"/>
                    </a:lnTo>
                    <a:lnTo>
                      <a:pt x="82" y="75"/>
                    </a:lnTo>
                    <a:lnTo>
                      <a:pt x="82" y="71"/>
                    </a:lnTo>
                    <a:lnTo>
                      <a:pt x="84" y="67"/>
                    </a:lnTo>
                    <a:lnTo>
                      <a:pt x="84" y="67"/>
                    </a:lnTo>
                    <a:lnTo>
                      <a:pt x="87" y="65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9" y="67"/>
                    </a:lnTo>
                    <a:lnTo>
                      <a:pt x="87" y="69"/>
                    </a:lnTo>
                    <a:lnTo>
                      <a:pt x="86" y="69"/>
                    </a:lnTo>
                    <a:lnTo>
                      <a:pt x="86" y="71"/>
                    </a:lnTo>
                    <a:lnTo>
                      <a:pt x="84" y="71"/>
                    </a:lnTo>
                    <a:lnTo>
                      <a:pt x="84" y="71"/>
                    </a:lnTo>
                    <a:lnTo>
                      <a:pt x="86" y="72"/>
                    </a:lnTo>
                    <a:lnTo>
                      <a:pt x="86" y="75"/>
                    </a:lnTo>
                    <a:lnTo>
                      <a:pt x="86" y="75"/>
                    </a:lnTo>
                    <a:lnTo>
                      <a:pt x="86" y="76"/>
                    </a:lnTo>
                    <a:lnTo>
                      <a:pt x="87" y="77"/>
                    </a:lnTo>
                    <a:lnTo>
                      <a:pt x="89" y="77"/>
                    </a:lnTo>
                    <a:lnTo>
                      <a:pt x="89" y="77"/>
                    </a:lnTo>
                    <a:lnTo>
                      <a:pt x="89" y="77"/>
                    </a:lnTo>
                    <a:lnTo>
                      <a:pt x="92" y="75"/>
                    </a:lnTo>
                    <a:lnTo>
                      <a:pt x="92" y="75"/>
                    </a:lnTo>
                    <a:lnTo>
                      <a:pt x="98" y="72"/>
                    </a:lnTo>
                    <a:lnTo>
                      <a:pt x="101" y="71"/>
                    </a:lnTo>
                    <a:lnTo>
                      <a:pt x="101" y="71"/>
                    </a:lnTo>
                    <a:lnTo>
                      <a:pt x="103" y="69"/>
                    </a:lnTo>
                    <a:lnTo>
                      <a:pt x="107" y="67"/>
                    </a:lnTo>
                    <a:lnTo>
                      <a:pt x="109" y="65"/>
                    </a:lnTo>
                    <a:lnTo>
                      <a:pt x="109" y="64"/>
                    </a:lnTo>
                    <a:lnTo>
                      <a:pt x="110" y="62"/>
                    </a:lnTo>
                    <a:lnTo>
                      <a:pt x="110" y="60"/>
                    </a:lnTo>
                    <a:lnTo>
                      <a:pt x="111" y="60"/>
                    </a:lnTo>
                    <a:lnTo>
                      <a:pt x="117" y="57"/>
                    </a:lnTo>
                    <a:lnTo>
                      <a:pt x="117" y="57"/>
                    </a:lnTo>
                    <a:lnTo>
                      <a:pt x="119" y="56"/>
                    </a:lnTo>
                    <a:lnTo>
                      <a:pt x="119" y="53"/>
                    </a:lnTo>
                    <a:lnTo>
                      <a:pt x="119" y="52"/>
                    </a:lnTo>
                    <a:lnTo>
                      <a:pt x="120" y="50"/>
                    </a:lnTo>
                    <a:lnTo>
                      <a:pt x="120" y="47"/>
                    </a:lnTo>
                    <a:lnTo>
                      <a:pt x="122" y="46"/>
                    </a:lnTo>
                    <a:lnTo>
                      <a:pt x="124" y="45"/>
                    </a:lnTo>
                    <a:lnTo>
                      <a:pt x="124" y="43"/>
                    </a:lnTo>
                    <a:lnTo>
                      <a:pt x="126" y="39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6" y="36"/>
                    </a:lnTo>
                    <a:lnTo>
                      <a:pt x="128" y="36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33"/>
                    </a:lnTo>
                    <a:lnTo>
                      <a:pt x="128" y="29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4" y="27"/>
                    </a:lnTo>
                    <a:lnTo>
                      <a:pt x="122" y="27"/>
                    </a:lnTo>
                    <a:lnTo>
                      <a:pt x="124" y="26"/>
                    </a:lnTo>
                    <a:lnTo>
                      <a:pt x="124" y="26"/>
                    </a:lnTo>
                    <a:lnTo>
                      <a:pt x="126" y="26"/>
                    </a:lnTo>
                    <a:lnTo>
                      <a:pt x="126" y="26"/>
                    </a:lnTo>
                    <a:lnTo>
                      <a:pt x="126" y="24"/>
                    </a:lnTo>
                    <a:lnTo>
                      <a:pt x="128" y="22"/>
                    </a:lnTo>
                    <a:lnTo>
                      <a:pt x="128" y="20"/>
                    </a:lnTo>
                    <a:lnTo>
                      <a:pt x="126" y="18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5"/>
                    </a:lnTo>
                    <a:lnTo>
                      <a:pt x="128" y="13"/>
                    </a:lnTo>
                    <a:lnTo>
                      <a:pt x="128" y="13"/>
                    </a:lnTo>
                    <a:lnTo>
                      <a:pt x="129" y="13"/>
                    </a:lnTo>
                    <a:lnTo>
                      <a:pt x="129" y="13"/>
                    </a:lnTo>
                    <a:lnTo>
                      <a:pt x="131" y="13"/>
                    </a:lnTo>
                    <a:lnTo>
                      <a:pt x="131" y="11"/>
                    </a:lnTo>
                    <a:lnTo>
                      <a:pt x="131" y="9"/>
                    </a:lnTo>
                    <a:lnTo>
                      <a:pt x="131" y="9"/>
                    </a:lnTo>
                    <a:lnTo>
                      <a:pt x="131" y="6"/>
                    </a:lnTo>
                    <a:lnTo>
                      <a:pt x="131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5" y="6"/>
                    </a:lnTo>
                    <a:lnTo>
                      <a:pt x="135" y="6"/>
                    </a:lnTo>
                    <a:lnTo>
                      <a:pt x="136" y="6"/>
                    </a:lnTo>
                    <a:lnTo>
                      <a:pt x="136" y="11"/>
                    </a:lnTo>
                    <a:lnTo>
                      <a:pt x="136" y="11"/>
                    </a:lnTo>
                    <a:lnTo>
                      <a:pt x="136" y="11"/>
                    </a:lnTo>
                    <a:lnTo>
                      <a:pt x="138" y="11"/>
                    </a:lnTo>
                    <a:lnTo>
                      <a:pt x="138" y="11"/>
                    </a:lnTo>
                    <a:lnTo>
                      <a:pt x="138" y="9"/>
                    </a:lnTo>
                    <a:lnTo>
                      <a:pt x="139" y="9"/>
                    </a:lnTo>
                    <a:lnTo>
                      <a:pt x="141" y="11"/>
                    </a:lnTo>
                    <a:lnTo>
                      <a:pt x="143" y="9"/>
                    </a:lnTo>
                    <a:lnTo>
                      <a:pt x="143" y="9"/>
                    </a:lnTo>
                    <a:lnTo>
                      <a:pt x="145" y="8"/>
                    </a:lnTo>
                    <a:lnTo>
                      <a:pt x="143" y="6"/>
                    </a:lnTo>
                    <a:lnTo>
                      <a:pt x="143" y="5"/>
                    </a:lnTo>
                    <a:lnTo>
                      <a:pt x="143" y="6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38" y="6"/>
                    </a:lnTo>
                    <a:lnTo>
                      <a:pt x="138" y="5"/>
                    </a:lnTo>
                    <a:lnTo>
                      <a:pt x="138" y="3"/>
                    </a:lnTo>
                    <a:lnTo>
                      <a:pt x="139" y="0"/>
                    </a:lnTo>
                    <a:lnTo>
                      <a:pt x="139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54" name="Freeform 11536"/>
              <p:cNvSpPr>
                <a:spLocks/>
              </p:cNvSpPr>
              <p:nvPr/>
            </p:nvSpPr>
            <p:spPr bwMode="auto">
              <a:xfrm>
                <a:off x="4295978" y="1302193"/>
                <a:ext cx="76200" cy="46435"/>
              </a:xfrm>
              <a:custGeom>
                <a:avLst/>
                <a:gdLst>
                  <a:gd name="T0" fmla="*/ 19 w 64"/>
                  <a:gd name="T1" fmla="*/ 0 h 39"/>
                  <a:gd name="T2" fmla="*/ 25 w 64"/>
                  <a:gd name="T3" fmla="*/ 0 h 39"/>
                  <a:gd name="T4" fmla="*/ 28 w 64"/>
                  <a:gd name="T5" fmla="*/ 10 h 39"/>
                  <a:gd name="T6" fmla="*/ 34 w 64"/>
                  <a:gd name="T7" fmla="*/ 10 h 39"/>
                  <a:gd name="T8" fmla="*/ 40 w 64"/>
                  <a:gd name="T9" fmla="*/ 10 h 39"/>
                  <a:gd name="T10" fmla="*/ 44 w 64"/>
                  <a:gd name="T11" fmla="*/ 12 h 39"/>
                  <a:gd name="T12" fmla="*/ 40 w 64"/>
                  <a:gd name="T13" fmla="*/ 14 h 39"/>
                  <a:gd name="T14" fmla="*/ 42 w 64"/>
                  <a:gd name="T15" fmla="*/ 17 h 39"/>
                  <a:gd name="T16" fmla="*/ 50 w 64"/>
                  <a:gd name="T17" fmla="*/ 20 h 39"/>
                  <a:gd name="T18" fmla="*/ 59 w 64"/>
                  <a:gd name="T19" fmla="*/ 22 h 39"/>
                  <a:gd name="T20" fmla="*/ 54 w 64"/>
                  <a:gd name="T21" fmla="*/ 26 h 39"/>
                  <a:gd name="T22" fmla="*/ 50 w 64"/>
                  <a:gd name="T23" fmla="*/ 29 h 39"/>
                  <a:gd name="T24" fmla="*/ 47 w 64"/>
                  <a:gd name="T25" fmla="*/ 33 h 39"/>
                  <a:gd name="T26" fmla="*/ 44 w 64"/>
                  <a:gd name="T27" fmla="*/ 35 h 39"/>
                  <a:gd name="T28" fmla="*/ 38 w 64"/>
                  <a:gd name="T29" fmla="*/ 35 h 39"/>
                  <a:gd name="T30" fmla="*/ 35 w 64"/>
                  <a:gd name="T31" fmla="*/ 39 h 39"/>
                  <a:gd name="T32" fmla="*/ 29 w 64"/>
                  <a:gd name="T33" fmla="*/ 37 h 39"/>
                  <a:gd name="T34" fmla="*/ 31 w 64"/>
                  <a:gd name="T35" fmla="*/ 35 h 39"/>
                  <a:gd name="T36" fmla="*/ 34 w 64"/>
                  <a:gd name="T37" fmla="*/ 31 h 39"/>
                  <a:gd name="T38" fmla="*/ 34 w 64"/>
                  <a:gd name="T39" fmla="*/ 29 h 39"/>
                  <a:gd name="T40" fmla="*/ 29 w 64"/>
                  <a:gd name="T41" fmla="*/ 29 h 39"/>
                  <a:gd name="T42" fmla="*/ 28 w 64"/>
                  <a:gd name="T43" fmla="*/ 31 h 39"/>
                  <a:gd name="T44" fmla="*/ 23 w 64"/>
                  <a:gd name="T45" fmla="*/ 31 h 39"/>
                  <a:gd name="T46" fmla="*/ 8 w 64"/>
                  <a:gd name="T47" fmla="*/ 33 h 39"/>
                  <a:gd name="T48" fmla="*/ 12 w 64"/>
                  <a:gd name="T49" fmla="*/ 28 h 39"/>
                  <a:gd name="T50" fmla="*/ 14 w 64"/>
                  <a:gd name="T51" fmla="*/ 24 h 39"/>
                  <a:gd name="T52" fmla="*/ 19 w 64"/>
                  <a:gd name="T53" fmla="*/ 19 h 39"/>
                  <a:gd name="T54" fmla="*/ 12 w 64"/>
                  <a:gd name="T55" fmla="*/ 17 h 39"/>
                  <a:gd name="T56" fmla="*/ 8 w 64"/>
                  <a:gd name="T57" fmla="*/ 12 h 39"/>
                  <a:gd name="T58" fmla="*/ 3 w 64"/>
                  <a:gd name="T59" fmla="*/ 7 h 39"/>
                  <a:gd name="T60" fmla="*/ 1 w 64"/>
                  <a:gd name="T61" fmla="*/ 5 h 39"/>
                  <a:gd name="T62" fmla="*/ 1 w 64"/>
                  <a:gd name="T63" fmla="*/ 1 h 39"/>
                  <a:gd name="T64" fmla="*/ 16 w 64"/>
                  <a:gd name="T6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39">
                    <a:moveTo>
                      <a:pt x="16" y="0"/>
                    </a:moveTo>
                    <a:lnTo>
                      <a:pt x="19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5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34" y="10"/>
                    </a:lnTo>
                    <a:lnTo>
                      <a:pt x="38" y="9"/>
                    </a:lnTo>
                    <a:lnTo>
                      <a:pt x="40" y="10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7" y="20"/>
                    </a:lnTo>
                    <a:lnTo>
                      <a:pt x="50" y="20"/>
                    </a:lnTo>
                    <a:lnTo>
                      <a:pt x="54" y="19"/>
                    </a:lnTo>
                    <a:lnTo>
                      <a:pt x="59" y="22"/>
                    </a:lnTo>
                    <a:lnTo>
                      <a:pt x="64" y="24"/>
                    </a:lnTo>
                    <a:lnTo>
                      <a:pt x="54" y="26"/>
                    </a:lnTo>
                    <a:lnTo>
                      <a:pt x="53" y="28"/>
                    </a:lnTo>
                    <a:lnTo>
                      <a:pt x="50" y="29"/>
                    </a:lnTo>
                    <a:lnTo>
                      <a:pt x="49" y="31"/>
                    </a:lnTo>
                    <a:lnTo>
                      <a:pt x="47" y="33"/>
                    </a:lnTo>
                    <a:lnTo>
                      <a:pt x="45" y="35"/>
                    </a:lnTo>
                    <a:lnTo>
                      <a:pt x="44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6" y="37"/>
                    </a:lnTo>
                    <a:lnTo>
                      <a:pt x="35" y="39"/>
                    </a:lnTo>
                    <a:lnTo>
                      <a:pt x="31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29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8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8" y="29"/>
                    </a:lnTo>
                    <a:lnTo>
                      <a:pt x="12" y="28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2" y="17"/>
                    </a:lnTo>
                    <a:lnTo>
                      <a:pt x="10" y="15"/>
                    </a:lnTo>
                    <a:lnTo>
                      <a:pt x="8" y="12"/>
                    </a:lnTo>
                    <a:lnTo>
                      <a:pt x="6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0" y="0"/>
                    </a:lnTo>
                    <a:lnTo>
                      <a:pt x="16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55" name="Freeform 11547"/>
              <p:cNvSpPr>
                <a:spLocks/>
              </p:cNvSpPr>
              <p:nvPr/>
            </p:nvSpPr>
            <p:spPr bwMode="auto">
              <a:xfrm>
                <a:off x="4108425" y="1249980"/>
                <a:ext cx="177404" cy="123825"/>
              </a:xfrm>
              <a:custGeom>
                <a:avLst/>
                <a:gdLst>
                  <a:gd name="T0" fmla="*/ 85 w 149"/>
                  <a:gd name="T1" fmla="*/ 4 h 104"/>
                  <a:gd name="T2" fmla="*/ 96 w 149"/>
                  <a:gd name="T3" fmla="*/ 6 h 104"/>
                  <a:gd name="T4" fmla="*/ 96 w 149"/>
                  <a:gd name="T5" fmla="*/ 16 h 104"/>
                  <a:gd name="T6" fmla="*/ 105 w 149"/>
                  <a:gd name="T7" fmla="*/ 14 h 104"/>
                  <a:gd name="T8" fmla="*/ 111 w 149"/>
                  <a:gd name="T9" fmla="*/ 19 h 104"/>
                  <a:gd name="T10" fmla="*/ 111 w 149"/>
                  <a:gd name="T11" fmla="*/ 25 h 104"/>
                  <a:gd name="T12" fmla="*/ 117 w 149"/>
                  <a:gd name="T13" fmla="*/ 28 h 104"/>
                  <a:gd name="T14" fmla="*/ 131 w 149"/>
                  <a:gd name="T15" fmla="*/ 28 h 104"/>
                  <a:gd name="T16" fmla="*/ 136 w 149"/>
                  <a:gd name="T17" fmla="*/ 34 h 104"/>
                  <a:gd name="T18" fmla="*/ 149 w 149"/>
                  <a:gd name="T19" fmla="*/ 40 h 104"/>
                  <a:gd name="T20" fmla="*/ 126 w 149"/>
                  <a:gd name="T21" fmla="*/ 44 h 104"/>
                  <a:gd name="T22" fmla="*/ 117 w 149"/>
                  <a:gd name="T23" fmla="*/ 51 h 104"/>
                  <a:gd name="T24" fmla="*/ 115 w 149"/>
                  <a:gd name="T25" fmla="*/ 60 h 104"/>
                  <a:gd name="T26" fmla="*/ 107 w 149"/>
                  <a:gd name="T27" fmla="*/ 63 h 104"/>
                  <a:gd name="T28" fmla="*/ 105 w 149"/>
                  <a:gd name="T29" fmla="*/ 77 h 104"/>
                  <a:gd name="T30" fmla="*/ 92 w 149"/>
                  <a:gd name="T31" fmla="*/ 87 h 104"/>
                  <a:gd name="T32" fmla="*/ 87 w 149"/>
                  <a:gd name="T33" fmla="*/ 98 h 104"/>
                  <a:gd name="T34" fmla="*/ 84 w 149"/>
                  <a:gd name="T35" fmla="*/ 104 h 104"/>
                  <a:gd name="T36" fmla="*/ 73 w 149"/>
                  <a:gd name="T37" fmla="*/ 98 h 104"/>
                  <a:gd name="T38" fmla="*/ 51 w 149"/>
                  <a:gd name="T39" fmla="*/ 85 h 104"/>
                  <a:gd name="T40" fmla="*/ 45 w 149"/>
                  <a:gd name="T41" fmla="*/ 77 h 104"/>
                  <a:gd name="T42" fmla="*/ 54 w 149"/>
                  <a:gd name="T43" fmla="*/ 77 h 104"/>
                  <a:gd name="T44" fmla="*/ 87 w 149"/>
                  <a:gd name="T45" fmla="*/ 68 h 104"/>
                  <a:gd name="T46" fmla="*/ 75 w 149"/>
                  <a:gd name="T47" fmla="*/ 66 h 104"/>
                  <a:gd name="T48" fmla="*/ 58 w 149"/>
                  <a:gd name="T49" fmla="*/ 68 h 104"/>
                  <a:gd name="T50" fmla="*/ 42 w 149"/>
                  <a:gd name="T51" fmla="*/ 66 h 104"/>
                  <a:gd name="T52" fmla="*/ 43 w 149"/>
                  <a:gd name="T53" fmla="*/ 60 h 104"/>
                  <a:gd name="T54" fmla="*/ 60 w 149"/>
                  <a:gd name="T55" fmla="*/ 58 h 104"/>
                  <a:gd name="T56" fmla="*/ 68 w 149"/>
                  <a:gd name="T57" fmla="*/ 55 h 104"/>
                  <a:gd name="T58" fmla="*/ 87 w 149"/>
                  <a:gd name="T59" fmla="*/ 51 h 104"/>
                  <a:gd name="T60" fmla="*/ 81 w 149"/>
                  <a:gd name="T61" fmla="*/ 49 h 104"/>
                  <a:gd name="T62" fmla="*/ 81 w 149"/>
                  <a:gd name="T63" fmla="*/ 44 h 104"/>
                  <a:gd name="T64" fmla="*/ 64 w 149"/>
                  <a:gd name="T65" fmla="*/ 47 h 104"/>
                  <a:gd name="T66" fmla="*/ 64 w 149"/>
                  <a:gd name="T67" fmla="*/ 40 h 104"/>
                  <a:gd name="T68" fmla="*/ 60 w 149"/>
                  <a:gd name="T69" fmla="*/ 44 h 104"/>
                  <a:gd name="T70" fmla="*/ 56 w 149"/>
                  <a:gd name="T71" fmla="*/ 40 h 104"/>
                  <a:gd name="T72" fmla="*/ 53 w 149"/>
                  <a:gd name="T73" fmla="*/ 47 h 104"/>
                  <a:gd name="T74" fmla="*/ 51 w 149"/>
                  <a:gd name="T75" fmla="*/ 53 h 104"/>
                  <a:gd name="T76" fmla="*/ 35 w 149"/>
                  <a:gd name="T77" fmla="*/ 56 h 104"/>
                  <a:gd name="T78" fmla="*/ 24 w 149"/>
                  <a:gd name="T79" fmla="*/ 49 h 104"/>
                  <a:gd name="T80" fmla="*/ 15 w 149"/>
                  <a:gd name="T81" fmla="*/ 40 h 104"/>
                  <a:gd name="T82" fmla="*/ 9 w 149"/>
                  <a:gd name="T83" fmla="*/ 34 h 104"/>
                  <a:gd name="T84" fmla="*/ 24 w 149"/>
                  <a:gd name="T85" fmla="*/ 34 h 104"/>
                  <a:gd name="T86" fmla="*/ 17 w 149"/>
                  <a:gd name="T87" fmla="*/ 32 h 104"/>
                  <a:gd name="T88" fmla="*/ 19 w 149"/>
                  <a:gd name="T89" fmla="*/ 25 h 104"/>
                  <a:gd name="T90" fmla="*/ 13 w 149"/>
                  <a:gd name="T91" fmla="*/ 28 h 104"/>
                  <a:gd name="T92" fmla="*/ 4 w 149"/>
                  <a:gd name="T93" fmla="*/ 21 h 104"/>
                  <a:gd name="T94" fmla="*/ 0 w 149"/>
                  <a:gd name="T95" fmla="*/ 14 h 104"/>
                  <a:gd name="T96" fmla="*/ 2 w 149"/>
                  <a:gd name="T97" fmla="*/ 9 h 104"/>
                  <a:gd name="T98" fmla="*/ 7 w 149"/>
                  <a:gd name="T99" fmla="*/ 11 h 104"/>
                  <a:gd name="T100" fmla="*/ 21 w 149"/>
                  <a:gd name="T101" fmla="*/ 11 h 104"/>
                  <a:gd name="T102" fmla="*/ 26 w 149"/>
                  <a:gd name="T103" fmla="*/ 9 h 104"/>
                  <a:gd name="T104" fmla="*/ 45 w 149"/>
                  <a:gd name="T105" fmla="*/ 9 h 104"/>
                  <a:gd name="T106" fmla="*/ 26 w 149"/>
                  <a:gd name="T107" fmla="*/ 16 h 104"/>
                  <a:gd name="T108" fmla="*/ 40 w 149"/>
                  <a:gd name="T109" fmla="*/ 19 h 104"/>
                  <a:gd name="T110" fmla="*/ 47 w 149"/>
                  <a:gd name="T111" fmla="*/ 21 h 104"/>
                  <a:gd name="T112" fmla="*/ 49 w 149"/>
                  <a:gd name="T113" fmla="*/ 14 h 104"/>
                  <a:gd name="T114" fmla="*/ 62 w 149"/>
                  <a:gd name="T115" fmla="*/ 16 h 104"/>
                  <a:gd name="T116" fmla="*/ 77 w 149"/>
                  <a:gd name="T117" fmla="*/ 34 h 104"/>
                  <a:gd name="T118" fmla="*/ 72 w 149"/>
                  <a:gd name="T119" fmla="*/ 14 h 104"/>
                  <a:gd name="T120" fmla="*/ 75 w 149"/>
                  <a:gd name="T121" fmla="*/ 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" h="104">
                    <a:moveTo>
                      <a:pt x="79" y="0"/>
                    </a:moveTo>
                    <a:lnTo>
                      <a:pt x="81" y="2"/>
                    </a:lnTo>
                    <a:lnTo>
                      <a:pt x="84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6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1" y="11"/>
                    </a:lnTo>
                    <a:lnTo>
                      <a:pt x="100" y="12"/>
                    </a:lnTo>
                    <a:lnTo>
                      <a:pt x="98" y="16"/>
                    </a:lnTo>
                    <a:lnTo>
                      <a:pt x="96" y="16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6" y="21"/>
                    </a:lnTo>
                    <a:lnTo>
                      <a:pt x="100" y="19"/>
                    </a:lnTo>
                    <a:lnTo>
                      <a:pt x="105" y="14"/>
                    </a:lnTo>
                    <a:lnTo>
                      <a:pt x="107" y="14"/>
                    </a:lnTo>
                    <a:lnTo>
                      <a:pt x="107" y="14"/>
                    </a:lnTo>
                    <a:lnTo>
                      <a:pt x="110" y="16"/>
                    </a:lnTo>
                    <a:lnTo>
                      <a:pt x="111" y="17"/>
                    </a:lnTo>
                    <a:lnTo>
                      <a:pt x="111" y="19"/>
                    </a:lnTo>
                    <a:lnTo>
                      <a:pt x="111" y="19"/>
                    </a:lnTo>
                    <a:lnTo>
                      <a:pt x="113" y="21"/>
                    </a:lnTo>
                    <a:lnTo>
                      <a:pt x="113" y="23"/>
                    </a:lnTo>
                    <a:lnTo>
                      <a:pt x="111" y="23"/>
                    </a:lnTo>
                    <a:lnTo>
                      <a:pt x="111" y="25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3" y="25"/>
                    </a:lnTo>
                    <a:lnTo>
                      <a:pt x="115" y="27"/>
                    </a:lnTo>
                    <a:lnTo>
                      <a:pt x="117" y="28"/>
                    </a:lnTo>
                    <a:lnTo>
                      <a:pt x="122" y="28"/>
                    </a:lnTo>
                    <a:lnTo>
                      <a:pt x="126" y="28"/>
                    </a:lnTo>
                    <a:lnTo>
                      <a:pt x="128" y="32"/>
                    </a:lnTo>
                    <a:lnTo>
                      <a:pt x="131" y="30"/>
                    </a:lnTo>
                    <a:lnTo>
                      <a:pt x="131" y="28"/>
                    </a:lnTo>
                    <a:lnTo>
                      <a:pt x="131" y="28"/>
                    </a:lnTo>
                    <a:lnTo>
                      <a:pt x="134" y="28"/>
                    </a:lnTo>
                    <a:lnTo>
                      <a:pt x="138" y="30"/>
                    </a:lnTo>
                    <a:lnTo>
                      <a:pt x="139" y="32"/>
                    </a:lnTo>
                    <a:lnTo>
                      <a:pt x="136" y="34"/>
                    </a:lnTo>
                    <a:lnTo>
                      <a:pt x="139" y="36"/>
                    </a:lnTo>
                    <a:lnTo>
                      <a:pt x="143" y="36"/>
                    </a:lnTo>
                    <a:lnTo>
                      <a:pt x="147" y="38"/>
                    </a:lnTo>
                    <a:lnTo>
                      <a:pt x="149" y="40"/>
                    </a:lnTo>
                    <a:lnTo>
                      <a:pt x="149" y="40"/>
                    </a:lnTo>
                    <a:lnTo>
                      <a:pt x="147" y="42"/>
                    </a:lnTo>
                    <a:lnTo>
                      <a:pt x="145" y="42"/>
                    </a:lnTo>
                    <a:lnTo>
                      <a:pt x="139" y="42"/>
                    </a:lnTo>
                    <a:lnTo>
                      <a:pt x="134" y="44"/>
                    </a:lnTo>
                    <a:lnTo>
                      <a:pt x="126" y="44"/>
                    </a:lnTo>
                    <a:lnTo>
                      <a:pt x="124" y="44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0" y="49"/>
                    </a:lnTo>
                    <a:lnTo>
                      <a:pt x="117" y="51"/>
                    </a:lnTo>
                    <a:lnTo>
                      <a:pt x="115" y="53"/>
                    </a:lnTo>
                    <a:lnTo>
                      <a:pt x="115" y="56"/>
                    </a:lnTo>
                    <a:lnTo>
                      <a:pt x="115" y="58"/>
                    </a:lnTo>
                    <a:lnTo>
                      <a:pt x="115" y="58"/>
                    </a:lnTo>
                    <a:lnTo>
                      <a:pt x="115" y="60"/>
                    </a:lnTo>
                    <a:lnTo>
                      <a:pt x="111" y="61"/>
                    </a:lnTo>
                    <a:lnTo>
                      <a:pt x="111" y="61"/>
                    </a:lnTo>
                    <a:lnTo>
                      <a:pt x="110" y="61"/>
                    </a:lnTo>
                    <a:lnTo>
                      <a:pt x="107" y="61"/>
                    </a:lnTo>
                    <a:lnTo>
                      <a:pt x="107" y="63"/>
                    </a:lnTo>
                    <a:lnTo>
                      <a:pt x="107" y="65"/>
                    </a:lnTo>
                    <a:lnTo>
                      <a:pt x="107" y="68"/>
                    </a:lnTo>
                    <a:lnTo>
                      <a:pt x="107" y="72"/>
                    </a:lnTo>
                    <a:lnTo>
                      <a:pt x="105" y="75"/>
                    </a:lnTo>
                    <a:lnTo>
                      <a:pt x="105" y="77"/>
                    </a:lnTo>
                    <a:lnTo>
                      <a:pt x="103" y="77"/>
                    </a:lnTo>
                    <a:lnTo>
                      <a:pt x="100" y="77"/>
                    </a:lnTo>
                    <a:lnTo>
                      <a:pt x="96" y="81"/>
                    </a:lnTo>
                    <a:lnTo>
                      <a:pt x="94" y="85"/>
                    </a:lnTo>
                    <a:lnTo>
                      <a:pt x="92" y="87"/>
                    </a:lnTo>
                    <a:lnTo>
                      <a:pt x="89" y="91"/>
                    </a:lnTo>
                    <a:lnTo>
                      <a:pt x="91" y="91"/>
                    </a:lnTo>
                    <a:lnTo>
                      <a:pt x="91" y="93"/>
                    </a:lnTo>
                    <a:lnTo>
                      <a:pt x="89" y="94"/>
                    </a:lnTo>
                    <a:lnTo>
                      <a:pt x="87" y="98"/>
                    </a:lnTo>
                    <a:lnTo>
                      <a:pt x="87" y="98"/>
                    </a:lnTo>
                    <a:lnTo>
                      <a:pt x="87" y="100"/>
                    </a:lnTo>
                    <a:lnTo>
                      <a:pt x="89" y="102"/>
                    </a:lnTo>
                    <a:lnTo>
                      <a:pt x="87" y="104"/>
                    </a:lnTo>
                    <a:lnTo>
                      <a:pt x="84" y="104"/>
                    </a:lnTo>
                    <a:lnTo>
                      <a:pt x="81" y="104"/>
                    </a:lnTo>
                    <a:lnTo>
                      <a:pt x="79" y="102"/>
                    </a:lnTo>
                    <a:lnTo>
                      <a:pt x="77" y="100"/>
                    </a:lnTo>
                    <a:lnTo>
                      <a:pt x="75" y="100"/>
                    </a:lnTo>
                    <a:lnTo>
                      <a:pt x="73" y="98"/>
                    </a:lnTo>
                    <a:lnTo>
                      <a:pt x="68" y="94"/>
                    </a:lnTo>
                    <a:lnTo>
                      <a:pt x="61" y="89"/>
                    </a:lnTo>
                    <a:lnTo>
                      <a:pt x="56" y="87"/>
                    </a:lnTo>
                    <a:lnTo>
                      <a:pt x="53" y="85"/>
                    </a:lnTo>
                    <a:lnTo>
                      <a:pt x="51" y="85"/>
                    </a:lnTo>
                    <a:lnTo>
                      <a:pt x="49" y="85"/>
                    </a:lnTo>
                    <a:lnTo>
                      <a:pt x="47" y="83"/>
                    </a:lnTo>
                    <a:lnTo>
                      <a:pt x="47" y="81"/>
                    </a:lnTo>
                    <a:lnTo>
                      <a:pt x="45" y="79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7" y="75"/>
                    </a:lnTo>
                    <a:lnTo>
                      <a:pt x="51" y="75"/>
                    </a:lnTo>
                    <a:lnTo>
                      <a:pt x="53" y="75"/>
                    </a:lnTo>
                    <a:lnTo>
                      <a:pt x="54" y="77"/>
                    </a:lnTo>
                    <a:lnTo>
                      <a:pt x="56" y="77"/>
                    </a:lnTo>
                    <a:lnTo>
                      <a:pt x="60" y="72"/>
                    </a:lnTo>
                    <a:lnTo>
                      <a:pt x="77" y="68"/>
                    </a:lnTo>
                    <a:lnTo>
                      <a:pt x="82" y="68"/>
                    </a:lnTo>
                    <a:lnTo>
                      <a:pt x="87" y="68"/>
                    </a:lnTo>
                    <a:lnTo>
                      <a:pt x="87" y="66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1" y="66"/>
                    </a:lnTo>
                    <a:lnTo>
                      <a:pt x="75" y="66"/>
                    </a:lnTo>
                    <a:lnTo>
                      <a:pt x="72" y="66"/>
                    </a:lnTo>
                    <a:lnTo>
                      <a:pt x="68" y="66"/>
                    </a:lnTo>
                    <a:lnTo>
                      <a:pt x="64" y="66"/>
                    </a:lnTo>
                    <a:lnTo>
                      <a:pt x="61" y="68"/>
                    </a:lnTo>
                    <a:lnTo>
                      <a:pt x="58" y="68"/>
                    </a:lnTo>
                    <a:lnTo>
                      <a:pt x="54" y="70"/>
                    </a:lnTo>
                    <a:lnTo>
                      <a:pt x="47" y="70"/>
                    </a:lnTo>
                    <a:lnTo>
                      <a:pt x="45" y="68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2" y="65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0"/>
                    </a:lnTo>
                    <a:lnTo>
                      <a:pt x="43" y="60"/>
                    </a:lnTo>
                    <a:lnTo>
                      <a:pt x="45" y="60"/>
                    </a:lnTo>
                    <a:lnTo>
                      <a:pt x="47" y="61"/>
                    </a:lnTo>
                    <a:lnTo>
                      <a:pt x="51" y="63"/>
                    </a:lnTo>
                    <a:lnTo>
                      <a:pt x="49" y="61"/>
                    </a:lnTo>
                    <a:lnTo>
                      <a:pt x="60" y="58"/>
                    </a:lnTo>
                    <a:lnTo>
                      <a:pt x="64" y="56"/>
                    </a:lnTo>
                    <a:lnTo>
                      <a:pt x="66" y="56"/>
                    </a:lnTo>
                    <a:lnTo>
                      <a:pt x="70" y="56"/>
                    </a:lnTo>
                    <a:lnTo>
                      <a:pt x="68" y="55"/>
                    </a:lnTo>
                    <a:lnTo>
                      <a:pt x="68" y="55"/>
                    </a:lnTo>
                    <a:lnTo>
                      <a:pt x="70" y="53"/>
                    </a:lnTo>
                    <a:lnTo>
                      <a:pt x="72" y="53"/>
                    </a:lnTo>
                    <a:lnTo>
                      <a:pt x="75" y="53"/>
                    </a:lnTo>
                    <a:lnTo>
                      <a:pt x="84" y="53"/>
                    </a:lnTo>
                    <a:lnTo>
                      <a:pt x="87" y="51"/>
                    </a:lnTo>
                    <a:lnTo>
                      <a:pt x="89" y="51"/>
                    </a:lnTo>
                    <a:lnTo>
                      <a:pt x="87" y="51"/>
                    </a:lnTo>
                    <a:lnTo>
                      <a:pt x="85" y="51"/>
                    </a:lnTo>
                    <a:lnTo>
                      <a:pt x="84" y="51"/>
                    </a:lnTo>
                    <a:lnTo>
                      <a:pt x="81" y="49"/>
                    </a:lnTo>
                    <a:lnTo>
                      <a:pt x="81" y="47"/>
                    </a:lnTo>
                    <a:lnTo>
                      <a:pt x="84" y="44"/>
                    </a:lnTo>
                    <a:lnTo>
                      <a:pt x="84" y="42"/>
                    </a:lnTo>
                    <a:lnTo>
                      <a:pt x="81" y="44"/>
                    </a:lnTo>
                    <a:lnTo>
                      <a:pt x="81" y="44"/>
                    </a:lnTo>
                    <a:lnTo>
                      <a:pt x="75" y="47"/>
                    </a:lnTo>
                    <a:lnTo>
                      <a:pt x="73" y="47"/>
                    </a:lnTo>
                    <a:lnTo>
                      <a:pt x="70" y="49"/>
                    </a:lnTo>
                    <a:lnTo>
                      <a:pt x="66" y="49"/>
                    </a:lnTo>
                    <a:lnTo>
                      <a:pt x="64" y="47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2" y="44"/>
                    </a:lnTo>
                    <a:lnTo>
                      <a:pt x="64" y="42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8"/>
                    </a:lnTo>
                    <a:lnTo>
                      <a:pt x="62" y="40"/>
                    </a:lnTo>
                    <a:lnTo>
                      <a:pt x="61" y="42"/>
                    </a:lnTo>
                    <a:lnTo>
                      <a:pt x="60" y="44"/>
                    </a:lnTo>
                    <a:lnTo>
                      <a:pt x="58" y="44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4"/>
                    </a:lnTo>
                    <a:lnTo>
                      <a:pt x="53" y="46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4" y="49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1" y="53"/>
                    </a:lnTo>
                    <a:lnTo>
                      <a:pt x="49" y="53"/>
                    </a:lnTo>
                    <a:lnTo>
                      <a:pt x="47" y="55"/>
                    </a:lnTo>
                    <a:lnTo>
                      <a:pt x="45" y="55"/>
                    </a:lnTo>
                    <a:lnTo>
                      <a:pt x="42" y="56"/>
                    </a:lnTo>
                    <a:lnTo>
                      <a:pt x="35" y="56"/>
                    </a:lnTo>
                    <a:lnTo>
                      <a:pt x="32" y="55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28" y="51"/>
                    </a:lnTo>
                    <a:lnTo>
                      <a:pt x="24" y="49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17" y="44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4" y="34"/>
                    </a:lnTo>
                    <a:lnTo>
                      <a:pt x="23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7" y="23"/>
                    </a:lnTo>
                    <a:lnTo>
                      <a:pt x="14" y="23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9" y="30"/>
                    </a:lnTo>
                    <a:lnTo>
                      <a:pt x="7" y="28"/>
                    </a:lnTo>
                    <a:lnTo>
                      <a:pt x="5" y="27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4" y="8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3" y="8"/>
                    </a:lnTo>
                    <a:lnTo>
                      <a:pt x="26" y="9"/>
                    </a:lnTo>
                    <a:lnTo>
                      <a:pt x="28" y="9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5" y="8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3" y="11"/>
                    </a:lnTo>
                    <a:lnTo>
                      <a:pt x="34" y="12"/>
                    </a:lnTo>
                    <a:lnTo>
                      <a:pt x="26" y="16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3"/>
                    </a:lnTo>
                    <a:lnTo>
                      <a:pt x="47" y="21"/>
                    </a:lnTo>
                    <a:lnTo>
                      <a:pt x="45" y="19"/>
                    </a:lnTo>
                    <a:lnTo>
                      <a:pt x="45" y="17"/>
                    </a:lnTo>
                    <a:lnTo>
                      <a:pt x="45" y="16"/>
                    </a:lnTo>
                    <a:lnTo>
                      <a:pt x="47" y="14"/>
                    </a:lnTo>
                    <a:lnTo>
                      <a:pt x="49" y="14"/>
                    </a:lnTo>
                    <a:lnTo>
                      <a:pt x="51" y="11"/>
                    </a:lnTo>
                    <a:lnTo>
                      <a:pt x="54" y="9"/>
                    </a:lnTo>
                    <a:lnTo>
                      <a:pt x="58" y="9"/>
                    </a:lnTo>
                    <a:lnTo>
                      <a:pt x="61" y="12"/>
                    </a:lnTo>
                    <a:lnTo>
                      <a:pt x="62" y="16"/>
                    </a:lnTo>
                    <a:lnTo>
                      <a:pt x="66" y="19"/>
                    </a:lnTo>
                    <a:lnTo>
                      <a:pt x="68" y="25"/>
                    </a:lnTo>
                    <a:lnTo>
                      <a:pt x="70" y="28"/>
                    </a:lnTo>
                    <a:lnTo>
                      <a:pt x="72" y="28"/>
                    </a:lnTo>
                    <a:lnTo>
                      <a:pt x="77" y="34"/>
                    </a:lnTo>
                    <a:lnTo>
                      <a:pt x="79" y="34"/>
                    </a:lnTo>
                    <a:lnTo>
                      <a:pt x="77" y="30"/>
                    </a:lnTo>
                    <a:lnTo>
                      <a:pt x="73" y="23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11"/>
                    </a:lnTo>
                    <a:lnTo>
                      <a:pt x="73" y="8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7" y="0"/>
                    </a:lnTo>
                    <a:lnTo>
                      <a:pt x="79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56" name="Freeform 11559"/>
              <p:cNvSpPr>
                <a:spLocks/>
              </p:cNvSpPr>
              <p:nvPr/>
            </p:nvSpPr>
            <p:spPr bwMode="auto">
              <a:xfrm>
                <a:off x="4228737" y="1226167"/>
                <a:ext cx="153591" cy="47625"/>
              </a:xfrm>
              <a:custGeom>
                <a:avLst/>
                <a:gdLst>
                  <a:gd name="T0" fmla="*/ 28 w 129"/>
                  <a:gd name="T1" fmla="*/ 0 h 40"/>
                  <a:gd name="T2" fmla="*/ 34 w 129"/>
                  <a:gd name="T3" fmla="*/ 3 h 40"/>
                  <a:gd name="T4" fmla="*/ 38 w 129"/>
                  <a:gd name="T5" fmla="*/ 6 h 40"/>
                  <a:gd name="T6" fmla="*/ 43 w 129"/>
                  <a:gd name="T7" fmla="*/ 9 h 40"/>
                  <a:gd name="T8" fmla="*/ 52 w 129"/>
                  <a:gd name="T9" fmla="*/ 9 h 40"/>
                  <a:gd name="T10" fmla="*/ 54 w 129"/>
                  <a:gd name="T11" fmla="*/ 10 h 40"/>
                  <a:gd name="T12" fmla="*/ 58 w 129"/>
                  <a:gd name="T13" fmla="*/ 13 h 40"/>
                  <a:gd name="T14" fmla="*/ 62 w 129"/>
                  <a:gd name="T15" fmla="*/ 11 h 40"/>
                  <a:gd name="T16" fmla="*/ 62 w 129"/>
                  <a:gd name="T17" fmla="*/ 4 h 40"/>
                  <a:gd name="T18" fmla="*/ 62 w 129"/>
                  <a:gd name="T19" fmla="*/ 3 h 40"/>
                  <a:gd name="T20" fmla="*/ 67 w 129"/>
                  <a:gd name="T21" fmla="*/ 1 h 40"/>
                  <a:gd name="T22" fmla="*/ 69 w 129"/>
                  <a:gd name="T23" fmla="*/ 0 h 40"/>
                  <a:gd name="T24" fmla="*/ 75 w 129"/>
                  <a:gd name="T25" fmla="*/ 1 h 40"/>
                  <a:gd name="T26" fmla="*/ 75 w 129"/>
                  <a:gd name="T27" fmla="*/ 3 h 40"/>
                  <a:gd name="T28" fmla="*/ 73 w 129"/>
                  <a:gd name="T29" fmla="*/ 10 h 40"/>
                  <a:gd name="T30" fmla="*/ 80 w 129"/>
                  <a:gd name="T31" fmla="*/ 9 h 40"/>
                  <a:gd name="T32" fmla="*/ 83 w 129"/>
                  <a:gd name="T33" fmla="*/ 4 h 40"/>
                  <a:gd name="T34" fmla="*/ 87 w 129"/>
                  <a:gd name="T35" fmla="*/ 4 h 40"/>
                  <a:gd name="T36" fmla="*/ 88 w 129"/>
                  <a:gd name="T37" fmla="*/ 3 h 40"/>
                  <a:gd name="T38" fmla="*/ 92 w 129"/>
                  <a:gd name="T39" fmla="*/ 6 h 40"/>
                  <a:gd name="T40" fmla="*/ 94 w 129"/>
                  <a:gd name="T41" fmla="*/ 6 h 40"/>
                  <a:gd name="T42" fmla="*/ 97 w 129"/>
                  <a:gd name="T43" fmla="*/ 6 h 40"/>
                  <a:gd name="T44" fmla="*/ 107 w 129"/>
                  <a:gd name="T45" fmla="*/ 9 h 40"/>
                  <a:gd name="T46" fmla="*/ 110 w 129"/>
                  <a:gd name="T47" fmla="*/ 10 h 40"/>
                  <a:gd name="T48" fmla="*/ 124 w 129"/>
                  <a:gd name="T49" fmla="*/ 10 h 40"/>
                  <a:gd name="T50" fmla="*/ 127 w 129"/>
                  <a:gd name="T51" fmla="*/ 13 h 40"/>
                  <a:gd name="T52" fmla="*/ 127 w 129"/>
                  <a:gd name="T53" fmla="*/ 19 h 40"/>
                  <a:gd name="T54" fmla="*/ 111 w 129"/>
                  <a:gd name="T55" fmla="*/ 27 h 40"/>
                  <a:gd name="T56" fmla="*/ 107 w 129"/>
                  <a:gd name="T57" fmla="*/ 32 h 40"/>
                  <a:gd name="T58" fmla="*/ 101 w 129"/>
                  <a:gd name="T59" fmla="*/ 36 h 40"/>
                  <a:gd name="T60" fmla="*/ 96 w 129"/>
                  <a:gd name="T61" fmla="*/ 34 h 40"/>
                  <a:gd name="T62" fmla="*/ 91 w 129"/>
                  <a:gd name="T63" fmla="*/ 36 h 40"/>
                  <a:gd name="T64" fmla="*/ 87 w 129"/>
                  <a:gd name="T65" fmla="*/ 40 h 40"/>
                  <a:gd name="T66" fmla="*/ 82 w 129"/>
                  <a:gd name="T67" fmla="*/ 40 h 40"/>
                  <a:gd name="T68" fmla="*/ 68 w 129"/>
                  <a:gd name="T69" fmla="*/ 38 h 40"/>
                  <a:gd name="T70" fmla="*/ 69 w 129"/>
                  <a:gd name="T71" fmla="*/ 32 h 40"/>
                  <a:gd name="T72" fmla="*/ 41 w 129"/>
                  <a:gd name="T73" fmla="*/ 34 h 40"/>
                  <a:gd name="T74" fmla="*/ 39 w 129"/>
                  <a:gd name="T75" fmla="*/ 32 h 40"/>
                  <a:gd name="T76" fmla="*/ 31 w 129"/>
                  <a:gd name="T77" fmla="*/ 30 h 40"/>
                  <a:gd name="T78" fmla="*/ 24 w 129"/>
                  <a:gd name="T79" fmla="*/ 27 h 40"/>
                  <a:gd name="T80" fmla="*/ 26 w 129"/>
                  <a:gd name="T81" fmla="*/ 25 h 40"/>
                  <a:gd name="T82" fmla="*/ 31 w 129"/>
                  <a:gd name="T83" fmla="*/ 25 h 40"/>
                  <a:gd name="T84" fmla="*/ 36 w 129"/>
                  <a:gd name="T85" fmla="*/ 24 h 40"/>
                  <a:gd name="T86" fmla="*/ 39 w 129"/>
                  <a:gd name="T87" fmla="*/ 22 h 40"/>
                  <a:gd name="T88" fmla="*/ 31 w 129"/>
                  <a:gd name="T89" fmla="*/ 22 h 40"/>
                  <a:gd name="T90" fmla="*/ 24 w 129"/>
                  <a:gd name="T91" fmla="*/ 24 h 40"/>
                  <a:gd name="T92" fmla="*/ 13 w 129"/>
                  <a:gd name="T93" fmla="*/ 24 h 40"/>
                  <a:gd name="T94" fmla="*/ 7 w 129"/>
                  <a:gd name="T95" fmla="*/ 21 h 40"/>
                  <a:gd name="T96" fmla="*/ 5 w 129"/>
                  <a:gd name="T97" fmla="*/ 19 h 40"/>
                  <a:gd name="T98" fmla="*/ 10 w 129"/>
                  <a:gd name="T99" fmla="*/ 17 h 40"/>
                  <a:gd name="T100" fmla="*/ 13 w 129"/>
                  <a:gd name="T101" fmla="*/ 13 h 40"/>
                  <a:gd name="T102" fmla="*/ 3 w 129"/>
                  <a:gd name="T103" fmla="*/ 11 h 40"/>
                  <a:gd name="T104" fmla="*/ 3 w 129"/>
                  <a:gd name="T105" fmla="*/ 10 h 40"/>
                  <a:gd name="T106" fmla="*/ 15 w 129"/>
                  <a:gd name="T107" fmla="*/ 10 h 40"/>
                  <a:gd name="T108" fmla="*/ 20 w 129"/>
                  <a:gd name="T109" fmla="*/ 11 h 40"/>
                  <a:gd name="T110" fmla="*/ 20 w 129"/>
                  <a:gd name="T111" fmla="*/ 10 h 40"/>
                  <a:gd name="T112" fmla="*/ 17 w 129"/>
                  <a:gd name="T113" fmla="*/ 6 h 40"/>
                  <a:gd name="T114" fmla="*/ 19 w 129"/>
                  <a:gd name="T115" fmla="*/ 4 h 40"/>
                  <a:gd name="T116" fmla="*/ 22 w 129"/>
                  <a:gd name="T117" fmla="*/ 6 h 40"/>
                  <a:gd name="T118" fmla="*/ 26 w 129"/>
                  <a:gd name="T119" fmla="*/ 6 h 40"/>
                  <a:gd name="T120" fmla="*/ 26 w 129"/>
                  <a:gd name="T121" fmla="*/ 4 h 40"/>
                  <a:gd name="T122" fmla="*/ 24 w 129"/>
                  <a:gd name="T123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9" h="40">
                    <a:moveTo>
                      <a:pt x="26" y="0"/>
                    </a:moveTo>
                    <a:lnTo>
                      <a:pt x="28" y="0"/>
                    </a:lnTo>
                    <a:lnTo>
                      <a:pt x="31" y="1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8" y="6"/>
                    </a:lnTo>
                    <a:lnTo>
                      <a:pt x="41" y="6"/>
                    </a:lnTo>
                    <a:lnTo>
                      <a:pt x="43" y="9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58" y="13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2" y="10"/>
                    </a:lnTo>
                    <a:lnTo>
                      <a:pt x="62" y="4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3" y="4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3" y="4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8" y="3"/>
                    </a:lnTo>
                    <a:lnTo>
                      <a:pt x="91" y="4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105" y="9"/>
                    </a:lnTo>
                    <a:lnTo>
                      <a:pt x="107" y="9"/>
                    </a:lnTo>
                    <a:lnTo>
                      <a:pt x="107" y="10"/>
                    </a:lnTo>
                    <a:lnTo>
                      <a:pt x="110" y="10"/>
                    </a:lnTo>
                    <a:lnTo>
                      <a:pt x="118" y="10"/>
                    </a:lnTo>
                    <a:lnTo>
                      <a:pt x="124" y="10"/>
                    </a:lnTo>
                    <a:lnTo>
                      <a:pt x="126" y="11"/>
                    </a:lnTo>
                    <a:lnTo>
                      <a:pt x="127" y="13"/>
                    </a:lnTo>
                    <a:lnTo>
                      <a:pt x="129" y="19"/>
                    </a:lnTo>
                    <a:lnTo>
                      <a:pt x="127" y="19"/>
                    </a:lnTo>
                    <a:lnTo>
                      <a:pt x="116" y="25"/>
                    </a:lnTo>
                    <a:lnTo>
                      <a:pt x="111" y="27"/>
                    </a:lnTo>
                    <a:lnTo>
                      <a:pt x="111" y="29"/>
                    </a:lnTo>
                    <a:lnTo>
                      <a:pt x="107" y="32"/>
                    </a:lnTo>
                    <a:lnTo>
                      <a:pt x="107" y="34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96" y="34"/>
                    </a:lnTo>
                    <a:lnTo>
                      <a:pt x="94" y="34"/>
                    </a:lnTo>
                    <a:lnTo>
                      <a:pt x="91" y="36"/>
                    </a:lnTo>
                    <a:lnTo>
                      <a:pt x="88" y="38"/>
                    </a:lnTo>
                    <a:lnTo>
                      <a:pt x="87" y="40"/>
                    </a:lnTo>
                    <a:lnTo>
                      <a:pt x="83" y="40"/>
                    </a:lnTo>
                    <a:lnTo>
                      <a:pt x="82" y="40"/>
                    </a:lnTo>
                    <a:lnTo>
                      <a:pt x="69" y="40"/>
                    </a:lnTo>
                    <a:lnTo>
                      <a:pt x="68" y="38"/>
                    </a:lnTo>
                    <a:lnTo>
                      <a:pt x="67" y="36"/>
                    </a:lnTo>
                    <a:lnTo>
                      <a:pt x="69" y="32"/>
                    </a:lnTo>
                    <a:lnTo>
                      <a:pt x="56" y="34"/>
                    </a:lnTo>
                    <a:lnTo>
                      <a:pt x="41" y="34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4" y="30"/>
                    </a:lnTo>
                    <a:lnTo>
                      <a:pt x="31" y="30"/>
                    </a:lnTo>
                    <a:lnTo>
                      <a:pt x="28" y="29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26" y="25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8" y="24"/>
                    </a:lnTo>
                    <a:lnTo>
                      <a:pt x="39" y="22"/>
                    </a:lnTo>
                    <a:lnTo>
                      <a:pt x="34" y="22"/>
                    </a:lnTo>
                    <a:lnTo>
                      <a:pt x="31" y="22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4"/>
                    </a:lnTo>
                    <a:lnTo>
                      <a:pt x="13" y="24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10" y="17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7" y="13"/>
                    </a:lnTo>
                    <a:lnTo>
                      <a:pt x="3" y="11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11" y="9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20" y="11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6" y="9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3"/>
                    </a:lnTo>
                    <a:lnTo>
                      <a:pt x="24" y="1"/>
                    </a:lnTo>
                    <a:lnTo>
                      <a:pt x="26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57" name="Freeform 10385"/>
              <p:cNvSpPr>
                <a:spLocks/>
              </p:cNvSpPr>
              <p:nvPr/>
            </p:nvSpPr>
            <p:spPr bwMode="auto">
              <a:xfrm>
                <a:off x="4704790" y="3420348"/>
                <a:ext cx="119063" cy="228600"/>
              </a:xfrm>
              <a:custGeom>
                <a:avLst/>
                <a:gdLst>
                  <a:gd name="T0" fmla="*/ 83 w 100"/>
                  <a:gd name="T1" fmla="*/ 2 h 192"/>
                  <a:gd name="T2" fmla="*/ 87 w 100"/>
                  <a:gd name="T3" fmla="*/ 4 h 192"/>
                  <a:gd name="T4" fmla="*/ 92 w 100"/>
                  <a:gd name="T5" fmla="*/ 14 h 192"/>
                  <a:gd name="T6" fmla="*/ 96 w 100"/>
                  <a:gd name="T7" fmla="*/ 33 h 192"/>
                  <a:gd name="T8" fmla="*/ 100 w 100"/>
                  <a:gd name="T9" fmla="*/ 45 h 192"/>
                  <a:gd name="T10" fmla="*/ 96 w 100"/>
                  <a:gd name="T11" fmla="*/ 54 h 192"/>
                  <a:gd name="T12" fmla="*/ 92 w 100"/>
                  <a:gd name="T13" fmla="*/ 49 h 192"/>
                  <a:gd name="T14" fmla="*/ 89 w 100"/>
                  <a:gd name="T15" fmla="*/ 46 h 192"/>
                  <a:gd name="T16" fmla="*/ 89 w 100"/>
                  <a:gd name="T17" fmla="*/ 54 h 192"/>
                  <a:gd name="T18" fmla="*/ 91 w 100"/>
                  <a:gd name="T19" fmla="*/ 57 h 192"/>
                  <a:gd name="T20" fmla="*/ 89 w 100"/>
                  <a:gd name="T21" fmla="*/ 64 h 192"/>
                  <a:gd name="T22" fmla="*/ 87 w 100"/>
                  <a:gd name="T23" fmla="*/ 68 h 192"/>
                  <a:gd name="T24" fmla="*/ 85 w 100"/>
                  <a:gd name="T25" fmla="*/ 79 h 192"/>
                  <a:gd name="T26" fmla="*/ 82 w 100"/>
                  <a:gd name="T27" fmla="*/ 94 h 192"/>
                  <a:gd name="T28" fmla="*/ 75 w 100"/>
                  <a:gd name="T29" fmla="*/ 113 h 192"/>
                  <a:gd name="T30" fmla="*/ 68 w 100"/>
                  <a:gd name="T31" fmla="*/ 138 h 192"/>
                  <a:gd name="T32" fmla="*/ 63 w 100"/>
                  <a:gd name="T33" fmla="*/ 153 h 192"/>
                  <a:gd name="T34" fmla="*/ 59 w 100"/>
                  <a:gd name="T35" fmla="*/ 166 h 192"/>
                  <a:gd name="T36" fmla="*/ 56 w 100"/>
                  <a:gd name="T37" fmla="*/ 174 h 192"/>
                  <a:gd name="T38" fmla="*/ 51 w 100"/>
                  <a:gd name="T39" fmla="*/ 183 h 192"/>
                  <a:gd name="T40" fmla="*/ 40 w 100"/>
                  <a:gd name="T41" fmla="*/ 187 h 192"/>
                  <a:gd name="T42" fmla="*/ 32 w 100"/>
                  <a:gd name="T43" fmla="*/ 192 h 192"/>
                  <a:gd name="T44" fmla="*/ 19 w 100"/>
                  <a:gd name="T45" fmla="*/ 187 h 192"/>
                  <a:gd name="T46" fmla="*/ 14 w 100"/>
                  <a:gd name="T47" fmla="*/ 185 h 192"/>
                  <a:gd name="T48" fmla="*/ 10 w 100"/>
                  <a:gd name="T49" fmla="*/ 181 h 192"/>
                  <a:gd name="T50" fmla="*/ 6 w 100"/>
                  <a:gd name="T51" fmla="*/ 172 h 192"/>
                  <a:gd name="T52" fmla="*/ 6 w 100"/>
                  <a:gd name="T53" fmla="*/ 164 h 192"/>
                  <a:gd name="T54" fmla="*/ 6 w 100"/>
                  <a:gd name="T55" fmla="*/ 158 h 192"/>
                  <a:gd name="T56" fmla="*/ 2 w 100"/>
                  <a:gd name="T57" fmla="*/ 150 h 192"/>
                  <a:gd name="T58" fmla="*/ 0 w 100"/>
                  <a:gd name="T59" fmla="*/ 139 h 192"/>
                  <a:gd name="T60" fmla="*/ 2 w 100"/>
                  <a:gd name="T61" fmla="*/ 136 h 192"/>
                  <a:gd name="T62" fmla="*/ 6 w 100"/>
                  <a:gd name="T63" fmla="*/ 129 h 192"/>
                  <a:gd name="T64" fmla="*/ 8 w 100"/>
                  <a:gd name="T65" fmla="*/ 123 h 192"/>
                  <a:gd name="T66" fmla="*/ 15 w 100"/>
                  <a:gd name="T67" fmla="*/ 113 h 192"/>
                  <a:gd name="T68" fmla="*/ 17 w 100"/>
                  <a:gd name="T69" fmla="*/ 104 h 192"/>
                  <a:gd name="T70" fmla="*/ 14 w 100"/>
                  <a:gd name="T71" fmla="*/ 98 h 192"/>
                  <a:gd name="T72" fmla="*/ 12 w 100"/>
                  <a:gd name="T73" fmla="*/ 89 h 192"/>
                  <a:gd name="T74" fmla="*/ 10 w 100"/>
                  <a:gd name="T75" fmla="*/ 79 h 192"/>
                  <a:gd name="T76" fmla="*/ 15 w 100"/>
                  <a:gd name="T77" fmla="*/ 62 h 192"/>
                  <a:gd name="T78" fmla="*/ 17 w 100"/>
                  <a:gd name="T79" fmla="*/ 57 h 192"/>
                  <a:gd name="T80" fmla="*/ 25 w 100"/>
                  <a:gd name="T81" fmla="*/ 56 h 192"/>
                  <a:gd name="T82" fmla="*/ 28 w 100"/>
                  <a:gd name="T83" fmla="*/ 54 h 192"/>
                  <a:gd name="T84" fmla="*/ 33 w 100"/>
                  <a:gd name="T85" fmla="*/ 54 h 192"/>
                  <a:gd name="T86" fmla="*/ 33 w 100"/>
                  <a:gd name="T87" fmla="*/ 52 h 192"/>
                  <a:gd name="T88" fmla="*/ 40 w 100"/>
                  <a:gd name="T89" fmla="*/ 51 h 192"/>
                  <a:gd name="T90" fmla="*/ 44 w 100"/>
                  <a:gd name="T91" fmla="*/ 52 h 192"/>
                  <a:gd name="T92" fmla="*/ 44 w 100"/>
                  <a:gd name="T93" fmla="*/ 49 h 192"/>
                  <a:gd name="T94" fmla="*/ 51 w 100"/>
                  <a:gd name="T95" fmla="*/ 43 h 192"/>
                  <a:gd name="T96" fmla="*/ 53 w 100"/>
                  <a:gd name="T97" fmla="*/ 46 h 192"/>
                  <a:gd name="T98" fmla="*/ 54 w 100"/>
                  <a:gd name="T99" fmla="*/ 43 h 192"/>
                  <a:gd name="T100" fmla="*/ 56 w 100"/>
                  <a:gd name="T101" fmla="*/ 40 h 192"/>
                  <a:gd name="T102" fmla="*/ 57 w 100"/>
                  <a:gd name="T103" fmla="*/ 36 h 192"/>
                  <a:gd name="T104" fmla="*/ 57 w 100"/>
                  <a:gd name="T105" fmla="*/ 40 h 192"/>
                  <a:gd name="T106" fmla="*/ 59 w 100"/>
                  <a:gd name="T107" fmla="*/ 38 h 192"/>
                  <a:gd name="T108" fmla="*/ 64 w 100"/>
                  <a:gd name="T109" fmla="*/ 34 h 192"/>
                  <a:gd name="T110" fmla="*/ 64 w 100"/>
                  <a:gd name="T111" fmla="*/ 27 h 192"/>
                  <a:gd name="T112" fmla="*/ 64 w 100"/>
                  <a:gd name="T113" fmla="*/ 24 h 192"/>
                  <a:gd name="T114" fmla="*/ 66 w 100"/>
                  <a:gd name="T115" fmla="*/ 21 h 192"/>
                  <a:gd name="T116" fmla="*/ 70 w 100"/>
                  <a:gd name="T117" fmla="*/ 22 h 192"/>
                  <a:gd name="T118" fmla="*/ 75 w 100"/>
                  <a:gd name="T119" fmla="*/ 19 h 192"/>
                  <a:gd name="T120" fmla="*/ 79 w 100"/>
                  <a:gd name="T121" fmla="*/ 9 h 192"/>
                  <a:gd name="T122" fmla="*/ 79 w 100"/>
                  <a:gd name="T123" fmla="*/ 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0" h="192">
                    <a:moveTo>
                      <a:pt x="82" y="0"/>
                    </a:moveTo>
                    <a:lnTo>
                      <a:pt x="83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5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9" y="7"/>
                    </a:lnTo>
                    <a:lnTo>
                      <a:pt x="91" y="10"/>
                    </a:lnTo>
                    <a:lnTo>
                      <a:pt x="92" y="12"/>
                    </a:lnTo>
                    <a:lnTo>
                      <a:pt x="92" y="14"/>
                    </a:lnTo>
                    <a:lnTo>
                      <a:pt x="92" y="15"/>
                    </a:lnTo>
                    <a:lnTo>
                      <a:pt x="94" y="21"/>
                    </a:lnTo>
                    <a:lnTo>
                      <a:pt x="96" y="26"/>
                    </a:lnTo>
                    <a:lnTo>
                      <a:pt x="96" y="33"/>
                    </a:lnTo>
                    <a:lnTo>
                      <a:pt x="96" y="36"/>
                    </a:lnTo>
                    <a:lnTo>
                      <a:pt x="98" y="40"/>
                    </a:lnTo>
                    <a:lnTo>
                      <a:pt x="100" y="42"/>
                    </a:lnTo>
                    <a:lnTo>
                      <a:pt x="100" y="45"/>
                    </a:lnTo>
                    <a:lnTo>
                      <a:pt x="100" y="49"/>
                    </a:lnTo>
                    <a:lnTo>
                      <a:pt x="98" y="52"/>
                    </a:lnTo>
                    <a:lnTo>
                      <a:pt x="98" y="52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92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89" y="46"/>
                    </a:lnTo>
                    <a:lnTo>
                      <a:pt x="89" y="46"/>
                    </a:lnTo>
                    <a:lnTo>
                      <a:pt x="89" y="49"/>
                    </a:lnTo>
                    <a:lnTo>
                      <a:pt x="89" y="51"/>
                    </a:lnTo>
                    <a:lnTo>
                      <a:pt x="89" y="52"/>
                    </a:lnTo>
                    <a:lnTo>
                      <a:pt x="89" y="54"/>
                    </a:lnTo>
                    <a:lnTo>
                      <a:pt x="89" y="56"/>
                    </a:lnTo>
                    <a:lnTo>
                      <a:pt x="89" y="56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1" y="61"/>
                    </a:lnTo>
                    <a:lnTo>
                      <a:pt x="91" y="62"/>
                    </a:lnTo>
                    <a:lnTo>
                      <a:pt x="89" y="64"/>
                    </a:lnTo>
                    <a:lnTo>
                      <a:pt x="89" y="64"/>
                    </a:lnTo>
                    <a:lnTo>
                      <a:pt x="91" y="66"/>
                    </a:lnTo>
                    <a:lnTo>
                      <a:pt x="89" y="66"/>
                    </a:lnTo>
                    <a:lnTo>
                      <a:pt x="89" y="66"/>
                    </a:lnTo>
                    <a:lnTo>
                      <a:pt x="87" y="68"/>
                    </a:lnTo>
                    <a:lnTo>
                      <a:pt x="87" y="68"/>
                    </a:lnTo>
                    <a:lnTo>
                      <a:pt x="85" y="72"/>
                    </a:lnTo>
                    <a:lnTo>
                      <a:pt x="85" y="73"/>
                    </a:lnTo>
                    <a:lnTo>
                      <a:pt x="85" y="79"/>
                    </a:lnTo>
                    <a:lnTo>
                      <a:pt x="85" y="80"/>
                    </a:lnTo>
                    <a:lnTo>
                      <a:pt x="83" y="87"/>
                    </a:lnTo>
                    <a:lnTo>
                      <a:pt x="83" y="91"/>
                    </a:lnTo>
                    <a:lnTo>
                      <a:pt x="82" y="94"/>
                    </a:lnTo>
                    <a:lnTo>
                      <a:pt x="81" y="98"/>
                    </a:lnTo>
                    <a:lnTo>
                      <a:pt x="79" y="104"/>
                    </a:lnTo>
                    <a:lnTo>
                      <a:pt x="77" y="110"/>
                    </a:lnTo>
                    <a:lnTo>
                      <a:pt x="75" y="113"/>
                    </a:lnTo>
                    <a:lnTo>
                      <a:pt x="73" y="117"/>
                    </a:lnTo>
                    <a:lnTo>
                      <a:pt x="72" y="123"/>
                    </a:lnTo>
                    <a:lnTo>
                      <a:pt x="70" y="130"/>
                    </a:lnTo>
                    <a:lnTo>
                      <a:pt x="68" y="138"/>
                    </a:lnTo>
                    <a:lnTo>
                      <a:pt x="64" y="145"/>
                    </a:lnTo>
                    <a:lnTo>
                      <a:pt x="64" y="146"/>
                    </a:lnTo>
                    <a:lnTo>
                      <a:pt x="64" y="150"/>
                    </a:lnTo>
                    <a:lnTo>
                      <a:pt x="63" y="153"/>
                    </a:lnTo>
                    <a:lnTo>
                      <a:pt x="63" y="157"/>
                    </a:lnTo>
                    <a:lnTo>
                      <a:pt x="61" y="162"/>
                    </a:lnTo>
                    <a:lnTo>
                      <a:pt x="59" y="164"/>
                    </a:lnTo>
                    <a:lnTo>
                      <a:pt x="59" y="166"/>
                    </a:lnTo>
                    <a:lnTo>
                      <a:pt x="57" y="170"/>
                    </a:lnTo>
                    <a:lnTo>
                      <a:pt x="57" y="170"/>
                    </a:lnTo>
                    <a:lnTo>
                      <a:pt x="56" y="172"/>
                    </a:lnTo>
                    <a:lnTo>
                      <a:pt x="56" y="174"/>
                    </a:lnTo>
                    <a:lnTo>
                      <a:pt x="56" y="176"/>
                    </a:lnTo>
                    <a:lnTo>
                      <a:pt x="54" y="179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49" y="185"/>
                    </a:lnTo>
                    <a:lnTo>
                      <a:pt x="47" y="185"/>
                    </a:lnTo>
                    <a:lnTo>
                      <a:pt x="44" y="185"/>
                    </a:lnTo>
                    <a:lnTo>
                      <a:pt x="40" y="187"/>
                    </a:lnTo>
                    <a:lnTo>
                      <a:pt x="36" y="188"/>
                    </a:lnTo>
                    <a:lnTo>
                      <a:pt x="33" y="190"/>
                    </a:lnTo>
                    <a:lnTo>
                      <a:pt x="33" y="190"/>
                    </a:lnTo>
                    <a:lnTo>
                      <a:pt x="32" y="192"/>
                    </a:lnTo>
                    <a:lnTo>
                      <a:pt x="28" y="192"/>
                    </a:lnTo>
                    <a:lnTo>
                      <a:pt x="26" y="190"/>
                    </a:lnTo>
                    <a:lnTo>
                      <a:pt x="21" y="188"/>
                    </a:lnTo>
                    <a:lnTo>
                      <a:pt x="19" y="187"/>
                    </a:lnTo>
                    <a:lnTo>
                      <a:pt x="17" y="187"/>
                    </a:lnTo>
                    <a:lnTo>
                      <a:pt x="15" y="187"/>
                    </a:lnTo>
                    <a:lnTo>
                      <a:pt x="15" y="187"/>
                    </a:lnTo>
                    <a:lnTo>
                      <a:pt x="14" y="185"/>
                    </a:lnTo>
                    <a:lnTo>
                      <a:pt x="12" y="183"/>
                    </a:lnTo>
                    <a:lnTo>
                      <a:pt x="10" y="183"/>
                    </a:lnTo>
                    <a:lnTo>
                      <a:pt x="10" y="181"/>
                    </a:lnTo>
                    <a:lnTo>
                      <a:pt x="10" y="181"/>
                    </a:lnTo>
                    <a:lnTo>
                      <a:pt x="10" y="179"/>
                    </a:lnTo>
                    <a:lnTo>
                      <a:pt x="8" y="177"/>
                    </a:lnTo>
                    <a:lnTo>
                      <a:pt x="8" y="176"/>
                    </a:lnTo>
                    <a:lnTo>
                      <a:pt x="6" y="172"/>
                    </a:lnTo>
                    <a:lnTo>
                      <a:pt x="6" y="172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6" y="164"/>
                    </a:lnTo>
                    <a:lnTo>
                      <a:pt x="6" y="162"/>
                    </a:lnTo>
                    <a:lnTo>
                      <a:pt x="7" y="162"/>
                    </a:lnTo>
                    <a:lnTo>
                      <a:pt x="7" y="160"/>
                    </a:lnTo>
                    <a:lnTo>
                      <a:pt x="6" y="158"/>
                    </a:lnTo>
                    <a:lnTo>
                      <a:pt x="6" y="157"/>
                    </a:lnTo>
                    <a:lnTo>
                      <a:pt x="6" y="155"/>
                    </a:lnTo>
                    <a:lnTo>
                      <a:pt x="2" y="151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0" y="138"/>
                    </a:lnTo>
                    <a:lnTo>
                      <a:pt x="2" y="138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2" y="134"/>
                    </a:lnTo>
                    <a:lnTo>
                      <a:pt x="4" y="134"/>
                    </a:lnTo>
                    <a:lnTo>
                      <a:pt x="4" y="130"/>
                    </a:lnTo>
                    <a:lnTo>
                      <a:pt x="6" y="129"/>
                    </a:lnTo>
                    <a:lnTo>
                      <a:pt x="7" y="129"/>
                    </a:lnTo>
                    <a:lnTo>
                      <a:pt x="7" y="127"/>
                    </a:lnTo>
                    <a:lnTo>
                      <a:pt x="8" y="126"/>
                    </a:lnTo>
                    <a:lnTo>
                      <a:pt x="8" y="123"/>
                    </a:lnTo>
                    <a:lnTo>
                      <a:pt x="10" y="120"/>
                    </a:lnTo>
                    <a:lnTo>
                      <a:pt x="12" y="119"/>
                    </a:lnTo>
                    <a:lnTo>
                      <a:pt x="14" y="117"/>
                    </a:lnTo>
                    <a:lnTo>
                      <a:pt x="15" y="113"/>
                    </a:lnTo>
                    <a:lnTo>
                      <a:pt x="15" y="111"/>
                    </a:lnTo>
                    <a:lnTo>
                      <a:pt x="15" y="110"/>
                    </a:lnTo>
                    <a:lnTo>
                      <a:pt x="15" y="106"/>
                    </a:lnTo>
                    <a:lnTo>
                      <a:pt x="17" y="104"/>
                    </a:lnTo>
                    <a:lnTo>
                      <a:pt x="17" y="103"/>
                    </a:lnTo>
                    <a:lnTo>
                      <a:pt x="15" y="100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14" y="94"/>
                    </a:lnTo>
                    <a:lnTo>
                      <a:pt x="14" y="92"/>
                    </a:lnTo>
                    <a:lnTo>
                      <a:pt x="12" y="91"/>
                    </a:lnTo>
                    <a:lnTo>
                      <a:pt x="12" y="89"/>
                    </a:lnTo>
                    <a:lnTo>
                      <a:pt x="10" y="87"/>
                    </a:lnTo>
                    <a:lnTo>
                      <a:pt x="10" y="81"/>
                    </a:lnTo>
                    <a:lnTo>
                      <a:pt x="10" y="80"/>
                    </a:lnTo>
                    <a:lnTo>
                      <a:pt x="10" y="79"/>
                    </a:lnTo>
                    <a:lnTo>
                      <a:pt x="10" y="76"/>
                    </a:lnTo>
                    <a:lnTo>
                      <a:pt x="10" y="73"/>
                    </a:lnTo>
                    <a:lnTo>
                      <a:pt x="15" y="64"/>
                    </a:lnTo>
                    <a:lnTo>
                      <a:pt x="15" y="62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5" y="57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23" y="57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6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6" y="52"/>
                    </a:lnTo>
                    <a:lnTo>
                      <a:pt x="38" y="51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2" y="52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2" y="51"/>
                    </a:lnTo>
                    <a:lnTo>
                      <a:pt x="42" y="51"/>
                    </a:lnTo>
                    <a:lnTo>
                      <a:pt x="44" y="49"/>
                    </a:lnTo>
                    <a:lnTo>
                      <a:pt x="45" y="46"/>
                    </a:lnTo>
                    <a:lnTo>
                      <a:pt x="47" y="45"/>
                    </a:lnTo>
                    <a:lnTo>
                      <a:pt x="51" y="43"/>
                    </a:lnTo>
                    <a:lnTo>
                      <a:pt x="51" y="43"/>
                    </a:lnTo>
                    <a:lnTo>
                      <a:pt x="53" y="43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54" y="46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3"/>
                    </a:lnTo>
                    <a:lnTo>
                      <a:pt x="53" y="43"/>
                    </a:lnTo>
                    <a:lnTo>
                      <a:pt x="53" y="42"/>
                    </a:lnTo>
                    <a:lnTo>
                      <a:pt x="54" y="40"/>
                    </a:lnTo>
                    <a:lnTo>
                      <a:pt x="56" y="40"/>
                    </a:lnTo>
                    <a:lnTo>
                      <a:pt x="56" y="38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9" y="36"/>
                    </a:lnTo>
                    <a:lnTo>
                      <a:pt x="59" y="38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3" y="34"/>
                    </a:lnTo>
                    <a:lnTo>
                      <a:pt x="64" y="34"/>
                    </a:lnTo>
                    <a:lnTo>
                      <a:pt x="64" y="36"/>
                    </a:lnTo>
                    <a:lnTo>
                      <a:pt x="63" y="33"/>
                    </a:lnTo>
                    <a:lnTo>
                      <a:pt x="63" y="32"/>
                    </a:lnTo>
                    <a:lnTo>
                      <a:pt x="64" y="27"/>
                    </a:lnTo>
                    <a:lnTo>
                      <a:pt x="64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0" y="21"/>
                    </a:lnTo>
                    <a:lnTo>
                      <a:pt x="72" y="19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7" y="15"/>
                    </a:lnTo>
                    <a:lnTo>
                      <a:pt x="79" y="12"/>
                    </a:lnTo>
                    <a:lnTo>
                      <a:pt x="79" y="10"/>
                    </a:lnTo>
                    <a:lnTo>
                      <a:pt x="79" y="9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2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58" name="Freeform 10271"/>
              <p:cNvSpPr>
                <a:spLocks/>
              </p:cNvSpPr>
              <p:nvPr/>
            </p:nvSpPr>
            <p:spPr bwMode="auto">
              <a:xfrm>
                <a:off x="6903331" y="4112344"/>
                <a:ext cx="129778" cy="120253"/>
              </a:xfrm>
              <a:custGeom>
                <a:avLst/>
                <a:gdLst>
                  <a:gd name="T0" fmla="*/ 87 w 109"/>
                  <a:gd name="T1" fmla="*/ 4 h 101"/>
                  <a:gd name="T2" fmla="*/ 92 w 109"/>
                  <a:gd name="T3" fmla="*/ 11 h 101"/>
                  <a:gd name="T4" fmla="*/ 100 w 109"/>
                  <a:gd name="T5" fmla="*/ 7 h 101"/>
                  <a:gd name="T6" fmla="*/ 102 w 109"/>
                  <a:gd name="T7" fmla="*/ 7 h 101"/>
                  <a:gd name="T8" fmla="*/ 102 w 109"/>
                  <a:gd name="T9" fmla="*/ 12 h 101"/>
                  <a:gd name="T10" fmla="*/ 104 w 109"/>
                  <a:gd name="T11" fmla="*/ 7 h 101"/>
                  <a:gd name="T12" fmla="*/ 107 w 109"/>
                  <a:gd name="T13" fmla="*/ 9 h 101"/>
                  <a:gd name="T14" fmla="*/ 106 w 109"/>
                  <a:gd name="T15" fmla="*/ 12 h 101"/>
                  <a:gd name="T16" fmla="*/ 106 w 109"/>
                  <a:gd name="T17" fmla="*/ 12 h 101"/>
                  <a:gd name="T18" fmla="*/ 106 w 109"/>
                  <a:gd name="T19" fmla="*/ 19 h 101"/>
                  <a:gd name="T20" fmla="*/ 104 w 109"/>
                  <a:gd name="T21" fmla="*/ 24 h 101"/>
                  <a:gd name="T22" fmla="*/ 97 w 109"/>
                  <a:gd name="T23" fmla="*/ 34 h 101"/>
                  <a:gd name="T24" fmla="*/ 87 w 109"/>
                  <a:gd name="T25" fmla="*/ 44 h 101"/>
                  <a:gd name="T26" fmla="*/ 87 w 109"/>
                  <a:gd name="T27" fmla="*/ 47 h 101"/>
                  <a:gd name="T28" fmla="*/ 87 w 109"/>
                  <a:gd name="T29" fmla="*/ 48 h 101"/>
                  <a:gd name="T30" fmla="*/ 92 w 109"/>
                  <a:gd name="T31" fmla="*/ 54 h 101"/>
                  <a:gd name="T32" fmla="*/ 87 w 109"/>
                  <a:gd name="T33" fmla="*/ 54 h 101"/>
                  <a:gd name="T34" fmla="*/ 83 w 109"/>
                  <a:gd name="T35" fmla="*/ 53 h 101"/>
                  <a:gd name="T36" fmla="*/ 79 w 109"/>
                  <a:gd name="T37" fmla="*/ 54 h 101"/>
                  <a:gd name="T38" fmla="*/ 77 w 109"/>
                  <a:gd name="T39" fmla="*/ 55 h 101"/>
                  <a:gd name="T40" fmla="*/ 69 w 109"/>
                  <a:gd name="T41" fmla="*/ 59 h 101"/>
                  <a:gd name="T42" fmla="*/ 68 w 109"/>
                  <a:gd name="T43" fmla="*/ 63 h 101"/>
                  <a:gd name="T44" fmla="*/ 62 w 109"/>
                  <a:gd name="T45" fmla="*/ 73 h 101"/>
                  <a:gd name="T46" fmla="*/ 60 w 109"/>
                  <a:gd name="T47" fmla="*/ 82 h 101"/>
                  <a:gd name="T48" fmla="*/ 58 w 109"/>
                  <a:gd name="T49" fmla="*/ 89 h 101"/>
                  <a:gd name="T50" fmla="*/ 51 w 109"/>
                  <a:gd name="T51" fmla="*/ 94 h 101"/>
                  <a:gd name="T52" fmla="*/ 36 w 109"/>
                  <a:gd name="T53" fmla="*/ 101 h 101"/>
                  <a:gd name="T54" fmla="*/ 27 w 109"/>
                  <a:gd name="T55" fmla="*/ 101 h 101"/>
                  <a:gd name="T56" fmla="*/ 24 w 109"/>
                  <a:gd name="T57" fmla="*/ 97 h 101"/>
                  <a:gd name="T58" fmla="*/ 17 w 109"/>
                  <a:gd name="T59" fmla="*/ 94 h 101"/>
                  <a:gd name="T60" fmla="*/ 8 w 109"/>
                  <a:gd name="T61" fmla="*/ 96 h 101"/>
                  <a:gd name="T62" fmla="*/ 3 w 109"/>
                  <a:gd name="T63" fmla="*/ 93 h 101"/>
                  <a:gd name="T64" fmla="*/ 0 w 109"/>
                  <a:gd name="T65" fmla="*/ 91 h 101"/>
                  <a:gd name="T66" fmla="*/ 6 w 109"/>
                  <a:gd name="T67" fmla="*/ 85 h 101"/>
                  <a:gd name="T68" fmla="*/ 3 w 109"/>
                  <a:gd name="T69" fmla="*/ 83 h 101"/>
                  <a:gd name="T70" fmla="*/ 6 w 109"/>
                  <a:gd name="T71" fmla="*/ 78 h 101"/>
                  <a:gd name="T72" fmla="*/ 10 w 109"/>
                  <a:gd name="T73" fmla="*/ 78 h 101"/>
                  <a:gd name="T74" fmla="*/ 8 w 109"/>
                  <a:gd name="T75" fmla="*/ 74 h 101"/>
                  <a:gd name="T76" fmla="*/ 13 w 109"/>
                  <a:gd name="T77" fmla="*/ 72 h 101"/>
                  <a:gd name="T78" fmla="*/ 13 w 109"/>
                  <a:gd name="T79" fmla="*/ 70 h 101"/>
                  <a:gd name="T80" fmla="*/ 20 w 109"/>
                  <a:gd name="T81" fmla="*/ 68 h 101"/>
                  <a:gd name="T82" fmla="*/ 27 w 109"/>
                  <a:gd name="T83" fmla="*/ 57 h 101"/>
                  <a:gd name="T84" fmla="*/ 36 w 109"/>
                  <a:gd name="T85" fmla="*/ 55 h 101"/>
                  <a:gd name="T86" fmla="*/ 45 w 109"/>
                  <a:gd name="T87" fmla="*/ 50 h 101"/>
                  <a:gd name="T88" fmla="*/ 47 w 109"/>
                  <a:gd name="T89" fmla="*/ 47 h 101"/>
                  <a:gd name="T90" fmla="*/ 51 w 109"/>
                  <a:gd name="T91" fmla="*/ 44 h 101"/>
                  <a:gd name="T92" fmla="*/ 53 w 109"/>
                  <a:gd name="T93" fmla="*/ 42 h 101"/>
                  <a:gd name="T94" fmla="*/ 57 w 109"/>
                  <a:gd name="T95" fmla="*/ 40 h 101"/>
                  <a:gd name="T96" fmla="*/ 62 w 109"/>
                  <a:gd name="T97" fmla="*/ 36 h 101"/>
                  <a:gd name="T98" fmla="*/ 62 w 109"/>
                  <a:gd name="T99" fmla="*/ 36 h 101"/>
                  <a:gd name="T100" fmla="*/ 66 w 109"/>
                  <a:gd name="T101" fmla="*/ 32 h 101"/>
                  <a:gd name="T102" fmla="*/ 69 w 109"/>
                  <a:gd name="T103" fmla="*/ 19 h 101"/>
                  <a:gd name="T104" fmla="*/ 77 w 109"/>
                  <a:gd name="T105" fmla="*/ 11 h 101"/>
                  <a:gd name="T106" fmla="*/ 88 w 109"/>
                  <a:gd name="T10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9" h="101">
                    <a:moveTo>
                      <a:pt x="88" y="0"/>
                    </a:moveTo>
                    <a:lnTo>
                      <a:pt x="90" y="0"/>
                    </a:lnTo>
                    <a:lnTo>
                      <a:pt x="87" y="0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0" y="7"/>
                    </a:lnTo>
                    <a:lnTo>
                      <a:pt x="90" y="9"/>
                    </a:lnTo>
                    <a:lnTo>
                      <a:pt x="92" y="11"/>
                    </a:lnTo>
                    <a:lnTo>
                      <a:pt x="92" y="12"/>
                    </a:lnTo>
                    <a:lnTo>
                      <a:pt x="94" y="12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7" y="9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2" y="7"/>
                    </a:lnTo>
                    <a:lnTo>
                      <a:pt x="104" y="7"/>
                    </a:lnTo>
                    <a:lnTo>
                      <a:pt x="102" y="7"/>
                    </a:lnTo>
                    <a:lnTo>
                      <a:pt x="102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100" y="12"/>
                    </a:lnTo>
                    <a:lnTo>
                      <a:pt x="102" y="12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9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6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7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4" y="12"/>
                    </a:lnTo>
                    <a:lnTo>
                      <a:pt x="106" y="12"/>
                    </a:lnTo>
                    <a:lnTo>
                      <a:pt x="107" y="11"/>
                    </a:lnTo>
                    <a:lnTo>
                      <a:pt x="109" y="9"/>
                    </a:lnTo>
                    <a:lnTo>
                      <a:pt x="109" y="11"/>
                    </a:lnTo>
                    <a:lnTo>
                      <a:pt x="107" y="12"/>
                    </a:lnTo>
                    <a:lnTo>
                      <a:pt x="107" y="12"/>
                    </a:lnTo>
                    <a:lnTo>
                      <a:pt x="106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4" y="16"/>
                    </a:lnTo>
                    <a:lnTo>
                      <a:pt x="106" y="16"/>
                    </a:lnTo>
                    <a:lnTo>
                      <a:pt x="106" y="17"/>
                    </a:lnTo>
                    <a:lnTo>
                      <a:pt x="106" y="19"/>
                    </a:lnTo>
                    <a:lnTo>
                      <a:pt x="106" y="19"/>
                    </a:lnTo>
                    <a:lnTo>
                      <a:pt x="107" y="19"/>
                    </a:lnTo>
                    <a:lnTo>
                      <a:pt x="107" y="19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104" y="24"/>
                    </a:lnTo>
                    <a:lnTo>
                      <a:pt x="104" y="26"/>
                    </a:lnTo>
                    <a:lnTo>
                      <a:pt x="102" y="26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99" y="32"/>
                    </a:lnTo>
                    <a:lnTo>
                      <a:pt x="97" y="34"/>
                    </a:lnTo>
                    <a:lnTo>
                      <a:pt x="96" y="38"/>
                    </a:lnTo>
                    <a:lnTo>
                      <a:pt x="94" y="40"/>
                    </a:lnTo>
                    <a:lnTo>
                      <a:pt x="92" y="40"/>
                    </a:lnTo>
                    <a:lnTo>
                      <a:pt x="92" y="42"/>
                    </a:lnTo>
                    <a:lnTo>
                      <a:pt x="88" y="42"/>
                    </a:lnTo>
                    <a:lnTo>
                      <a:pt x="87" y="44"/>
                    </a:lnTo>
                    <a:lnTo>
                      <a:pt x="87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7" y="47"/>
                    </a:lnTo>
                    <a:lnTo>
                      <a:pt x="87" y="47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7" y="50"/>
                    </a:lnTo>
                    <a:lnTo>
                      <a:pt x="90" y="53"/>
                    </a:lnTo>
                    <a:lnTo>
                      <a:pt x="92" y="53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2" y="54"/>
                    </a:lnTo>
                    <a:lnTo>
                      <a:pt x="90" y="55"/>
                    </a:lnTo>
                    <a:lnTo>
                      <a:pt x="90" y="55"/>
                    </a:lnTo>
                    <a:lnTo>
                      <a:pt x="88" y="55"/>
                    </a:lnTo>
                    <a:lnTo>
                      <a:pt x="88" y="55"/>
                    </a:lnTo>
                    <a:lnTo>
                      <a:pt x="87" y="54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3" y="53"/>
                    </a:lnTo>
                    <a:lnTo>
                      <a:pt x="83" y="53"/>
                    </a:lnTo>
                    <a:lnTo>
                      <a:pt x="81" y="53"/>
                    </a:lnTo>
                    <a:lnTo>
                      <a:pt x="81" y="54"/>
                    </a:lnTo>
                    <a:lnTo>
                      <a:pt x="81" y="54"/>
                    </a:lnTo>
                    <a:lnTo>
                      <a:pt x="81" y="54"/>
                    </a:lnTo>
                    <a:lnTo>
                      <a:pt x="79" y="55"/>
                    </a:lnTo>
                    <a:lnTo>
                      <a:pt x="79" y="54"/>
                    </a:lnTo>
                    <a:lnTo>
                      <a:pt x="77" y="54"/>
                    </a:lnTo>
                    <a:lnTo>
                      <a:pt x="76" y="53"/>
                    </a:lnTo>
                    <a:lnTo>
                      <a:pt x="76" y="53"/>
                    </a:lnTo>
                    <a:lnTo>
                      <a:pt x="77" y="54"/>
                    </a:lnTo>
                    <a:lnTo>
                      <a:pt x="77" y="55"/>
                    </a:lnTo>
                    <a:lnTo>
                      <a:pt x="77" y="55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5" y="57"/>
                    </a:lnTo>
                    <a:lnTo>
                      <a:pt x="73" y="59"/>
                    </a:lnTo>
                    <a:lnTo>
                      <a:pt x="71" y="59"/>
                    </a:lnTo>
                    <a:lnTo>
                      <a:pt x="69" y="59"/>
                    </a:lnTo>
                    <a:lnTo>
                      <a:pt x="69" y="59"/>
                    </a:lnTo>
                    <a:lnTo>
                      <a:pt x="68" y="61"/>
                    </a:lnTo>
                    <a:lnTo>
                      <a:pt x="68" y="61"/>
                    </a:lnTo>
                    <a:lnTo>
                      <a:pt x="66" y="61"/>
                    </a:lnTo>
                    <a:lnTo>
                      <a:pt x="66" y="61"/>
                    </a:lnTo>
                    <a:lnTo>
                      <a:pt x="68" y="63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6" y="70"/>
                    </a:lnTo>
                    <a:lnTo>
                      <a:pt x="64" y="73"/>
                    </a:lnTo>
                    <a:lnTo>
                      <a:pt x="62" y="73"/>
                    </a:lnTo>
                    <a:lnTo>
                      <a:pt x="62" y="73"/>
                    </a:lnTo>
                    <a:lnTo>
                      <a:pt x="64" y="73"/>
                    </a:lnTo>
                    <a:lnTo>
                      <a:pt x="64" y="74"/>
                    </a:lnTo>
                    <a:lnTo>
                      <a:pt x="62" y="76"/>
                    </a:lnTo>
                    <a:lnTo>
                      <a:pt x="62" y="78"/>
                    </a:lnTo>
                    <a:lnTo>
                      <a:pt x="60" y="80"/>
                    </a:lnTo>
                    <a:lnTo>
                      <a:pt x="60" y="82"/>
                    </a:lnTo>
                    <a:lnTo>
                      <a:pt x="58" y="85"/>
                    </a:lnTo>
                    <a:lnTo>
                      <a:pt x="58" y="85"/>
                    </a:lnTo>
                    <a:lnTo>
                      <a:pt x="58" y="87"/>
                    </a:lnTo>
                    <a:lnTo>
                      <a:pt x="58" y="87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5" y="91"/>
                    </a:lnTo>
                    <a:lnTo>
                      <a:pt x="53" y="91"/>
                    </a:lnTo>
                    <a:lnTo>
                      <a:pt x="51" y="93"/>
                    </a:lnTo>
                    <a:lnTo>
                      <a:pt x="51" y="94"/>
                    </a:lnTo>
                    <a:lnTo>
                      <a:pt x="49" y="96"/>
                    </a:lnTo>
                    <a:lnTo>
                      <a:pt x="45" y="99"/>
                    </a:lnTo>
                    <a:lnTo>
                      <a:pt x="45" y="99"/>
                    </a:lnTo>
                    <a:lnTo>
                      <a:pt x="45" y="101"/>
                    </a:lnTo>
                    <a:lnTo>
                      <a:pt x="39" y="101"/>
                    </a:lnTo>
                    <a:lnTo>
                      <a:pt x="36" y="101"/>
                    </a:lnTo>
                    <a:lnTo>
                      <a:pt x="34" y="101"/>
                    </a:lnTo>
                    <a:lnTo>
                      <a:pt x="32" y="101"/>
                    </a:lnTo>
                    <a:lnTo>
                      <a:pt x="30" y="101"/>
                    </a:lnTo>
                    <a:lnTo>
                      <a:pt x="29" y="101"/>
                    </a:lnTo>
                    <a:lnTo>
                      <a:pt x="29" y="101"/>
                    </a:lnTo>
                    <a:lnTo>
                      <a:pt x="27" y="101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6" y="99"/>
                    </a:lnTo>
                    <a:lnTo>
                      <a:pt x="26" y="99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2" y="97"/>
                    </a:lnTo>
                    <a:lnTo>
                      <a:pt x="20" y="97"/>
                    </a:lnTo>
                    <a:lnTo>
                      <a:pt x="19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5" y="94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1" y="96"/>
                    </a:lnTo>
                    <a:lnTo>
                      <a:pt x="8" y="96"/>
                    </a:lnTo>
                    <a:lnTo>
                      <a:pt x="4" y="94"/>
                    </a:lnTo>
                    <a:lnTo>
                      <a:pt x="3" y="94"/>
                    </a:lnTo>
                    <a:lnTo>
                      <a:pt x="3" y="94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3" y="91"/>
                    </a:lnTo>
                    <a:lnTo>
                      <a:pt x="3" y="89"/>
                    </a:lnTo>
                    <a:lnTo>
                      <a:pt x="3" y="89"/>
                    </a:lnTo>
                    <a:lnTo>
                      <a:pt x="1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" y="87"/>
                    </a:lnTo>
                    <a:lnTo>
                      <a:pt x="4" y="87"/>
                    </a:lnTo>
                    <a:lnTo>
                      <a:pt x="6" y="87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3" y="83"/>
                    </a:lnTo>
                    <a:lnTo>
                      <a:pt x="3" y="82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10" y="80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4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3" y="72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3" y="70"/>
                    </a:lnTo>
                    <a:lnTo>
                      <a:pt x="15" y="70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20" y="63"/>
                    </a:lnTo>
                    <a:lnTo>
                      <a:pt x="24" y="61"/>
                    </a:lnTo>
                    <a:lnTo>
                      <a:pt x="26" y="59"/>
                    </a:lnTo>
                    <a:lnTo>
                      <a:pt x="27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2" y="57"/>
                    </a:lnTo>
                    <a:lnTo>
                      <a:pt x="34" y="55"/>
                    </a:lnTo>
                    <a:lnTo>
                      <a:pt x="36" y="54"/>
                    </a:lnTo>
                    <a:lnTo>
                      <a:pt x="36" y="55"/>
                    </a:lnTo>
                    <a:lnTo>
                      <a:pt x="38" y="55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1" y="50"/>
                    </a:lnTo>
                    <a:lnTo>
                      <a:pt x="45" y="50"/>
                    </a:lnTo>
                    <a:lnTo>
                      <a:pt x="45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9" y="47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5" y="42"/>
                    </a:lnTo>
                    <a:lnTo>
                      <a:pt x="55" y="42"/>
                    </a:lnTo>
                    <a:lnTo>
                      <a:pt x="57" y="42"/>
                    </a:lnTo>
                    <a:lnTo>
                      <a:pt x="55" y="42"/>
                    </a:lnTo>
                    <a:lnTo>
                      <a:pt x="55" y="40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60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8" y="28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71" y="19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11"/>
                    </a:lnTo>
                    <a:lnTo>
                      <a:pt x="77" y="7"/>
                    </a:lnTo>
                    <a:lnTo>
                      <a:pt x="79" y="4"/>
                    </a:lnTo>
                    <a:lnTo>
                      <a:pt x="83" y="2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8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59" name="Freeform 10282"/>
              <p:cNvSpPr>
                <a:spLocks/>
              </p:cNvSpPr>
              <p:nvPr/>
            </p:nvSpPr>
            <p:spPr bwMode="auto">
              <a:xfrm>
                <a:off x="7016184" y="3988605"/>
                <a:ext cx="94059" cy="134541"/>
              </a:xfrm>
              <a:custGeom>
                <a:avLst/>
                <a:gdLst>
                  <a:gd name="T0" fmla="*/ 4 w 79"/>
                  <a:gd name="T1" fmla="*/ 6 h 113"/>
                  <a:gd name="T2" fmla="*/ 8 w 79"/>
                  <a:gd name="T3" fmla="*/ 7 h 113"/>
                  <a:gd name="T4" fmla="*/ 11 w 79"/>
                  <a:gd name="T5" fmla="*/ 9 h 113"/>
                  <a:gd name="T6" fmla="*/ 15 w 79"/>
                  <a:gd name="T7" fmla="*/ 9 h 113"/>
                  <a:gd name="T8" fmla="*/ 19 w 79"/>
                  <a:gd name="T9" fmla="*/ 12 h 113"/>
                  <a:gd name="T10" fmla="*/ 22 w 79"/>
                  <a:gd name="T11" fmla="*/ 14 h 113"/>
                  <a:gd name="T12" fmla="*/ 24 w 79"/>
                  <a:gd name="T13" fmla="*/ 17 h 113"/>
                  <a:gd name="T14" fmla="*/ 22 w 79"/>
                  <a:gd name="T15" fmla="*/ 21 h 113"/>
                  <a:gd name="T16" fmla="*/ 27 w 79"/>
                  <a:gd name="T17" fmla="*/ 30 h 113"/>
                  <a:gd name="T18" fmla="*/ 27 w 79"/>
                  <a:gd name="T19" fmla="*/ 36 h 113"/>
                  <a:gd name="T20" fmla="*/ 28 w 79"/>
                  <a:gd name="T21" fmla="*/ 38 h 113"/>
                  <a:gd name="T22" fmla="*/ 34 w 79"/>
                  <a:gd name="T23" fmla="*/ 40 h 113"/>
                  <a:gd name="T24" fmla="*/ 37 w 79"/>
                  <a:gd name="T25" fmla="*/ 44 h 113"/>
                  <a:gd name="T26" fmla="*/ 37 w 79"/>
                  <a:gd name="T27" fmla="*/ 36 h 113"/>
                  <a:gd name="T28" fmla="*/ 36 w 79"/>
                  <a:gd name="T29" fmla="*/ 32 h 113"/>
                  <a:gd name="T30" fmla="*/ 41 w 79"/>
                  <a:gd name="T31" fmla="*/ 36 h 113"/>
                  <a:gd name="T32" fmla="*/ 45 w 79"/>
                  <a:gd name="T33" fmla="*/ 47 h 113"/>
                  <a:gd name="T34" fmla="*/ 45 w 79"/>
                  <a:gd name="T35" fmla="*/ 49 h 113"/>
                  <a:gd name="T36" fmla="*/ 53 w 79"/>
                  <a:gd name="T37" fmla="*/ 53 h 113"/>
                  <a:gd name="T38" fmla="*/ 64 w 79"/>
                  <a:gd name="T39" fmla="*/ 55 h 113"/>
                  <a:gd name="T40" fmla="*/ 71 w 79"/>
                  <a:gd name="T41" fmla="*/ 49 h 113"/>
                  <a:gd name="T42" fmla="*/ 77 w 79"/>
                  <a:gd name="T43" fmla="*/ 51 h 113"/>
                  <a:gd name="T44" fmla="*/ 76 w 79"/>
                  <a:gd name="T45" fmla="*/ 60 h 113"/>
                  <a:gd name="T46" fmla="*/ 71 w 79"/>
                  <a:gd name="T47" fmla="*/ 66 h 113"/>
                  <a:gd name="T48" fmla="*/ 71 w 79"/>
                  <a:gd name="T49" fmla="*/ 74 h 113"/>
                  <a:gd name="T50" fmla="*/ 67 w 79"/>
                  <a:gd name="T51" fmla="*/ 74 h 113"/>
                  <a:gd name="T52" fmla="*/ 58 w 79"/>
                  <a:gd name="T53" fmla="*/ 75 h 113"/>
                  <a:gd name="T54" fmla="*/ 57 w 79"/>
                  <a:gd name="T55" fmla="*/ 81 h 113"/>
                  <a:gd name="T56" fmla="*/ 53 w 79"/>
                  <a:gd name="T57" fmla="*/ 93 h 113"/>
                  <a:gd name="T58" fmla="*/ 48 w 79"/>
                  <a:gd name="T59" fmla="*/ 102 h 113"/>
                  <a:gd name="T60" fmla="*/ 39 w 79"/>
                  <a:gd name="T61" fmla="*/ 110 h 113"/>
                  <a:gd name="T62" fmla="*/ 32 w 79"/>
                  <a:gd name="T63" fmla="*/ 112 h 113"/>
                  <a:gd name="T64" fmla="*/ 28 w 79"/>
                  <a:gd name="T65" fmla="*/ 110 h 113"/>
                  <a:gd name="T66" fmla="*/ 27 w 79"/>
                  <a:gd name="T67" fmla="*/ 108 h 113"/>
                  <a:gd name="T68" fmla="*/ 25 w 79"/>
                  <a:gd name="T69" fmla="*/ 108 h 113"/>
                  <a:gd name="T70" fmla="*/ 30 w 79"/>
                  <a:gd name="T71" fmla="*/ 102 h 113"/>
                  <a:gd name="T72" fmla="*/ 32 w 79"/>
                  <a:gd name="T73" fmla="*/ 89 h 113"/>
                  <a:gd name="T74" fmla="*/ 22 w 79"/>
                  <a:gd name="T75" fmla="*/ 84 h 113"/>
                  <a:gd name="T76" fmla="*/ 13 w 79"/>
                  <a:gd name="T77" fmla="*/ 77 h 113"/>
                  <a:gd name="T78" fmla="*/ 15 w 79"/>
                  <a:gd name="T79" fmla="*/ 74 h 113"/>
                  <a:gd name="T80" fmla="*/ 24 w 79"/>
                  <a:gd name="T81" fmla="*/ 70 h 113"/>
                  <a:gd name="T82" fmla="*/ 27 w 79"/>
                  <a:gd name="T83" fmla="*/ 60 h 113"/>
                  <a:gd name="T84" fmla="*/ 28 w 79"/>
                  <a:gd name="T85" fmla="*/ 53 h 113"/>
                  <a:gd name="T86" fmla="*/ 27 w 79"/>
                  <a:gd name="T87" fmla="*/ 45 h 113"/>
                  <a:gd name="T88" fmla="*/ 25 w 79"/>
                  <a:gd name="T89" fmla="*/ 40 h 113"/>
                  <a:gd name="T90" fmla="*/ 28 w 79"/>
                  <a:gd name="T91" fmla="*/ 42 h 113"/>
                  <a:gd name="T92" fmla="*/ 25 w 79"/>
                  <a:gd name="T93" fmla="*/ 40 h 113"/>
                  <a:gd name="T94" fmla="*/ 22 w 79"/>
                  <a:gd name="T95" fmla="*/ 36 h 113"/>
                  <a:gd name="T96" fmla="*/ 22 w 79"/>
                  <a:gd name="T97" fmla="*/ 32 h 113"/>
                  <a:gd name="T98" fmla="*/ 22 w 79"/>
                  <a:gd name="T99" fmla="*/ 28 h 113"/>
                  <a:gd name="T100" fmla="*/ 19 w 79"/>
                  <a:gd name="T101" fmla="*/ 28 h 113"/>
                  <a:gd name="T102" fmla="*/ 15 w 79"/>
                  <a:gd name="T103" fmla="*/ 23 h 113"/>
                  <a:gd name="T104" fmla="*/ 19 w 79"/>
                  <a:gd name="T105" fmla="*/ 30 h 113"/>
                  <a:gd name="T106" fmla="*/ 8 w 79"/>
                  <a:gd name="T107" fmla="*/ 17 h 113"/>
                  <a:gd name="T108" fmla="*/ 11 w 79"/>
                  <a:gd name="T109" fmla="*/ 14 h 113"/>
                  <a:gd name="T110" fmla="*/ 8 w 79"/>
                  <a:gd name="T111" fmla="*/ 16 h 113"/>
                  <a:gd name="T112" fmla="*/ 6 w 79"/>
                  <a:gd name="T113" fmla="*/ 14 h 113"/>
                  <a:gd name="T114" fmla="*/ 4 w 79"/>
                  <a:gd name="T115" fmla="*/ 7 h 113"/>
                  <a:gd name="T116" fmla="*/ 2 w 79"/>
                  <a:gd name="T1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9" h="113">
                    <a:moveTo>
                      <a:pt x="2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4" y="23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6" y="42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7" y="44"/>
                    </a:lnTo>
                    <a:lnTo>
                      <a:pt x="37" y="42"/>
                    </a:lnTo>
                    <a:lnTo>
                      <a:pt x="37" y="40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7" y="32"/>
                    </a:lnTo>
                    <a:lnTo>
                      <a:pt x="37" y="34"/>
                    </a:lnTo>
                    <a:lnTo>
                      <a:pt x="39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8"/>
                    </a:lnTo>
                    <a:lnTo>
                      <a:pt x="43" y="38"/>
                    </a:lnTo>
                    <a:lnTo>
                      <a:pt x="43" y="44"/>
                    </a:lnTo>
                    <a:lnTo>
                      <a:pt x="45" y="47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7" y="51"/>
                    </a:lnTo>
                    <a:lnTo>
                      <a:pt x="47" y="51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53" y="53"/>
                    </a:lnTo>
                    <a:lnTo>
                      <a:pt x="55" y="55"/>
                    </a:lnTo>
                    <a:lnTo>
                      <a:pt x="60" y="56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64" y="55"/>
                    </a:lnTo>
                    <a:lnTo>
                      <a:pt x="66" y="55"/>
                    </a:lnTo>
                    <a:lnTo>
                      <a:pt x="67" y="53"/>
                    </a:lnTo>
                    <a:lnTo>
                      <a:pt x="67" y="51"/>
                    </a:lnTo>
                    <a:lnTo>
                      <a:pt x="69" y="51"/>
                    </a:lnTo>
                    <a:lnTo>
                      <a:pt x="71" y="49"/>
                    </a:lnTo>
                    <a:lnTo>
                      <a:pt x="71" y="49"/>
                    </a:lnTo>
                    <a:lnTo>
                      <a:pt x="72" y="49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7" y="51"/>
                    </a:lnTo>
                    <a:lnTo>
                      <a:pt x="79" y="51"/>
                    </a:lnTo>
                    <a:lnTo>
                      <a:pt x="79" y="53"/>
                    </a:lnTo>
                    <a:lnTo>
                      <a:pt x="77" y="53"/>
                    </a:lnTo>
                    <a:lnTo>
                      <a:pt x="77" y="55"/>
                    </a:lnTo>
                    <a:lnTo>
                      <a:pt x="76" y="60"/>
                    </a:lnTo>
                    <a:lnTo>
                      <a:pt x="76" y="63"/>
                    </a:lnTo>
                    <a:lnTo>
                      <a:pt x="76" y="64"/>
                    </a:lnTo>
                    <a:lnTo>
                      <a:pt x="74" y="66"/>
                    </a:lnTo>
                    <a:lnTo>
                      <a:pt x="72" y="66"/>
                    </a:lnTo>
                    <a:lnTo>
                      <a:pt x="71" y="66"/>
                    </a:lnTo>
                    <a:lnTo>
                      <a:pt x="71" y="70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1" y="74"/>
                    </a:lnTo>
                    <a:lnTo>
                      <a:pt x="71" y="74"/>
                    </a:lnTo>
                    <a:lnTo>
                      <a:pt x="71" y="75"/>
                    </a:lnTo>
                    <a:lnTo>
                      <a:pt x="71" y="75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67" y="74"/>
                    </a:lnTo>
                    <a:lnTo>
                      <a:pt x="66" y="74"/>
                    </a:lnTo>
                    <a:lnTo>
                      <a:pt x="64" y="74"/>
                    </a:lnTo>
                    <a:lnTo>
                      <a:pt x="61" y="74"/>
                    </a:lnTo>
                    <a:lnTo>
                      <a:pt x="60" y="75"/>
                    </a:lnTo>
                    <a:lnTo>
                      <a:pt x="58" y="75"/>
                    </a:lnTo>
                    <a:lnTo>
                      <a:pt x="58" y="75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0" y="83"/>
                    </a:lnTo>
                    <a:lnTo>
                      <a:pt x="57" y="85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53" y="93"/>
                    </a:lnTo>
                    <a:lnTo>
                      <a:pt x="53" y="94"/>
                    </a:lnTo>
                    <a:lnTo>
                      <a:pt x="51" y="96"/>
                    </a:lnTo>
                    <a:lnTo>
                      <a:pt x="49" y="98"/>
                    </a:lnTo>
                    <a:lnTo>
                      <a:pt x="48" y="100"/>
                    </a:lnTo>
                    <a:lnTo>
                      <a:pt x="48" y="102"/>
                    </a:lnTo>
                    <a:lnTo>
                      <a:pt x="47" y="105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1" y="108"/>
                    </a:lnTo>
                    <a:lnTo>
                      <a:pt x="39" y="110"/>
                    </a:lnTo>
                    <a:lnTo>
                      <a:pt x="36" y="112"/>
                    </a:lnTo>
                    <a:lnTo>
                      <a:pt x="36" y="113"/>
                    </a:lnTo>
                    <a:lnTo>
                      <a:pt x="34" y="113"/>
                    </a:lnTo>
                    <a:lnTo>
                      <a:pt x="34" y="113"/>
                    </a:lnTo>
                    <a:lnTo>
                      <a:pt x="32" y="112"/>
                    </a:lnTo>
                    <a:lnTo>
                      <a:pt x="32" y="112"/>
                    </a:lnTo>
                    <a:lnTo>
                      <a:pt x="32" y="110"/>
                    </a:lnTo>
                    <a:lnTo>
                      <a:pt x="30" y="110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07"/>
                    </a:lnTo>
                    <a:lnTo>
                      <a:pt x="27" y="108"/>
                    </a:lnTo>
                    <a:lnTo>
                      <a:pt x="27" y="108"/>
                    </a:lnTo>
                    <a:lnTo>
                      <a:pt x="28" y="108"/>
                    </a:lnTo>
                    <a:lnTo>
                      <a:pt x="27" y="108"/>
                    </a:lnTo>
                    <a:lnTo>
                      <a:pt x="25" y="108"/>
                    </a:lnTo>
                    <a:lnTo>
                      <a:pt x="25" y="108"/>
                    </a:lnTo>
                    <a:lnTo>
                      <a:pt x="25" y="108"/>
                    </a:lnTo>
                    <a:lnTo>
                      <a:pt x="25" y="108"/>
                    </a:lnTo>
                    <a:lnTo>
                      <a:pt x="25" y="107"/>
                    </a:lnTo>
                    <a:lnTo>
                      <a:pt x="28" y="105"/>
                    </a:lnTo>
                    <a:lnTo>
                      <a:pt x="30" y="102"/>
                    </a:lnTo>
                    <a:lnTo>
                      <a:pt x="32" y="98"/>
                    </a:lnTo>
                    <a:lnTo>
                      <a:pt x="32" y="96"/>
                    </a:lnTo>
                    <a:lnTo>
                      <a:pt x="34" y="93"/>
                    </a:lnTo>
                    <a:lnTo>
                      <a:pt x="32" y="91"/>
                    </a:lnTo>
                    <a:lnTo>
                      <a:pt x="32" y="89"/>
                    </a:lnTo>
                    <a:lnTo>
                      <a:pt x="30" y="87"/>
                    </a:lnTo>
                    <a:lnTo>
                      <a:pt x="27" y="85"/>
                    </a:lnTo>
                    <a:lnTo>
                      <a:pt x="25" y="85"/>
                    </a:lnTo>
                    <a:lnTo>
                      <a:pt x="24" y="84"/>
                    </a:lnTo>
                    <a:lnTo>
                      <a:pt x="22" y="84"/>
                    </a:lnTo>
                    <a:lnTo>
                      <a:pt x="22" y="83"/>
                    </a:lnTo>
                    <a:lnTo>
                      <a:pt x="19" y="81"/>
                    </a:lnTo>
                    <a:lnTo>
                      <a:pt x="15" y="81"/>
                    </a:lnTo>
                    <a:lnTo>
                      <a:pt x="13" y="79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13" y="75"/>
                    </a:lnTo>
                    <a:lnTo>
                      <a:pt x="13" y="75"/>
                    </a:lnTo>
                    <a:lnTo>
                      <a:pt x="13" y="74"/>
                    </a:lnTo>
                    <a:lnTo>
                      <a:pt x="15" y="74"/>
                    </a:lnTo>
                    <a:lnTo>
                      <a:pt x="17" y="72"/>
                    </a:lnTo>
                    <a:lnTo>
                      <a:pt x="19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0"/>
                    </a:lnTo>
                    <a:lnTo>
                      <a:pt x="24" y="68"/>
                    </a:lnTo>
                    <a:lnTo>
                      <a:pt x="25" y="68"/>
                    </a:lnTo>
                    <a:lnTo>
                      <a:pt x="25" y="64"/>
                    </a:lnTo>
                    <a:lnTo>
                      <a:pt x="25" y="63"/>
                    </a:lnTo>
                    <a:lnTo>
                      <a:pt x="27" y="60"/>
                    </a:lnTo>
                    <a:lnTo>
                      <a:pt x="27" y="58"/>
                    </a:lnTo>
                    <a:lnTo>
                      <a:pt x="28" y="56"/>
                    </a:lnTo>
                    <a:lnTo>
                      <a:pt x="27" y="55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8" y="51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5" y="42"/>
                    </a:lnTo>
                    <a:lnTo>
                      <a:pt x="27" y="44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5" y="38"/>
                    </a:lnTo>
                    <a:lnTo>
                      <a:pt x="25" y="40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7" y="26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5" y="2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60" name="Freeform 10269"/>
              <p:cNvSpPr>
                <a:spLocks/>
              </p:cNvSpPr>
              <p:nvPr/>
            </p:nvSpPr>
            <p:spPr bwMode="auto">
              <a:xfrm>
                <a:off x="6772070" y="4108701"/>
                <a:ext cx="63103" cy="57150"/>
              </a:xfrm>
              <a:custGeom>
                <a:avLst/>
                <a:gdLst>
                  <a:gd name="T0" fmla="*/ 6 w 53"/>
                  <a:gd name="T1" fmla="*/ 2 h 48"/>
                  <a:gd name="T2" fmla="*/ 9 w 53"/>
                  <a:gd name="T3" fmla="*/ 2 h 48"/>
                  <a:gd name="T4" fmla="*/ 13 w 53"/>
                  <a:gd name="T5" fmla="*/ 4 h 48"/>
                  <a:gd name="T6" fmla="*/ 15 w 53"/>
                  <a:gd name="T7" fmla="*/ 5 h 48"/>
                  <a:gd name="T8" fmla="*/ 17 w 53"/>
                  <a:gd name="T9" fmla="*/ 7 h 48"/>
                  <a:gd name="T10" fmla="*/ 28 w 53"/>
                  <a:gd name="T11" fmla="*/ 9 h 48"/>
                  <a:gd name="T12" fmla="*/ 30 w 53"/>
                  <a:gd name="T13" fmla="*/ 7 h 48"/>
                  <a:gd name="T14" fmla="*/ 32 w 53"/>
                  <a:gd name="T15" fmla="*/ 7 h 48"/>
                  <a:gd name="T16" fmla="*/ 35 w 53"/>
                  <a:gd name="T17" fmla="*/ 5 h 48"/>
                  <a:gd name="T18" fmla="*/ 39 w 53"/>
                  <a:gd name="T19" fmla="*/ 5 h 48"/>
                  <a:gd name="T20" fmla="*/ 41 w 53"/>
                  <a:gd name="T21" fmla="*/ 5 h 48"/>
                  <a:gd name="T22" fmla="*/ 44 w 53"/>
                  <a:gd name="T23" fmla="*/ 4 h 48"/>
                  <a:gd name="T24" fmla="*/ 47 w 53"/>
                  <a:gd name="T25" fmla="*/ 2 h 48"/>
                  <a:gd name="T26" fmla="*/ 51 w 53"/>
                  <a:gd name="T27" fmla="*/ 7 h 48"/>
                  <a:gd name="T28" fmla="*/ 51 w 53"/>
                  <a:gd name="T29" fmla="*/ 12 h 48"/>
                  <a:gd name="T30" fmla="*/ 51 w 53"/>
                  <a:gd name="T31" fmla="*/ 15 h 48"/>
                  <a:gd name="T32" fmla="*/ 51 w 53"/>
                  <a:gd name="T33" fmla="*/ 22 h 48"/>
                  <a:gd name="T34" fmla="*/ 53 w 53"/>
                  <a:gd name="T35" fmla="*/ 24 h 48"/>
                  <a:gd name="T36" fmla="*/ 53 w 53"/>
                  <a:gd name="T37" fmla="*/ 26 h 48"/>
                  <a:gd name="T38" fmla="*/ 51 w 53"/>
                  <a:gd name="T39" fmla="*/ 24 h 48"/>
                  <a:gd name="T40" fmla="*/ 49 w 53"/>
                  <a:gd name="T41" fmla="*/ 22 h 48"/>
                  <a:gd name="T42" fmla="*/ 51 w 53"/>
                  <a:gd name="T43" fmla="*/ 21 h 48"/>
                  <a:gd name="T44" fmla="*/ 49 w 53"/>
                  <a:gd name="T45" fmla="*/ 24 h 48"/>
                  <a:gd name="T46" fmla="*/ 47 w 53"/>
                  <a:gd name="T47" fmla="*/ 26 h 48"/>
                  <a:gd name="T48" fmla="*/ 47 w 53"/>
                  <a:gd name="T49" fmla="*/ 32 h 48"/>
                  <a:gd name="T50" fmla="*/ 45 w 53"/>
                  <a:gd name="T51" fmla="*/ 34 h 48"/>
                  <a:gd name="T52" fmla="*/ 45 w 53"/>
                  <a:gd name="T53" fmla="*/ 42 h 48"/>
                  <a:gd name="T54" fmla="*/ 44 w 53"/>
                  <a:gd name="T55" fmla="*/ 40 h 48"/>
                  <a:gd name="T56" fmla="*/ 44 w 53"/>
                  <a:gd name="T57" fmla="*/ 38 h 48"/>
                  <a:gd name="T58" fmla="*/ 44 w 53"/>
                  <a:gd name="T59" fmla="*/ 38 h 48"/>
                  <a:gd name="T60" fmla="*/ 41 w 53"/>
                  <a:gd name="T61" fmla="*/ 36 h 48"/>
                  <a:gd name="T62" fmla="*/ 41 w 53"/>
                  <a:gd name="T63" fmla="*/ 40 h 48"/>
                  <a:gd name="T64" fmla="*/ 37 w 53"/>
                  <a:gd name="T65" fmla="*/ 36 h 48"/>
                  <a:gd name="T66" fmla="*/ 39 w 53"/>
                  <a:gd name="T67" fmla="*/ 38 h 48"/>
                  <a:gd name="T68" fmla="*/ 37 w 53"/>
                  <a:gd name="T69" fmla="*/ 40 h 48"/>
                  <a:gd name="T70" fmla="*/ 33 w 53"/>
                  <a:gd name="T71" fmla="*/ 42 h 48"/>
                  <a:gd name="T72" fmla="*/ 35 w 53"/>
                  <a:gd name="T73" fmla="*/ 43 h 48"/>
                  <a:gd name="T74" fmla="*/ 33 w 53"/>
                  <a:gd name="T75" fmla="*/ 46 h 48"/>
                  <a:gd name="T76" fmla="*/ 30 w 53"/>
                  <a:gd name="T77" fmla="*/ 48 h 48"/>
                  <a:gd name="T78" fmla="*/ 23 w 53"/>
                  <a:gd name="T79" fmla="*/ 46 h 48"/>
                  <a:gd name="T80" fmla="*/ 19 w 53"/>
                  <a:gd name="T81" fmla="*/ 45 h 48"/>
                  <a:gd name="T82" fmla="*/ 23 w 53"/>
                  <a:gd name="T83" fmla="*/ 45 h 48"/>
                  <a:gd name="T84" fmla="*/ 21 w 53"/>
                  <a:gd name="T85" fmla="*/ 43 h 48"/>
                  <a:gd name="T86" fmla="*/ 15 w 53"/>
                  <a:gd name="T87" fmla="*/ 43 h 48"/>
                  <a:gd name="T88" fmla="*/ 15 w 53"/>
                  <a:gd name="T89" fmla="*/ 38 h 48"/>
                  <a:gd name="T90" fmla="*/ 9 w 53"/>
                  <a:gd name="T91" fmla="*/ 32 h 48"/>
                  <a:gd name="T92" fmla="*/ 11 w 53"/>
                  <a:gd name="T93" fmla="*/ 28 h 48"/>
                  <a:gd name="T94" fmla="*/ 13 w 53"/>
                  <a:gd name="T95" fmla="*/ 28 h 48"/>
                  <a:gd name="T96" fmla="*/ 11 w 53"/>
                  <a:gd name="T97" fmla="*/ 26 h 48"/>
                  <a:gd name="T98" fmla="*/ 9 w 53"/>
                  <a:gd name="T99" fmla="*/ 26 h 48"/>
                  <a:gd name="T100" fmla="*/ 7 w 53"/>
                  <a:gd name="T101" fmla="*/ 19 h 48"/>
                  <a:gd name="T102" fmla="*/ 2 w 53"/>
                  <a:gd name="T103" fmla="*/ 12 h 48"/>
                  <a:gd name="T104" fmla="*/ 0 w 53"/>
                  <a:gd name="T105" fmla="*/ 7 h 48"/>
                  <a:gd name="T106" fmla="*/ 2 w 53"/>
                  <a:gd name="T10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" h="48">
                    <a:moveTo>
                      <a:pt x="2" y="0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7" y="7"/>
                    </a:lnTo>
                    <a:lnTo>
                      <a:pt x="21" y="9"/>
                    </a:lnTo>
                    <a:lnTo>
                      <a:pt x="25" y="9"/>
                    </a:lnTo>
                    <a:lnTo>
                      <a:pt x="28" y="9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1" y="7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1" y="14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1" y="19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1" y="26"/>
                    </a:lnTo>
                    <a:lnTo>
                      <a:pt x="51" y="26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1" y="21"/>
                    </a:lnTo>
                    <a:lnTo>
                      <a:pt x="49" y="22"/>
                    </a:lnTo>
                    <a:lnTo>
                      <a:pt x="49" y="22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7" y="24"/>
                    </a:lnTo>
                    <a:lnTo>
                      <a:pt x="47" y="26"/>
                    </a:lnTo>
                    <a:lnTo>
                      <a:pt x="47" y="28"/>
                    </a:lnTo>
                    <a:lnTo>
                      <a:pt x="47" y="30"/>
                    </a:lnTo>
                    <a:lnTo>
                      <a:pt x="47" y="32"/>
                    </a:lnTo>
                    <a:lnTo>
                      <a:pt x="45" y="32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7" y="38"/>
                    </a:lnTo>
                    <a:lnTo>
                      <a:pt x="47" y="42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41" y="40"/>
                    </a:lnTo>
                    <a:lnTo>
                      <a:pt x="39" y="36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2"/>
                    </a:lnTo>
                    <a:lnTo>
                      <a:pt x="35" y="43"/>
                    </a:lnTo>
                    <a:lnTo>
                      <a:pt x="33" y="42"/>
                    </a:lnTo>
                    <a:lnTo>
                      <a:pt x="33" y="42"/>
                    </a:lnTo>
                    <a:lnTo>
                      <a:pt x="33" y="42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3" y="45"/>
                    </a:lnTo>
                    <a:lnTo>
                      <a:pt x="33" y="46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46"/>
                    </a:lnTo>
                    <a:lnTo>
                      <a:pt x="25" y="46"/>
                    </a:lnTo>
                    <a:lnTo>
                      <a:pt x="23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3" y="45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7" y="43"/>
                    </a:lnTo>
                    <a:lnTo>
                      <a:pt x="15" y="43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9" y="26"/>
                    </a:lnTo>
                    <a:lnTo>
                      <a:pt x="11" y="28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7" y="19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61" name="Freeform 11470"/>
              <p:cNvSpPr>
                <a:spLocks noChangeAspect="1"/>
              </p:cNvSpPr>
              <p:nvPr/>
            </p:nvSpPr>
            <p:spPr bwMode="auto">
              <a:xfrm>
                <a:off x="2441910" y="1906611"/>
                <a:ext cx="111757" cy="45719"/>
              </a:xfrm>
              <a:custGeom>
                <a:avLst/>
                <a:gdLst>
                  <a:gd name="T0" fmla="*/ 2 w 66"/>
                  <a:gd name="T1" fmla="*/ 0 h 27"/>
                  <a:gd name="T2" fmla="*/ 4 w 66"/>
                  <a:gd name="T3" fmla="*/ 0 h 27"/>
                  <a:gd name="T4" fmla="*/ 10 w 66"/>
                  <a:gd name="T5" fmla="*/ 2 h 27"/>
                  <a:gd name="T6" fmla="*/ 12 w 66"/>
                  <a:gd name="T7" fmla="*/ 2 h 27"/>
                  <a:gd name="T8" fmla="*/ 17 w 66"/>
                  <a:gd name="T9" fmla="*/ 2 h 27"/>
                  <a:gd name="T10" fmla="*/ 21 w 66"/>
                  <a:gd name="T11" fmla="*/ 4 h 27"/>
                  <a:gd name="T12" fmla="*/ 34 w 66"/>
                  <a:gd name="T13" fmla="*/ 2 h 27"/>
                  <a:gd name="T14" fmla="*/ 38 w 66"/>
                  <a:gd name="T15" fmla="*/ 4 h 27"/>
                  <a:gd name="T16" fmla="*/ 47 w 66"/>
                  <a:gd name="T17" fmla="*/ 6 h 27"/>
                  <a:gd name="T18" fmla="*/ 50 w 66"/>
                  <a:gd name="T19" fmla="*/ 8 h 27"/>
                  <a:gd name="T20" fmla="*/ 50 w 66"/>
                  <a:gd name="T21" fmla="*/ 8 h 27"/>
                  <a:gd name="T22" fmla="*/ 51 w 66"/>
                  <a:gd name="T23" fmla="*/ 11 h 27"/>
                  <a:gd name="T24" fmla="*/ 51 w 66"/>
                  <a:gd name="T25" fmla="*/ 11 h 27"/>
                  <a:gd name="T26" fmla="*/ 55 w 66"/>
                  <a:gd name="T27" fmla="*/ 13 h 27"/>
                  <a:gd name="T28" fmla="*/ 57 w 66"/>
                  <a:gd name="T29" fmla="*/ 13 h 27"/>
                  <a:gd name="T30" fmla="*/ 57 w 66"/>
                  <a:gd name="T31" fmla="*/ 15 h 27"/>
                  <a:gd name="T32" fmla="*/ 59 w 66"/>
                  <a:gd name="T33" fmla="*/ 17 h 27"/>
                  <a:gd name="T34" fmla="*/ 60 w 66"/>
                  <a:gd name="T35" fmla="*/ 17 h 27"/>
                  <a:gd name="T36" fmla="*/ 62 w 66"/>
                  <a:gd name="T37" fmla="*/ 19 h 27"/>
                  <a:gd name="T38" fmla="*/ 62 w 66"/>
                  <a:gd name="T39" fmla="*/ 19 h 27"/>
                  <a:gd name="T40" fmla="*/ 62 w 66"/>
                  <a:gd name="T41" fmla="*/ 20 h 27"/>
                  <a:gd name="T42" fmla="*/ 62 w 66"/>
                  <a:gd name="T43" fmla="*/ 22 h 27"/>
                  <a:gd name="T44" fmla="*/ 64 w 66"/>
                  <a:gd name="T45" fmla="*/ 24 h 27"/>
                  <a:gd name="T46" fmla="*/ 66 w 66"/>
                  <a:gd name="T47" fmla="*/ 24 h 27"/>
                  <a:gd name="T48" fmla="*/ 64 w 66"/>
                  <a:gd name="T49" fmla="*/ 25 h 27"/>
                  <a:gd name="T50" fmla="*/ 60 w 66"/>
                  <a:gd name="T51" fmla="*/ 25 h 27"/>
                  <a:gd name="T52" fmla="*/ 51 w 66"/>
                  <a:gd name="T53" fmla="*/ 25 h 27"/>
                  <a:gd name="T54" fmla="*/ 41 w 66"/>
                  <a:gd name="T55" fmla="*/ 24 h 27"/>
                  <a:gd name="T56" fmla="*/ 34 w 66"/>
                  <a:gd name="T57" fmla="*/ 24 h 27"/>
                  <a:gd name="T58" fmla="*/ 31 w 66"/>
                  <a:gd name="T59" fmla="*/ 24 h 27"/>
                  <a:gd name="T60" fmla="*/ 22 w 66"/>
                  <a:gd name="T61" fmla="*/ 27 h 27"/>
                  <a:gd name="T62" fmla="*/ 21 w 66"/>
                  <a:gd name="T63" fmla="*/ 27 h 27"/>
                  <a:gd name="T64" fmla="*/ 19 w 66"/>
                  <a:gd name="T65" fmla="*/ 27 h 27"/>
                  <a:gd name="T66" fmla="*/ 13 w 66"/>
                  <a:gd name="T67" fmla="*/ 25 h 27"/>
                  <a:gd name="T68" fmla="*/ 12 w 66"/>
                  <a:gd name="T69" fmla="*/ 24 h 27"/>
                  <a:gd name="T70" fmla="*/ 12 w 66"/>
                  <a:gd name="T71" fmla="*/ 24 h 27"/>
                  <a:gd name="T72" fmla="*/ 10 w 66"/>
                  <a:gd name="T73" fmla="*/ 22 h 27"/>
                  <a:gd name="T74" fmla="*/ 10 w 66"/>
                  <a:gd name="T75" fmla="*/ 19 h 27"/>
                  <a:gd name="T76" fmla="*/ 8 w 66"/>
                  <a:gd name="T77" fmla="*/ 17 h 27"/>
                  <a:gd name="T78" fmla="*/ 8 w 66"/>
                  <a:gd name="T79" fmla="*/ 15 h 27"/>
                  <a:gd name="T80" fmla="*/ 6 w 66"/>
                  <a:gd name="T81" fmla="*/ 15 h 27"/>
                  <a:gd name="T82" fmla="*/ 2 w 66"/>
                  <a:gd name="T83" fmla="*/ 13 h 27"/>
                  <a:gd name="T84" fmla="*/ 1 w 66"/>
                  <a:gd name="T85" fmla="*/ 13 h 27"/>
                  <a:gd name="T86" fmla="*/ 0 w 66"/>
                  <a:gd name="T87" fmla="*/ 11 h 27"/>
                  <a:gd name="T88" fmla="*/ 0 w 66"/>
                  <a:gd name="T89" fmla="*/ 11 h 27"/>
                  <a:gd name="T90" fmla="*/ 0 w 66"/>
                  <a:gd name="T91" fmla="*/ 9 h 27"/>
                  <a:gd name="T92" fmla="*/ 0 w 66"/>
                  <a:gd name="T93" fmla="*/ 8 h 27"/>
                  <a:gd name="T94" fmla="*/ 0 w 66"/>
                  <a:gd name="T95" fmla="*/ 8 h 27"/>
                  <a:gd name="T96" fmla="*/ 1 w 66"/>
                  <a:gd name="T97" fmla="*/ 8 h 27"/>
                  <a:gd name="T98" fmla="*/ 0 w 66"/>
                  <a:gd name="T99" fmla="*/ 6 h 27"/>
                  <a:gd name="T100" fmla="*/ 0 w 66"/>
                  <a:gd name="T101" fmla="*/ 4 h 27"/>
                  <a:gd name="T102" fmla="*/ 0 w 66"/>
                  <a:gd name="T103" fmla="*/ 2 h 27"/>
                  <a:gd name="T104" fmla="*/ 0 w 66"/>
                  <a:gd name="T105" fmla="*/ 0 h 27"/>
                  <a:gd name="T106" fmla="*/ 0 w 66"/>
                  <a:gd name="T107" fmla="*/ 0 h 27"/>
                  <a:gd name="T108" fmla="*/ 1 w 66"/>
                  <a:gd name="T109" fmla="*/ 0 h 27"/>
                  <a:gd name="T110" fmla="*/ 2 w 66"/>
                  <a:gd name="T1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6" h="27">
                    <a:moveTo>
                      <a:pt x="2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7" y="6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5" y="13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62" y="22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4" y="25"/>
                    </a:lnTo>
                    <a:lnTo>
                      <a:pt x="60" y="25"/>
                    </a:lnTo>
                    <a:lnTo>
                      <a:pt x="51" y="25"/>
                    </a:lnTo>
                    <a:lnTo>
                      <a:pt x="41" y="24"/>
                    </a:lnTo>
                    <a:lnTo>
                      <a:pt x="34" y="24"/>
                    </a:lnTo>
                    <a:lnTo>
                      <a:pt x="31" y="24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2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62" name="Freeform 11471"/>
              <p:cNvSpPr>
                <a:spLocks noChangeAspect="1"/>
              </p:cNvSpPr>
              <p:nvPr/>
            </p:nvSpPr>
            <p:spPr bwMode="auto">
              <a:xfrm>
                <a:off x="2419240" y="1624669"/>
                <a:ext cx="531384" cy="377843"/>
              </a:xfrm>
              <a:custGeom>
                <a:avLst/>
                <a:gdLst>
                  <a:gd name="T0" fmla="*/ 51 w 398"/>
                  <a:gd name="T1" fmla="*/ 44 h 283"/>
                  <a:gd name="T2" fmla="*/ 70 w 398"/>
                  <a:gd name="T3" fmla="*/ 72 h 283"/>
                  <a:gd name="T4" fmla="*/ 57 w 398"/>
                  <a:gd name="T5" fmla="*/ 50 h 283"/>
                  <a:gd name="T6" fmla="*/ 63 w 398"/>
                  <a:gd name="T7" fmla="*/ 37 h 283"/>
                  <a:gd name="T8" fmla="*/ 85 w 398"/>
                  <a:gd name="T9" fmla="*/ 11 h 283"/>
                  <a:gd name="T10" fmla="*/ 132 w 398"/>
                  <a:gd name="T11" fmla="*/ 28 h 283"/>
                  <a:gd name="T12" fmla="*/ 126 w 398"/>
                  <a:gd name="T13" fmla="*/ 51 h 283"/>
                  <a:gd name="T14" fmla="*/ 149 w 398"/>
                  <a:gd name="T15" fmla="*/ 39 h 283"/>
                  <a:gd name="T16" fmla="*/ 171 w 398"/>
                  <a:gd name="T17" fmla="*/ 44 h 283"/>
                  <a:gd name="T18" fmla="*/ 206 w 398"/>
                  <a:gd name="T19" fmla="*/ 41 h 283"/>
                  <a:gd name="T20" fmla="*/ 218 w 398"/>
                  <a:gd name="T21" fmla="*/ 51 h 283"/>
                  <a:gd name="T22" fmla="*/ 220 w 398"/>
                  <a:gd name="T23" fmla="*/ 58 h 283"/>
                  <a:gd name="T24" fmla="*/ 241 w 398"/>
                  <a:gd name="T25" fmla="*/ 60 h 283"/>
                  <a:gd name="T26" fmla="*/ 246 w 398"/>
                  <a:gd name="T27" fmla="*/ 77 h 283"/>
                  <a:gd name="T28" fmla="*/ 253 w 398"/>
                  <a:gd name="T29" fmla="*/ 89 h 283"/>
                  <a:gd name="T30" fmla="*/ 286 w 398"/>
                  <a:gd name="T31" fmla="*/ 80 h 283"/>
                  <a:gd name="T32" fmla="*/ 279 w 398"/>
                  <a:gd name="T33" fmla="*/ 99 h 283"/>
                  <a:gd name="T34" fmla="*/ 300 w 398"/>
                  <a:gd name="T35" fmla="*/ 95 h 283"/>
                  <a:gd name="T36" fmla="*/ 290 w 398"/>
                  <a:gd name="T37" fmla="*/ 111 h 283"/>
                  <a:gd name="T38" fmla="*/ 311 w 398"/>
                  <a:gd name="T39" fmla="*/ 119 h 283"/>
                  <a:gd name="T40" fmla="*/ 286 w 398"/>
                  <a:gd name="T41" fmla="*/ 127 h 283"/>
                  <a:gd name="T42" fmla="*/ 320 w 398"/>
                  <a:gd name="T43" fmla="*/ 138 h 283"/>
                  <a:gd name="T44" fmla="*/ 328 w 398"/>
                  <a:gd name="T45" fmla="*/ 151 h 283"/>
                  <a:gd name="T46" fmla="*/ 349 w 398"/>
                  <a:gd name="T47" fmla="*/ 147 h 283"/>
                  <a:gd name="T48" fmla="*/ 360 w 398"/>
                  <a:gd name="T49" fmla="*/ 165 h 283"/>
                  <a:gd name="T50" fmla="*/ 386 w 398"/>
                  <a:gd name="T51" fmla="*/ 170 h 283"/>
                  <a:gd name="T52" fmla="*/ 380 w 398"/>
                  <a:gd name="T53" fmla="*/ 185 h 283"/>
                  <a:gd name="T54" fmla="*/ 375 w 398"/>
                  <a:gd name="T55" fmla="*/ 204 h 283"/>
                  <a:gd name="T56" fmla="*/ 356 w 398"/>
                  <a:gd name="T57" fmla="*/ 214 h 283"/>
                  <a:gd name="T58" fmla="*/ 349 w 398"/>
                  <a:gd name="T59" fmla="*/ 193 h 283"/>
                  <a:gd name="T60" fmla="*/ 328 w 398"/>
                  <a:gd name="T61" fmla="*/ 189 h 283"/>
                  <a:gd name="T62" fmla="*/ 307 w 398"/>
                  <a:gd name="T63" fmla="*/ 185 h 283"/>
                  <a:gd name="T64" fmla="*/ 302 w 398"/>
                  <a:gd name="T65" fmla="*/ 196 h 283"/>
                  <a:gd name="T66" fmla="*/ 318 w 398"/>
                  <a:gd name="T67" fmla="*/ 210 h 283"/>
                  <a:gd name="T68" fmla="*/ 332 w 398"/>
                  <a:gd name="T69" fmla="*/ 221 h 283"/>
                  <a:gd name="T70" fmla="*/ 344 w 398"/>
                  <a:gd name="T71" fmla="*/ 236 h 283"/>
                  <a:gd name="T72" fmla="*/ 352 w 398"/>
                  <a:gd name="T73" fmla="*/ 256 h 283"/>
                  <a:gd name="T74" fmla="*/ 347 w 398"/>
                  <a:gd name="T75" fmla="*/ 263 h 283"/>
                  <a:gd name="T76" fmla="*/ 328 w 398"/>
                  <a:gd name="T77" fmla="*/ 261 h 283"/>
                  <a:gd name="T78" fmla="*/ 307 w 398"/>
                  <a:gd name="T79" fmla="*/ 247 h 283"/>
                  <a:gd name="T80" fmla="*/ 314 w 398"/>
                  <a:gd name="T81" fmla="*/ 263 h 283"/>
                  <a:gd name="T82" fmla="*/ 326 w 398"/>
                  <a:gd name="T83" fmla="*/ 283 h 283"/>
                  <a:gd name="T84" fmla="*/ 264 w 398"/>
                  <a:gd name="T85" fmla="*/ 261 h 283"/>
                  <a:gd name="T86" fmla="*/ 251 w 398"/>
                  <a:gd name="T87" fmla="*/ 245 h 283"/>
                  <a:gd name="T88" fmla="*/ 230 w 398"/>
                  <a:gd name="T89" fmla="*/ 226 h 283"/>
                  <a:gd name="T90" fmla="*/ 211 w 398"/>
                  <a:gd name="T91" fmla="*/ 221 h 283"/>
                  <a:gd name="T92" fmla="*/ 179 w 398"/>
                  <a:gd name="T93" fmla="*/ 233 h 283"/>
                  <a:gd name="T94" fmla="*/ 175 w 398"/>
                  <a:gd name="T95" fmla="*/ 209 h 283"/>
                  <a:gd name="T96" fmla="*/ 202 w 398"/>
                  <a:gd name="T97" fmla="*/ 215 h 283"/>
                  <a:gd name="T98" fmla="*/ 228 w 398"/>
                  <a:gd name="T99" fmla="*/ 205 h 283"/>
                  <a:gd name="T100" fmla="*/ 245 w 398"/>
                  <a:gd name="T101" fmla="*/ 168 h 283"/>
                  <a:gd name="T102" fmla="*/ 225 w 398"/>
                  <a:gd name="T103" fmla="*/ 132 h 283"/>
                  <a:gd name="T104" fmla="*/ 209 w 398"/>
                  <a:gd name="T105" fmla="*/ 124 h 283"/>
                  <a:gd name="T106" fmla="*/ 187 w 398"/>
                  <a:gd name="T107" fmla="*/ 123 h 283"/>
                  <a:gd name="T108" fmla="*/ 187 w 398"/>
                  <a:gd name="T109" fmla="*/ 107 h 283"/>
                  <a:gd name="T110" fmla="*/ 164 w 398"/>
                  <a:gd name="T111" fmla="*/ 95 h 283"/>
                  <a:gd name="T112" fmla="*/ 155 w 398"/>
                  <a:gd name="T113" fmla="*/ 100 h 283"/>
                  <a:gd name="T114" fmla="*/ 117 w 398"/>
                  <a:gd name="T115" fmla="*/ 101 h 283"/>
                  <a:gd name="T116" fmla="*/ 51 w 398"/>
                  <a:gd name="T117" fmla="*/ 88 h 283"/>
                  <a:gd name="T118" fmla="*/ 10 w 398"/>
                  <a:gd name="T119" fmla="*/ 79 h 283"/>
                  <a:gd name="T120" fmla="*/ 4 w 398"/>
                  <a:gd name="T121" fmla="*/ 63 h 283"/>
                  <a:gd name="T122" fmla="*/ 10 w 398"/>
                  <a:gd name="T123" fmla="*/ 2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8" h="283">
                    <a:moveTo>
                      <a:pt x="51" y="0"/>
                    </a:moveTo>
                    <a:lnTo>
                      <a:pt x="56" y="0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0" y="5"/>
                    </a:lnTo>
                    <a:lnTo>
                      <a:pt x="66" y="7"/>
                    </a:lnTo>
                    <a:lnTo>
                      <a:pt x="63" y="9"/>
                    </a:lnTo>
                    <a:lnTo>
                      <a:pt x="61" y="11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49" y="25"/>
                    </a:lnTo>
                    <a:lnTo>
                      <a:pt x="47" y="27"/>
                    </a:lnTo>
                    <a:lnTo>
                      <a:pt x="47" y="27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47" y="31"/>
                    </a:lnTo>
                    <a:lnTo>
                      <a:pt x="51" y="35"/>
                    </a:lnTo>
                    <a:lnTo>
                      <a:pt x="51" y="37"/>
                    </a:lnTo>
                    <a:lnTo>
                      <a:pt x="51" y="39"/>
                    </a:lnTo>
                    <a:lnTo>
                      <a:pt x="51" y="42"/>
                    </a:lnTo>
                    <a:lnTo>
                      <a:pt x="51" y="44"/>
                    </a:lnTo>
                    <a:lnTo>
                      <a:pt x="51" y="46"/>
                    </a:lnTo>
                    <a:lnTo>
                      <a:pt x="53" y="50"/>
                    </a:lnTo>
                    <a:lnTo>
                      <a:pt x="53" y="52"/>
                    </a:lnTo>
                    <a:lnTo>
                      <a:pt x="56" y="54"/>
                    </a:lnTo>
                    <a:lnTo>
                      <a:pt x="59" y="58"/>
                    </a:lnTo>
                    <a:lnTo>
                      <a:pt x="63" y="61"/>
                    </a:lnTo>
                    <a:lnTo>
                      <a:pt x="64" y="61"/>
                    </a:lnTo>
                    <a:lnTo>
                      <a:pt x="68" y="65"/>
                    </a:lnTo>
                    <a:lnTo>
                      <a:pt x="70" y="65"/>
                    </a:lnTo>
                    <a:lnTo>
                      <a:pt x="68" y="67"/>
                    </a:lnTo>
                    <a:lnTo>
                      <a:pt x="64" y="69"/>
                    </a:lnTo>
                    <a:lnTo>
                      <a:pt x="59" y="70"/>
                    </a:lnTo>
                    <a:lnTo>
                      <a:pt x="56" y="70"/>
                    </a:lnTo>
                    <a:lnTo>
                      <a:pt x="54" y="72"/>
                    </a:lnTo>
                    <a:lnTo>
                      <a:pt x="49" y="74"/>
                    </a:lnTo>
                    <a:lnTo>
                      <a:pt x="47" y="74"/>
                    </a:lnTo>
                    <a:lnTo>
                      <a:pt x="49" y="75"/>
                    </a:lnTo>
                    <a:lnTo>
                      <a:pt x="51" y="74"/>
                    </a:lnTo>
                    <a:lnTo>
                      <a:pt x="54" y="74"/>
                    </a:lnTo>
                    <a:lnTo>
                      <a:pt x="57" y="72"/>
                    </a:lnTo>
                    <a:lnTo>
                      <a:pt x="61" y="70"/>
                    </a:lnTo>
                    <a:lnTo>
                      <a:pt x="68" y="70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68" y="72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72" y="75"/>
                    </a:lnTo>
                    <a:lnTo>
                      <a:pt x="72" y="74"/>
                    </a:lnTo>
                    <a:lnTo>
                      <a:pt x="73" y="72"/>
                    </a:lnTo>
                    <a:lnTo>
                      <a:pt x="73" y="65"/>
                    </a:lnTo>
                    <a:lnTo>
                      <a:pt x="75" y="63"/>
                    </a:lnTo>
                    <a:lnTo>
                      <a:pt x="75" y="61"/>
                    </a:lnTo>
                    <a:lnTo>
                      <a:pt x="75" y="60"/>
                    </a:lnTo>
                    <a:lnTo>
                      <a:pt x="73" y="58"/>
                    </a:lnTo>
                    <a:lnTo>
                      <a:pt x="72" y="58"/>
                    </a:lnTo>
                    <a:lnTo>
                      <a:pt x="70" y="58"/>
                    </a:lnTo>
                    <a:lnTo>
                      <a:pt x="68" y="58"/>
                    </a:lnTo>
                    <a:lnTo>
                      <a:pt x="66" y="58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3" y="54"/>
                    </a:lnTo>
                    <a:lnTo>
                      <a:pt x="61" y="52"/>
                    </a:lnTo>
                    <a:lnTo>
                      <a:pt x="59" y="51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61" y="48"/>
                    </a:lnTo>
                    <a:lnTo>
                      <a:pt x="63" y="48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70" y="44"/>
                    </a:lnTo>
                    <a:lnTo>
                      <a:pt x="75" y="46"/>
                    </a:lnTo>
                    <a:lnTo>
                      <a:pt x="79" y="48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5" y="44"/>
                    </a:lnTo>
                    <a:lnTo>
                      <a:pt x="73" y="42"/>
                    </a:lnTo>
                    <a:lnTo>
                      <a:pt x="72" y="42"/>
                    </a:lnTo>
                    <a:lnTo>
                      <a:pt x="72" y="41"/>
                    </a:lnTo>
                    <a:lnTo>
                      <a:pt x="75" y="41"/>
                    </a:lnTo>
                    <a:lnTo>
                      <a:pt x="75" y="41"/>
                    </a:lnTo>
                    <a:lnTo>
                      <a:pt x="72" y="39"/>
                    </a:lnTo>
                    <a:lnTo>
                      <a:pt x="70" y="39"/>
                    </a:lnTo>
                    <a:lnTo>
                      <a:pt x="70" y="39"/>
                    </a:lnTo>
                    <a:lnTo>
                      <a:pt x="68" y="39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3" y="37"/>
                    </a:lnTo>
                    <a:lnTo>
                      <a:pt x="63" y="35"/>
                    </a:lnTo>
                    <a:lnTo>
                      <a:pt x="61" y="33"/>
                    </a:lnTo>
                    <a:lnTo>
                      <a:pt x="61" y="33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28"/>
                    </a:lnTo>
                    <a:lnTo>
                      <a:pt x="61" y="27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70" y="25"/>
                    </a:lnTo>
                    <a:lnTo>
                      <a:pt x="81" y="28"/>
                    </a:lnTo>
                    <a:lnTo>
                      <a:pt x="81" y="28"/>
                    </a:lnTo>
                    <a:lnTo>
                      <a:pt x="68" y="23"/>
                    </a:lnTo>
                    <a:lnTo>
                      <a:pt x="64" y="23"/>
                    </a:lnTo>
                    <a:lnTo>
                      <a:pt x="63" y="22"/>
                    </a:lnTo>
                    <a:lnTo>
                      <a:pt x="70" y="14"/>
                    </a:lnTo>
                    <a:lnTo>
                      <a:pt x="75" y="12"/>
                    </a:lnTo>
                    <a:lnTo>
                      <a:pt x="79" y="11"/>
                    </a:lnTo>
                    <a:lnTo>
                      <a:pt x="82" y="11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5" y="11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92" y="7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100" y="3"/>
                    </a:lnTo>
                    <a:lnTo>
                      <a:pt x="103" y="3"/>
                    </a:lnTo>
                    <a:lnTo>
                      <a:pt x="108" y="3"/>
                    </a:lnTo>
                    <a:lnTo>
                      <a:pt x="111" y="3"/>
                    </a:lnTo>
                    <a:lnTo>
                      <a:pt x="117" y="5"/>
                    </a:lnTo>
                    <a:lnTo>
                      <a:pt x="119" y="7"/>
                    </a:lnTo>
                    <a:lnTo>
                      <a:pt x="121" y="7"/>
                    </a:lnTo>
                    <a:lnTo>
                      <a:pt x="122" y="11"/>
                    </a:lnTo>
                    <a:lnTo>
                      <a:pt x="122" y="16"/>
                    </a:lnTo>
                    <a:lnTo>
                      <a:pt x="124" y="18"/>
                    </a:lnTo>
                    <a:lnTo>
                      <a:pt x="128" y="18"/>
                    </a:lnTo>
                    <a:lnTo>
                      <a:pt x="129" y="20"/>
                    </a:lnTo>
                    <a:lnTo>
                      <a:pt x="130" y="20"/>
                    </a:lnTo>
                    <a:lnTo>
                      <a:pt x="130" y="22"/>
                    </a:lnTo>
                    <a:lnTo>
                      <a:pt x="130" y="23"/>
                    </a:lnTo>
                    <a:lnTo>
                      <a:pt x="130" y="25"/>
                    </a:lnTo>
                    <a:lnTo>
                      <a:pt x="132" y="27"/>
                    </a:lnTo>
                    <a:lnTo>
                      <a:pt x="132" y="28"/>
                    </a:lnTo>
                    <a:lnTo>
                      <a:pt x="134" y="30"/>
                    </a:lnTo>
                    <a:lnTo>
                      <a:pt x="134" y="30"/>
                    </a:lnTo>
                    <a:lnTo>
                      <a:pt x="134" y="30"/>
                    </a:lnTo>
                    <a:lnTo>
                      <a:pt x="132" y="31"/>
                    </a:lnTo>
                    <a:lnTo>
                      <a:pt x="129" y="35"/>
                    </a:lnTo>
                    <a:lnTo>
                      <a:pt x="126" y="39"/>
                    </a:lnTo>
                    <a:lnTo>
                      <a:pt x="122" y="41"/>
                    </a:lnTo>
                    <a:lnTo>
                      <a:pt x="122" y="42"/>
                    </a:lnTo>
                    <a:lnTo>
                      <a:pt x="129" y="37"/>
                    </a:lnTo>
                    <a:lnTo>
                      <a:pt x="130" y="37"/>
                    </a:lnTo>
                    <a:lnTo>
                      <a:pt x="130" y="39"/>
                    </a:lnTo>
                    <a:lnTo>
                      <a:pt x="129" y="41"/>
                    </a:lnTo>
                    <a:lnTo>
                      <a:pt x="128" y="42"/>
                    </a:lnTo>
                    <a:lnTo>
                      <a:pt x="126" y="44"/>
                    </a:lnTo>
                    <a:lnTo>
                      <a:pt x="126" y="44"/>
                    </a:lnTo>
                    <a:lnTo>
                      <a:pt x="129" y="48"/>
                    </a:lnTo>
                    <a:lnTo>
                      <a:pt x="129" y="48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50"/>
                    </a:lnTo>
                    <a:lnTo>
                      <a:pt x="126" y="51"/>
                    </a:lnTo>
                    <a:lnTo>
                      <a:pt x="126" y="51"/>
                    </a:lnTo>
                    <a:lnTo>
                      <a:pt x="126" y="51"/>
                    </a:lnTo>
                    <a:lnTo>
                      <a:pt x="126" y="51"/>
                    </a:lnTo>
                    <a:lnTo>
                      <a:pt x="128" y="51"/>
                    </a:lnTo>
                    <a:lnTo>
                      <a:pt x="128" y="51"/>
                    </a:lnTo>
                    <a:lnTo>
                      <a:pt x="129" y="50"/>
                    </a:lnTo>
                    <a:lnTo>
                      <a:pt x="134" y="46"/>
                    </a:lnTo>
                    <a:lnTo>
                      <a:pt x="136" y="44"/>
                    </a:lnTo>
                    <a:lnTo>
                      <a:pt x="138" y="44"/>
                    </a:lnTo>
                    <a:lnTo>
                      <a:pt x="140" y="46"/>
                    </a:lnTo>
                    <a:lnTo>
                      <a:pt x="140" y="44"/>
                    </a:lnTo>
                    <a:lnTo>
                      <a:pt x="138" y="42"/>
                    </a:lnTo>
                    <a:lnTo>
                      <a:pt x="138" y="41"/>
                    </a:lnTo>
                    <a:lnTo>
                      <a:pt x="138" y="41"/>
                    </a:lnTo>
                    <a:lnTo>
                      <a:pt x="138" y="39"/>
                    </a:lnTo>
                    <a:lnTo>
                      <a:pt x="140" y="39"/>
                    </a:lnTo>
                    <a:lnTo>
                      <a:pt x="141" y="39"/>
                    </a:lnTo>
                    <a:lnTo>
                      <a:pt x="141" y="39"/>
                    </a:lnTo>
                    <a:lnTo>
                      <a:pt x="143" y="41"/>
                    </a:lnTo>
                    <a:lnTo>
                      <a:pt x="143" y="41"/>
                    </a:lnTo>
                    <a:lnTo>
                      <a:pt x="145" y="41"/>
                    </a:lnTo>
                    <a:lnTo>
                      <a:pt x="147" y="41"/>
                    </a:lnTo>
                    <a:lnTo>
                      <a:pt x="149" y="39"/>
                    </a:lnTo>
                    <a:lnTo>
                      <a:pt x="150" y="41"/>
                    </a:lnTo>
                    <a:lnTo>
                      <a:pt x="153" y="42"/>
                    </a:lnTo>
                    <a:lnTo>
                      <a:pt x="152" y="44"/>
                    </a:lnTo>
                    <a:lnTo>
                      <a:pt x="152" y="48"/>
                    </a:lnTo>
                    <a:lnTo>
                      <a:pt x="152" y="48"/>
                    </a:lnTo>
                    <a:lnTo>
                      <a:pt x="155" y="51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7" y="51"/>
                    </a:lnTo>
                    <a:lnTo>
                      <a:pt x="157" y="50"/>
                    </a:lnTo>
                    <a:lnTo>
                      <a:pt x="155" y="50"/>
                    </a:lnTo>
                    <a:lnTo>
                      <a:pt x="155" y="48"/>
                    </a:lnTo>
                    <a:lnTo>
                      <a:pt x="155" y="42"/>
                    </a:lnTo>
                    <a:lnTo>
                      <a:pt x="157" y="41"/>
                    </a:lnTo>
                    <a:lnTo>
                      <a:pt x="159" y="41"/>
                    </a:lnTo>
                    <a:lnTo>
                      <a:pt x="160" y="42"/>
                    </a:lnTo>
                    <a:lnTo>
                      <a:pt x="162" y="42"/>
                    </a:lnTo>
                    <a:lnTo>
                      <a:pt x="164" y="42"/>
                    </a:lnTo>
                    <a:lnTo>
                      <a:pt x="171" y="44"/>
                    </a:lnTo>
                    <a:lnTo>
                      <a:pt x="173" y="44"/>
                    </a:lnTo>
                    <a:lnTo>
                      <a:pt x="173" y="44"/>
                    </a:lnTo>
                    <a:lnTo>
                      <a:pt x="171" y="44"/>
                    </a:lnTo>
                    <a:lnTo>
                      <a:pt x="168" y="42"/>
                    </a:lnTo>
                    <a:lnTo>
                      <a:pt x="162" y="41"/>
                    </a:lnTo>
                    <a:lnTo>
                      <a:pt x="160" y="39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60" y="35"/>
                    </a:lnTo>
                    <a:lnTo>
                      <a:pt x="160" y="35"/>
                    </a:lnTo>
                    <a:lnTo>
                      <a:pt x="162" y="33"/>
                    </a:lnTo>
                    <a:lnTo>
                      <a:pt x="166" y="31"/>
                    </a:lnTo>
                    <a:lnTo>
                      <a:pt x="169" y="30"/>
                    </a:lnTo>
                    <a:lnTo>
                      <a:pt x="173" y="30"/>
                    </a:lnTo>
                    <a:lnTo>
                      <a:pt x="177" y="30"/>
                    </a:lnTo>
                    <a:lnTo>
                      <a:pt x="181" y="30"/>
                    </a:lnTo>
                    <a:lnTo>
                      <a:pt x="185" y="31"/>
                    </a:lnTo>
                    <a:lnTo>
                      <a:pt x="188" y="33"/>
                    </a:lnTo>
                    <a:lnTo>
                      <a:pt x="192" y="35"/>
                    </a:lnTo>
                    <a:lnTo>
                      <a:pt x="194" y="35"/>
                    </a:lnTo>
                    <a:lnTo>
                      <a:pt x="196" y="35"/>
                    </a:lnTo>
                    <a:lnTo>
                      <a:pt x="198" y="35"/>
                    </a:lnTo>
                    <a:lnTo>
                      <a:pt x="199" y="35"/>
                    </a:lnTo>
                    <a:lnTo>
                      <a:pt x="204" y="37"/>
                    </a:lnTo>
                    <a:lnTo>
                      <a:pt x="206" y="39"/>
                    </a:lnTo>
                    <a:lnTo>
                      <a:pt x="206" y="41"/>
                    </a:lnTo>
                    <a:lnTo>
                      <a:pt x="207" y="41"/>
                    </a:lnTo>
                    <a:lnTo>
                      <a:pt x="207" y="42"/>
                    </a:lnTo>
                    <a:lnTo>
                      <a:pt x="207" y="44"/>
                    </a:lnTo>
                    <a:lnTo>
                      <a:pt x="202" y="48"/>
                    </a:lnTo>
                    <a:lnTo>
                      <a:pt x="201" y="50"/>
                    </a:lnTo>
                    <a:lnTo>
                      <a:pt x="199" y="51"/>
                    </a:lnTo>
                    <a:lnTo>
                      <a:pt x="198" y="54"/>
                    </a:lnTo>
                    <a:lnTo>
                      <a:pt x="196" y="56"/>
                    </a:lnTo>
                    <a:lnTo>
                      <a:pt x="196" y="56"/>
                    </a:lnTo>
                    <a:lnTo>
                      <a:pt x="196" y="56"/>
                    </a:lnTo>
                    <a:lnTo>
                      <a:pt x="198" y="56"/>
                    </a:lnTo>
                    <a:lnTo>
                      <a:pt x="199" y="52"/>
                    </a:lnTo>
                    <a:lnTo>
                      <a:pt x="199" y="51"/>
                    </a:lnTo>
                    <a:lnTo>
                      <a:pt x="202" y="50"/>
                    </a:lnTo>
                    <a:lnTo>
                      <a:pt x="206" y="48"/>
                    </a:lnTo>
                    <a:lnTo>
                      <a:pt x="209" y="48"/>
                    </a:lnTo>
                    <a:lnTo>
                      <a:pt x="213" y="48"/>
                    </a:lnTo>
                    <a:lnTo>
                      <a:pt x="215" y="48"/>
                    </a:lnTo>
                    <a:lnTo>
                      <a:pt x="217" y="48"/>
                    </a:lnTo>
                    <a:lnTo>
                      <a:pt x="218" y="48"/>
                    </a:lnTo>
                    <a:lnTo>
                      <a:pt x="218" y="50"/>
                    </a:lnTo>
                    <a:lnTo>
                      <a:pt x="218" y="50"/>
                    </a:lnTo>
                    <a:lnTo>
                      <a:pt x="218" y="51"/>
                    </a:lnTo>
                    <a:lnTo>
                      <a:pt x="218" y="52"/>
                    </a:lnTo>
                    <a:lnTo>
                      <a:pt x="218" y="52"/>
                    </a:lnTo>
                    <a:lnTo>
                      <a:pt x="213" y="54"/>
                    </a:lnTo>
                    <a:lnTo>
                      <a:pt x="211" y="56"/>
                    </a:lnTo>
                    <a:lnTo>
                      <a:pt x="209" y="56"/>
                    </a:lnTo>
                    <a:lnTo>
                      <a:pt x="206" y="56"/>
                    </a:lnTo>
                    <a:lnTo>
                      <a:pt x="206" y="58"/>
                    </a:lnTo>
                    <a:lnTo>
                      <a:pt x="209" y="58"/>
                    </a:lnTo>
                    <a:lnTo>
                      <a:pt x="213" y="58"/>
                    </a:lnTo>
                    <a:lnTo>
                      <a:pt x="213" y="58"/>
                    </a:lnTo>
                    <a:lnTo>
                      <a:pt x="211" y="60"/>
                    </a:lnTo>
                    <a:lnTo>
                      <a:pt x="209" y="61"/>
                    </a:lnTo>
                    <a:lnTo>
                      <a:pt x="209" y="63"/>
                    </a:lnTo>
                    <a:lnTo>
                      <a:pt x="209" y="65"/>
                    </a:lnTo>
                    <a:lnTo>
                      <a:pt x="209" y="67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11" y="67"/>
                    </a:lnTo>
                    <a:lnTo>
                      <a:pt x="213" y="63"/>
                    </a:lnTo>
                    <a:lnTo>
                      <a:pt x="213" y="60"/>
                    </a:lnTo>
                    <a:lnTo>
                      <a:pt x="215" y="58"/>
                    </a:lnTo>
                    <a:lnTo>
                      <a:pt x="217" y="58"/>
                    </a:lnTo>
                    <a:lnTo>
                      <a:pt x="220" y="58"/>
                    </a:lnTo>
                    <a:lnTo>
                      <a:pt x="222" y="56"/>
                    </a:lnTo>
                    <a:lnTo>
                      <a:pt x="224" y="54"/>
                    </a:lnTo>
                    <a:lnTo>
                      <a:pt x="225" y="54"/>
                    </a:lnTo>
                    <a:lnTo>
                      <a:pt x="225" y="56"/>
                    </a:lnTo>
                    <a:lnTo>
                      <a:pt x="225" y="56"/>
                    </a:lnTo>
                    <a:lnTo>
                      <a:pt x="224" y="60"/>
                    </a:lnTo>
                    <a:lnTo>
                      <a:pt x="220" y="65"/>
                    </a:lnTo>
                    <a:lnTo>
                      <a:pt x="222" y="63"/>
                    </a:lnTo>
                    <a:lnTo>
                      <a:pt x="222" y="63"/>
                    </a:lnTo>
                    <a:lnTo>
                      <a:pt x="224" y="61"/>
                    </a:lnTo>
                    <a:lnTo>
                      <a:pt x="225" y="60"/>
                    </a:lnTo>
                    <a:lnTo>
                      <a:pt x="226" y="61"/>
                    </a:lnTo>
                    <a:lnTo>
                      <a:pt x="228" y="63"/>
                    </a:lnTo>
                    <a:lnTo>
                      <a:pt x="230" y="65"/>
                    </a:lnTo>
                    <a:lnTo>
                      <a:pt x="232" y="67"/>
                    </a:lnTo>
                    <a:lnTo>
                      <a:pt x="234" y="67"/>
                    </a:lnTo>
                    <a:lnTo>
                      <a:pt x="234" y="67"/>
                    </a:lnTo>
                    <a:lnTo>
                      <a:pt x="232" y="63"/>
                    </a:lnTo>
                    <a:lnTo>
                      <a:pt x="232" y="61"/>
                    </a:lnTo>
                    <a:lnTo>
                      <a:pt x="234" y="60"/>
                    </a:lnTo>
                    <a:lnTo>
                      <a:pt x="237" y="58"/>
                    </a:lnTo>
                    <a:lnTo>
                      <a:pt x="239" y="58"/>
                    </a:lnTo>
                    <a:lnTo>
                      <a:pt x="241" y="60"/>
                    </a:lnTo>
                    <a:lnTo>
                      <a:pt x="243" y="60"/>
                    </a:lnTo>
                    <a:lnTo>
                      <a:pt x="245" y="60"/>
                    </a:lnTo>
                    <a:lnTo>
                      <a:pt x="248" y="60"/>
                    </a:lnTo>
                    <a:lnTo>
                      <a:pt x="251" y="60"/>
                    </a:lnTo>
                    <a:lnTo>
                      <a:pt x="255" y="61"/>
                    </a:lnTo>
                    <a:lnTo>
                      <a:pt x="256" y="63"/>
                    </a:lnTo>
                    <a:lnTo>
                      <a:pt x="258" y="65"/>
                    </a:lnTo>
                    <a:lnTo>
                      <a:pt x="260" y="65"/>
                    </a:lnTo>
                    <a:lnTo>
                      <a:pt x="260" y="67"/>
                    </a:lnTo>
                    <a:lnTo>
                      <a:pt x="260" y="69"/>
                    </a:lnTo>
                    <a:lnTo>
                      <a:pt x="260" y="69"/>
                    </a:lnTo>
                    <a:lnTo>
                      <a:pt x="258" y="70"/>
                    </a:lnTo>
                    <a:lnTo>
                      <a:pt x="256" y="72"/>
                    </a:lnTo>
                    <a:lnTo>
                      <a:pt x="255" y="72"/>
                    </a:lnTo>
                    <a:lnTo>
                      <a:pt x="251" y="72"/>
                    </a:lnTo>
                    <a:lnTo>
                      <a:pt x="249" y="72"/>
                    </a:lnTo>
                    <a:lnTo>
                      <a:pt x="249" y="74"/>
                    </a:lnTo>
                    <a:lnTo>
                      <a:pt x="246" y="75"/>
                    </a:lnTo>
                    <a:lnTo>
                      <a:pt x="243" y="77"/>
                    </a:lnTo>
                    <a:lnTo>
                      <a:pt x="241" y="79"/>
                    </a:lnTo>
                    <a:lnTo>
                      <a:pt x="241" y="79"/>
                    </a:lnTo>
                    <a:lnTo>
                      <a:pt x="245" y="79"/>
                    </a:lnTo>
                    <a:lnTo>
                      <a:pt x="246" y="77"/>
                    </a:lnTo>
                    <a:lnTo>
                      <a:pt x="248" y="75"/>
                    </a:lnTo>
                    <a:lnTo>
                      <a:pt x="249" y="74"/>
                    </a:lnTo>
                    <a:lnTo>
                      <a:pt x="253" y="74"/>
                    </a:lnTo>
                    <a:lnTo>
                      <a:pt x="258" y="75"/>
                    </a:lnTo>
                    <a:lnTo>
                      <a:pt x="260" y="75"/>
                    </a:lnTo>
                    <a:lnTo>
                      <a:pt x="264" y="74"/>
                    </a:lnTo>
                    <a:lnTo>
                      <a:pt x="265" y="72"/>
                    </a:lnTo>
                    <a:lnTo>
                      <a:pt x="265" y="72"/>
                    </a:lnTo>
                    <a:lnTo>
                      <a:pt x="267" y="72"/>
                    </a:lnTo>
                    <a:lnTo>
                      <a:pt x="267" y="74"/>
                    </a:lnTo>
                    <a:lnTo>
                      <a:pt x="269" y="74"/>
                    </a:lnTo>
                    <a:lnTo>
                      <a:pt x="269" y="77"/>
                    </a:lnTo>
                    <a:lnTo>
                      <a:pt x="269" y="77"/>
                    </a:lnTo>
                    <a:lnTo>
                      <a:pt x="267" y="80"/>
                    </a:lnTo>
                    <a:lnTo>
                      <a:pt x="264" y="82"/>
                    </a:lnTo>
                    <a:lnTo>
                      <a:pt x="260" y="84"/>
                    </a:lnTo>
                    <a:lnTo>
                      <a:pt x="258" y="84"/>
                    </a:lnTo>
                    <a:lnTo>
                      <a:pt x="255" y="86"/>
                    </a:lnTo>
                    <a:lnTo>
                      <a:pt x="255" y="86"/>
                    </a:lnTo>
                    <a:lnTo>
                      <a:pt x="253" y="88"/>
                    </a:lnTo>
                    <a:lnTo>
                      <a:pt x="253" y="88"/>
                    </a:lnTo>
                    <a:lnTo>
                      <a:pt x="251" y="89"/>
                    </a:lnTo>
                    <a:lnTo>
                      <a:pt x="253" y="89"/>
                    </a:lnTo>
                    <a:lnTo>
                      <a:pt x="253" y="89"/>
                    </a:lnTo>
                    <a:lnTo>
                      <a:pt x="253" y="89"/>
                    </a:lnTo>
                    <a:lnTo>
                      <a:pt x="255" y="88"/>
                    </a:lnTo>
                    <a:lnTo>
                      <a:pt x="256" y="86"/>
                    </a:lnTo>
                    <a:lnTo>
                      <a:pt x="258" y="86"/>
                    </a:lnTo>
                    <a:lnTo>
                      <a:pt x="258" y="86"/>
                    </a:lnTo>
                    <a:lnTo>
                      <a:pt x="258" y="86"/>
                    </a:lnTo>
                    <a:lnTo>
                      <a:pt x="260" y="88"/>
                    </a:lnTo>
                    <a:lnTo>
                      <a:pt x="260" y="89"/>
                    </a:lnTo>
                    <a:lnTo>
                      <a:pt x="256" y="97"/>
                    </a:lnTo>
                    <a:lnTo>
                      <a:pt x="258" y="97"/>
                    </a:lnTo>
                    <a:lnTo>
                      <a:pt x="258" y="95"/>
                    </a:lnTo>
                    <a:lnTo>
                      <a:pt x="264" y="86"/>
                    </a:lnTo>
                    <a:lnTo>
                      <a:pt x="264" y="86"/>
                    </a:lnTo>
                    <a:lnTo>
                      <a:pt x="265" y="84"/>
                    </a:lnTo>
                    <a:lnTo>
                      <a:pt x="269" y="80"/>
                    </a:lnTo>
                    <a:lnTo>
                      <a:pt x="273" y="80"/>
                    </a:lnTo>
                    <a:lnTo>
                      <a:pt x="275" y="79"/>
                    </a:lnTo>
                    <a:lnTo>
                      <a:pt x="277" y="79"/>
                    </a:lnTo>
                    <a:lnTo>
                      <a:pt x="279" y="79"/>
                    </a:lnTo>
                    <a:lnTo>
                      <a:pt x="281" y="80"/>
                    </a:lnTo>
                    <a:lnTo>
                      <a:pt x="283" y="80"/>
                    </a:lnTo>
                    <a:lnTo>
                      <a:pt x="286" y="80"/>
                    </a:lnTo>
                    <a:lnTo>
                      <a:pt x="286" y="80"/>
                    </a:lnTo>
                    <a:lnTo>
                      <a:pt x="288" y="80"/>
                    </a:lnTo>
                    <a:lnTo>
                      <a:pt x="290" y="80"/>
                    </a:lnTo>
                    <a:lnTo>
                      <a:pt x="294" y="82"/>
                    </a:lnTo>
                    <a:lnTo>
                      <a:pt x="298" y="84"/>
                    </a:lnTo>
                    <a:lnTo>
                      <a:pt x="298" y="84"/>
                    </a:lnTo>
                    <a:lnTo>
                      <a:pt x="298" y="86"/>
                    </a:lnTo>
                    <a:lnTo>
                      <a:pt x="300" y="86"/>
                    </a:lnTo>
                    <a:lnTo>
                      <a:pt x="300" y="88"/>
                    </a:lnTo>
                    <a:lnTo>
                      <a:pt x="298" y="89"/>
                    </a:lnTo>
                    <a:lnTo>
                      <a:pt x="298" y="89"/>
                    </a:lnTo>
                    <a:lnTo>
                      <a:pt x="297" y="89"/>
                    </a:lnTo>
                    <a:lnTo>
                      <a:pt x="297" y="89"/>
                    </a:lnTo>
                    <a:lnTo>
                      <a:pt x="294" y="91"/>
                    </a:lnTo>
                    <a:lnTo>
                      <a:pt x="294" y="91"/>
                    </a:lnTo>
                    <a:lnTo>
                      <a:pt x="290" y="93"/>
                    </a:lnTo>
                    <a:lnTo>
                      <a:pt x="286" y="93"/>
                    </a:lnTo>
                    <a:lnTo>
                      <a:pt x="284" y="93"/>
                    </a:lnTo>
                    <a:lnTo>
                      <a:pt x="281" y="95"/>
                    </a:lnTo>
                    <a:lnTo>
                      <a:pt x="275" y="99"/>
                    </a:lnTo>
                    <a:lnTo>
                      <a:pt x="275" y="99"/>
                    </a:lnTo>
                    <a:lnTo>
                      <a:pt x="277" y="99"/>
                    </a:lnTo>
                    <a:lnTo>
                      <a:pt x="279" y="99"/>
                    </a:lnTo>
                    <a:lnTo>
                      <a:pt x="283" y="97"/>
                    </a:lnTo>
                    <a:lnTo>
                      <a:pt x="284" y="95"/>
                    </a:lnTo>
                    <a:lnTo>
                      <a:pt x="288" y="95"/>
                    </a:lnTo>
                    <a:lnTo>
                      <a:pt x="292" y="95"/>
                    </a:lnTo>
                    <a:lnTo>
                      <a:pt x="294" y="95"/>
                    </a:lnTo>
                    <a:lnTo>
                      <a:pt x="295" y="95"/>
                    </a:lnTo>
                    <a:lnTo>
                      <a:pt x="295" y="95"/>
                    </a:lnTo>
                    <a:lnTo>
                      <a:pt x="295" y="97"/>
                    </a:lnTo>
                    <a:lnTo>
                      <a:pt x="294" y="97"/>
                    </a:lnTo>
                    <a:lnTo>
                      <a:pt x="294" y="99"/>
                    </a:lnTo>
                    <a:lnTo>
                      <a:pt x="292" y="100"/>
                    </a:lnTo>
                    <a:lnTo>
                      <a:pt x="294" y="100"/>
                    </a:lnTo>
                    <a:lnTo>
                      <a:pt x="295" y="101"/>
                    </a:lnTo>
                    <a:lnTo>
                      <a:pt x="295" y="100"/>
                    </a:lnTo>
                    <a:lnTo>
                      <a:pt x="297" y="99"/>
                    </a:lnTo>
                    <a:lnTo>
                      <a:pt x="298" y="99"/>
                    </a:lnTo>
                    <a:lnTo>
                      <a:pt x="300" y="99"/>
                    </a:lnTo>
                    <a:lnTo>
                      <a:pt x="300" y="99"/>
                    </a:lnTo>
                    <a:lnTo>
                      <a:pt x="302" y="97"/>
                    </a:lnTo>
                    <a:lnTo>
                      <a:pt x="302" y="97"/>
                    </a:lnTo>
                    <a:lnTo>
                      <a:pt x="300" y="95"/>
                    </a:lnTo>
                    <a:lnTo>
                      <a:pt x="300" y="95"/>
                    </a:lnTo>
                    <a:lnTo>
                      <a:pt x="300" y="95"/>
                    </a:lnTo>
                    <a:lnTo>
                      <a:pt x="302" y="93"/>
                    </a:lnTo>
                    <a:lnTo>
                      <a:pt x="303" y="91"/>
                    </a:lnTo>
                    <a:lnTo>
                      <a:pt x="303" y="91"/>
                    </a:lnTo>
                    <a:lnTo>
                      <a:pt x="307" y="93"/>
                    </a:lnTo>
                    <a:lnTo>
                      <a:pt x="309" y="95"/>
                    </a:lnTo>
                    <a:lnTo>
                      <a:pt x="314" y="99"/>
                    </a:lnTo>
                    <a:lnTo>
                      <a:pt x="314" y="100"/>
                    </a:lnTo>
                    <a:lnTo>
                      <a:pt x="316" y="103"/>
                    </a:lnTo>
                    <a:lnTo>
                      <a:pt x="316" y="106"/>
                    </a:lnTo>
                    <a:lnTo>
                      <a:pt x="316" y="106"/>
                    </a:lnTo>
                    <a:lnTo>
                      <a:pt x="316" y="107"/>
                    </a:lnTo>
                    <a:lnTo>
                      <a:pt x="316" y="107"/>
                    </a:lnTo>
                    <a:lnTo>
                      <a:pt x="314" y="107"/>
                    </a:lnTo>
                    <a:lnTo>
                      <a:pt x="307" y="106"/>
                    </a:lnTo>
                    <a:lnTo>
                      <a:pt x="303" y="106"/>
                    </a:lnTo>
                    <a:lnTo>
                      <a:pt x="303" y="106"/>
                    </a:lnTo>
                    <a:lnTo>
                      <a:pt x="302" y="107"/>
                    </a:lnTo>
                    <a:lnTo>
                      <a:pt x="302" y="107"/>
                    </a:lnTo>
                    <a:lnTo>
                      <a:pt x="300" y="107"/>
                    </a:lnTo>
                    <a:lnTo>
                      <a:pt x="300" y="108"/>
                    </a:lnTo>
                    <a:lnTo>
                      <a:pt x="295" y="108"/>
                    </a:lnTo>
                    <a:lnTo>
                      <a:pt x="294" y="108"/>
                    </a:lnTo>
                    <a:lnTo>
                      <a:pt x="290" y="111"/>
                    </a:lnTo>
                    <a:lnTo>
                      <a:pt x="288" y="111"/>
                    </a:lnTo>
                    <a:lnTo>
                      <a:pt x="288" y="112"/>
                    </a:lnTo>
                    <a:lnTo>
                      <a:pt x="290" y="111"/>
                    </a:lnTo>
                    <a:lnTo>
                      <a:pt x="294" y="111"/>
                    </a:lnTo>
                    <a:lnTo>
                      <a:pt x="298" y="111"/>
                    </a:lnTo>
                    <a:lnTo>
                      <a:pt x="303" y="112"/>
                    </a:lnTo>
                    <a:lnTo>
                      <a:pt x="305" y="112"/>
                    </a:lnTo>
                    <a:lnTo>
                      <a:pt x="307" y="112"/>
                    </a:lnTo>
                    <a:lnTo>
                      <a:pt x="309" y="112"/>
                    </a:lnTo>
                    <a:lnTo>
                      <a:pt x="314" y="112"/>
                    </a:lnTo>
                    <a:lnTo>
                      <a:pt x="316" y="112"/>
                    </a:lnTo>
                    <a:lnTo>
                      <a:pt x="318" y="114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22" y="118"/>
                    </a:lnTo>
                    <a:lnTo>
                      <a:pt x="322" y="118"/>
                    </a:lnTo>
                    <a:lnTo>
                      <a:pt x="322" y="119"/>
                    </a:lnTo>
                    <a:lnTo>
                      <a:pt x="322" y="119"/>
                    </a:lnTo>
                    <a:lnTo>
                      <a:pt x="322" y="121"/>
                    </a:lnTo>
                    <a:lnTo>
                      <a:pt x="316" y="119"/>
                    </a:lnTo>
                    <a:lnTo>
                      <a:pt x="314" y="119"/>
                    </a:lnTo>
                    <a:lnTo>
                      <a:pt x="313" y="119"/>
                    </a:lnTo>
                    <a:lnTo>
                      <a:pt x="311" y="119"/>
                    </a:lnTo>
                    <a:lnTo>
                      <a:pt x="309" y="119"/>
                    </a:lnTo>
                    <a:lnTo>
                      <a:pt x="305" y="118"/>
                    </a:lnTo>
                    <a:lnTo>
                      <a:pt x="302" y="119"/>
                    </a:lnTo>
                    <a:lnTo>
                      <a:pt x="298" y="118"/>
                    </a:lnTo>
                    <a:lnTo>
                      <a:pt x="297" y="119"/>
                    </a:lnTo>
                    <a:lnTo>
                      <a:pt x="290" y="121"/>
                    </a:lnTo>
                    <a:lnTo>
                      <a:pt x="292" y="123"/>
                    </a:lnTo>
                    <a:lnTo>
                      <a:pt x="298" y="119"/>
                    </a:lnTo>
                    <a:lnTo>
                      <a:pt x="300" y="119"/>
                    </a:lnTo>
                    <a:lnTo>
                      <a:pt x="303" y="121"/>
                    </a:lnTo>
                    <a:lnTo>
                      <a:pt x="307" y="123"/>
                    </a:lnTo>
                    <a:lnTo>
                      <a:pt x="309" y="123"/>
                    </a:lnTo>
                    <a:lnTo>
                      <a:pt x="309" y="127"/>
                    </a:lnTo>
                    <a:lnTo>
                      <a:pt x="307" y="127"/>
                    </a:lnTo>
                    <a:lnTo>
                      <a:pt x="307" y="129"/>
                    </a:lnTo>
                    <a:lnTo>
                      <a:pt x="305" y="128"/>
                    </a:lnTo>
                    <a:lnTo>
                      <a:pt x="300" y="128"/>
                    </a:lnTo>
                    <a:lnTo>
                      <a:pt x="298" y="128"/>
                    </a:lnTo>
                    <a:lnTo>
                      <a:pt x="297" y="128"/>
                    </a:lnTo>
                    <a:lnTo>
                      <a:pt x="295" y="128"/>
                    </a:lnTo>
                    <a:lnTo>
                      <a:pt x="295" y="128"/>
                    </a:lnTo>
                    <a:lnTo>
                      <a:pt x="288" y="127"/>
                    </a:lnTo>
                    <a:lnTo>
                      <a:pt x="286" y="127"/>
                    </a:lnTo>
                    <a:lnTo>
                      <a:pt x="286" y="127"/>
                    </a:lnTo>
                    <a:lnTo>
                      <a:pt x="286" y="128"/>
                    </a:lnTo>
                    <a:lnTo>
                      <a:pt x="294" y="129"/>
                    </a:lnTo>
                    <a:lnTo>
                      <a:pt x="297" y="129"/>
                    </a:lnTo>
                    <a:lnTo>
                      <a:pt x="300" y="129"/>
                    </a:lnTo>
                    <a:lnTo>
                      <a:pt x="302" y="132"/>
                    </a:lnTo>
                    <a:lnTo>
                      <a:pt x="302" y="132"/>
                    </a:lnTo>
                    <a:lnTo>
                      <a:pt x="302" y="134"/>
                    </a:lnTo>
                    <a:lnTo>
                      <a:pt x="303" y="135"/>
                    </a:lnTo>
                    <a:lnTo>
                      <a:pt x="305" y="135"/>
                    </a:lnTo>
                    <a:lnTo>
                      <a:pt x="307" y="135"/>
                    </a:lnTo>
                    <a:lnTo>
                      <a:pt x="309" y="135"/>
                    </a:lnTo>
                    <a:lnTo>
                      <a:pt x="309" y="135"/>
                    </a:lnTo>
                    <a:lnTo>
                      <a:pt x="311" y="135"/>
                    </a:lnTo>
                    <a:lnTo>
                      <a:pt x="313" y="135"/>
                    </a:lnTo>
                    <a:lnTo>
                      <a:pt x="314" y="137"/>
                    </a:lnTo>
                    <a:lnTo>
                      <a:pt x="316" y="137"/>
                    </a:lnTo>
                    <a:lnTo>
                      <a:pt x="318" y="137"/>
                    </a:lnTo>
                    <a:lnTo>
                      <a:pt x="322" y="137"/>
                    </a:lnTo>
                    <a:lnTo>
                      <a:pt x="322" y="137"/>
                    </a:lnTo>
                    <a:lnTo>
                      <a:pt x="322" y="137"/>
                    </a:lnTo>
                    <a:lnTo>
                      <a:pt x="322" y="137"/>
                    </a:lnTo>
                    <a:lnTo>
                      <a:pt x="320" y="138"/>
                    </a:lnTo>
                    <a:lnTo>
                      <a:pt x="318" y="140"/>
                    </a:lnTo>
                    <a:lnTo>
                      <a:pt x="320" y="142"/>
                    </a:lnTo>
                    <a:lnTo>
                      <a:pt x="322" y="142"/>
                    </a:lnTo>
                    <a:lnTo>
                      <a:pt x="322" y="144"/>
                    </a:lnTo>
                    <a:lnTo>
                      <a:pt x="320" y="146"/>
                    </a:lnTo>
                    <a:lnTo>
                      <a:pt x="320" y="146"/>
                    </a:lnTo>
                    <a:lnTo>
                      <a:pt x="320" y="146"/>
                    </a:lnTo>
                    <a:lnTo>
                      <a:pt x="322" y="144"/>
                    </a:lnTo>
                    <a:lnTo>
                      <a:pt x="322" y="146"/>
                    </a:lnTo>
                    <a:lnTo>
                      <a:pt x="322" y="147"/>
                    </a:lnTo>
                    <a:lnTo>
                      <a:pt x="322" y="147"/>
                    </a:lnTo>
                    <a:lnTo>
                      <a:pt x="324" y="146"/>
                    </a:lnTo>
                    <a:lnTo>
                      <a:pt x="322" y="142"/>
                    </a:lnTo>
                    <a:lnTo>
                      <a:pt x="324" y="142"/>
                    </a:lnTo>
                    <a:lnTo>
                      <a:pt x="330" y="140"/>
                    </a:lnTo>
                    <a:lnTo>
                      <a:pt x="328" y="146"/>
                    </a:lnTo>
                    <a:lnTo>
                      <a:pt x="328" y="147"/>
                    </a:lnTo>
                    <a:lnTo>
                      <a:pt x="326" y="151"/>
                    </a:lnTo>
                    <a:lnTo>
                      <a:pt x="324" y="151"/>
                    </a:lnTo>
                    <a:lnTo>
                      <a:pt x="324" y="151"/>
                    </a:lnTo>
                    <a:lnTo>
                      <a:pt x="326" y="151"/>
                    </a:lnTo>
                    <a:lnTo>
                      <a:pt x="326" y="151"/>
                    </a:lnTo>
                    <a:lnTo>
                      <a:pt x="328" y="151"/>
                    </a:lnTo>
                    <a:lnTo>
                      <a:pt x="330" y="149"/>
                    </a:lnTo>
                    <a:lnTo>
                      <a:pt x="333" y="146"/>
                    </a:lnTo>
                    <a:lnTo>
                      <a:pt x="333" y="146"/>
                    </a:lnTo>
                    <a:lnTo>
                      <a:pt x="333" y="147"/>
                    </a:lnTo>
                    <a:lnTo>
                      <a:pt x="333" y="149"/>
                    </a:lnTo>
                    <a:lnTo>
                      <a:pt x="335" y="149"/>
                    </a:lnTo>
                    <a:lnTo>
                      <a:pt x="335" y="149"/>
                    </a:lnTo>
                    <a:lnTo>
                      <a:pt x="337" y="147"/>
                    </a:lnTo>
                    <a:lnTo>
                      <a:pt x="339" y="147"/>
                    </a:lnTo>
                    <a:lnTo>
                      <a:pt x="339" y="149"/>
                    </a:lnTo>
                    <a:lnTo>
                      <a:pt x="341" y="149"/>
                    </a:lnTo>
                    <a:lnTo>
                      <a:pt x="339" y="153"/>
                    </a:lnTo>
                    <a:lnTo>
                      <a:pt x="339" y="153"/>
                    </a:lnTo>
                    <a:lnTo>
                      <a:pt x="341" y="157"/>
                    </a:lnTo>
                    <a:lnTo>
                      <a:pt x="341" y="157"/>
                    </a:lnTo>
                    <a:lnTo>
                      <a:pt x="341" y="155"/>
                    </a:lnTo>
                    <a:lnTo>
                      <a:pt x="341" y="151"/>
                    </a:lnTo>
                    <a:lnTo>
                      <a:pt x="341" y="151"/>
                    </a:lnTo>
                    <a:lnTo>
                      <a:pt x="342" y="149"/>
                    </a:lnTo>
                    <a:lnTo>
                      <a:pt x="346" y="147"/>
                    </a:lnTo>
                    <a:lnTo>
                      <a:pt x="347" y="147"/>
                    </a:lnTo>
                    <a:lnTo>
                      <a:pt x="347" y="147"/>
                    </a:lnTo>
                    <a:lnTo>
                      <a:pt x="349" y="147"/>
                    </a:lnTo>
                    <a:lnTo>
                      <a:pt x="349" y="149"/>
                    </a:lnTo>
                    <a:lnTo>
                      <a:pt x="347" y="149"/>
                    </a:lnTo>
                    <a:lnTo>
                      <a:pt x="346" y="151"/>
                    </a:lnTo>
                    <a:lnTo>
                      <a:pt x="346" y="153"/>
                    </a:lnTo>
                    <a:lnTo>
                      <a:pt x="346" y="153"/>
                    </a:lnTo>
                    <a:lnTo>
                      <a:pt x="349" y="153"/>
                    </a:lnTo>
                    <a:lnTo>
                      <a:pt x="351" y="151"/>
                    </a:lnTo>
                    <a:lnTo>
                      <a:pt x="352" y="153"/>
                    </a:lnTo>
                    <a:lnTo>
                      <a:pt x="354" y="155"/>
                    </a:lnTo>
                    <a:lnTo>
                      <a:pt x="358" y="157"/>
                    </a:lnTo>
                    <a:lnTo>
                      <a:pt x="360" y="157"/>
                    </a:lnTo>
                    <a:lnTo>
                      <a:pt x="363" y="158"/>
                    </a:lnTo>
                    <a:lnTo>
                      <a:pt x="360" y="160"/>
                    </a:lnTo>
                    <a:lnTo>
                      <a:pt x="360" y="163"/>
                    </a:lnTo>
                    <a:lnTo>
                      <a:pt x="356" y="163"/>
                    </a:lnTo>
                    <a:lnTo>
                      <a:pt x="354" y="163"/>
                    </a:lnTo>
                    <a:lnTo>
                      <a:pt x="352" y="163"/>
                    </a:lnTo>
                    <a:lnTo>
                      <a:pt x="351" y="163"/>
                    </a:lnTo>
                    <a:lnTo>
                      <a:pt x="352" y="163"/>
                    </a:lnTo>
                    <a:lnTo>
                      <a:pt x="354" y="165"/>
                    </a:lnTo>
                    <a:lnTo>
                      <a:pt x="356" y="165"/>
                    </a:lnTo>
                    <a:lnTo>
                      <a:pt x="358" y="165"/>
                    </a:lnTo>
                    <a:lnTo>
                      <a:pt x="360" y="165"/>
                    </a:lnTo>
                    <a:lnTo>
                      <a:pt x="363" y="165"/>
                    </a:lnTo>
                    <a:lnTo>
                      <a:pt x="363" y="163"/>
                    </a:lnTo>
                    <a:lnTo>
                      <a:pt x="365" y="163"/>
                    </a:lnTo>
                    <a:lnTo>
                      <a:pt x="367" y="163"/>
                    </a:lnTo>
                    <a:lnTo>
                      <a:pt x="367" y="163"/>
                    </a:lnTo>
                    <a:lnTo>
                      <a:pt x="370" y="163"/>
                    </a:lnTo>
                    <a:lnTo>
                      <a:pt x="373" y="165"/>
                    </a:lnTo>
                    <a:lnTo>
                      <a:pt x="371" y="166"/>
                    </a:lnTo>
                    <a:lnTo>
                      <a:pt x="371" y="168"/>
                    </a:lnTo>
                    <a:lnTo>
                      <a:pt x="370" y="170"/>
                    </a:lnTo>
                    <a:lnTo>
                      <a:pt x="370" y="170"/>
                    </a:lnTo>
                    <a:lnTo>
                      <a:pt x="370" y="172"/>
                    </a:lnTo>
                    <a:lnTo>
                      <a:pt x="365" y="176"/>
                    </a:lnTo>
                    <a:lnTo>
                      <a:pt x="365" y="176"/>
                    </a:lnTo>
                    <a:lnTo>
                      <a:pt x="369" y="174"/>
                    </a:lnTo>
                    <a:lnTo>
                      <a:pt x="371" y="174"/>
                    </a:lnTo>
                    <a:lnTo>
                      <a:pt x="375" y="172"/>
                    </a:lnTo>
                    <a:lnTo>
                      <a:pt x="377" y="172"/>
                    </a:lnTo>
                    <a:lnTo>
                      <a:pt x="377" y="172"/>
                    </a:lnTo>
                    <a:lnTo>
                      <a:pt x="379" y="172"/>
                    </a:lnTo>
                    <a:lnTo>
                      <a:pt x="379" y="174"/>
                    </a:lnTo>
                    <a:lnTo>
                      <a:pt x="382" y="174"/>
                    </a:lnTo>
                    <a:lnTo>
                      <a:pt x="386" y="170"/>
                    </a:lnTo>
                    <a:lnTo>
                      <a:pt x="388" y="170"/>
                    </a:lnTo>
                    <a:lnTo>
                      <a:pt x="391" y="172"/>
                    </a:lnTo>
                    <a:lnTo>
                      <a:pt x="394" y="177"/>
                    </a:lnTo>
                    <a:lnTo>
                      <a:pt x="396" y="179"/>
                    </a:lnTo>
                    <a:lnTo>
                      <a:pt x="398" y="179"/>
                    </a:lnTo>
                    <a:lnTo>
                      <a:pt x="398" y="181"/>
                    </a:lnTo>
                    <a:lnTo>
                      <a:pt x="396" y="181"/>
                    </a:lnTo>
                    <a:lnTo>
                      <a:pt x="394" y="181"/>
                    </a:lnTo>
                    <a:lnTo>
                      <a:pt x="391" y="179"/>
                    </a:lnTo>
                    <a:lnTo>
                      <a:pt x="390" y="179"/>
                    </a:lnTo>
                    <a:lnTo>
                      <a:pt x="388" y="179"/>
                    </a:lnTo>
                    <a:lnTo>
                      <a:pt x="386" y="179"/>
                    </a:lnTo>
                    <a:lnTo>
                      <a:pt x="386" y="181"/>
                    </a:lnTo>
                    <a:lnTo>
                      <a:pt x="393" y="183"/>
                    </a:lnTo>
                    <a:lnTo>
                      <a:pt x="394" y="185"/>
                    </a:lnTo>
                    <a:lnTo>
                      <a:pt x="394" y="185"/>
                    </a:lnTo>
                    <a:lnTo>
                      <a:pt x="390" y="187"/>
                    </a:lnTo>
                    <a:lnTo>
                      <a:pt x="390" y="187"/>
                    </a:lnTo>
                    <a:lnTo>
                      <a:pt x="386" y="185"/>
                    </a:lnTo>
                    <a:lnTo>
                      <a:pt x="384" y="185"/>
                    </a:lnTo>
                    <a:lnTo>
                      <a:pt x="382" y="185"/>
                    </a:lnTo>
                    <a:lnTo>
                      <a:pt x="380" y="185"/>
                    </a:lnTo>
                    <a:lnTo>
                      <a:pt x="380" y="185"/>
                    </a:lnTo>
                    <a:lnTo>
                      <a:pt x="382" y="187"/>
                    </a:lnTo>
                    <a:lnTo>
                      <a:pt x="382" y="187"/>
                    </a:lnTo>
                    <a:lnTo>
                      <a:pt x="380" y="187"/>
                    </a:lnTo>
                    <a:lnTo>
                      <a:pt x="380" y="189"/>
                    </a:lnTo>
                    <a:lnTo>
                      <a:pt x="384" y="191"/>
                    </a:lnTo>
                    <a:lnTo>
                      <a:pt x="388" y="193"/>
                    </a:lnTo>
                    <a:lnTo>
                      <a:pt x="388" y="193"/>
                    </a:lnTo>
                    <a:lnTo>
                      <a:pt x="386" y="195"/>
                    </a:lnTo>
                    <a:lnTo>
                      <a:pt x="384" y="195"/>
                    </a:lnTo>
                    <a:lnTo>
                      <a:pt x="380" y="193"/>
                    </a:lnTo>
                    <a:lnTo>
                      <a:pt x="380" y="193"/>
                    </a:lnTo>
                    <a:lnTo>
                      <a:pt x="379" y="193"/>
                    </a:lnTo>
                    <a:lnTo>
                      <a:pt x="380" y="195"/>
                    </a:lnTo>
                    <a:lnTo>
                      <a:pt x="382" y="195"/>
                    </a:lnTo>
                    <a:lnTo>
                      <a:pt x="382" y="196"/>
                    </a:lnTo>
                    <a:lnTo>
                      <a:pt x="382" y="196"/>
                    </a:lnTo>
                    <a:lnTo>
                      <a:pt x="382" y="198"/>
                    </a:lnTo>
                    <a:lnTo>
                      <a:pt x="380" y="198"/>
                    </a:lnTo>
                    <a:lnTo>
                      <a:pt x="379" y="200"/>
                    </a:lnTo>
                    <a:lnTo>
                      <a:pt x="379" y="202"/>
                    </a:lnTo>
                    <a:lnTo>
                      <a:pt x="377" y="202"/>
                    </a:lnTo>
                    <a:lnTo>
                      <a:pt x="377" y="202"/>
                    </a:lnTo>
                    <a:lnTo>
                      <a:pt x="375" y="204"/>
                    </a:lnTo>
                    <a:lnTo>
                      <a:pt x="371" y="202"/>
                    </a:lnTo>
                    <a:lnTo>
                      <a:pt x="370" y="202"/>
                    </a:lnTo>
                    <a:lnTo>
                      <a:pt x="369" y="198"/>
                    </a:lnTo>
                    <a:lnTo>
                      <a:pt x="369" y="198"/>
                    </a:lnTo>
                    <a:lnTo>
                      <a:pt x="369" y="200"/>
                    </a:lnTo>
                    <a:lnTo>
                      <a:pt x="369" y="200"/>
                    </a:lnTo>
                    <a:lnTo>
                      <a:pt x="365" y="202"/>
                    </a:lnTo>
                    <a:lnTo>
                      <a:pt x="365" y="202"/>
                    </a:lnTo>
                    <a:lnTo>
                      <a:pt x="367" y="202"/>
                    </a:lnTo>
                    <a:lnTo>
                      <a:pt x="370" y="204"/>
                    </a:lnTo>
                    <a:lnTo>
                      <a:pt x="369" y="205"/>
                    </a:lnTo>
                    <a:lnTo>
                      <a:pt x="369" y="212"/>
                    </a:lnTo>
                    <a:lnTo>
                      <a:pt x="369" y="214"/>
                    </a:lnTo>
                    <a:lnTo>
                      <a:pt x="367" y="215"/>
                    </a:lnTo>
                    <a:lnTo>
                      <a:pt x="365" y="217"/>
                    </a:lnTo>
                    <a:lnTo>
                      <a:pt x="363" y="217"/>
                    </a:lnTo>
                    <a:lnTo>
                      <a:pt x="363" y="215"/>
                    </a:lnTo>
                    <a:lnTo>
                      <a:pt x="363" y="214"/>
                    </a:lnTo>
                    <a:lnTo>
                      <a:pt x="361" y="214"/>
                    </a:lnTo>
                    <a:lnTo>
                      <a:pt x="361" y="214"/>
                    </a:lnTo>
                    <a:lnTo>
                      <a:pt x="360" y="214"/>
                    </a:lnTo>
                    <a:lnTo>
                      <a:pt x="358" y="215"/>
                    </a:lnTo>
                    <a:lnTo>
                      <a:pt x="356" y="214"/>
                    </a:lnTo>
                    <a:lnTo>
                      <a:pt x="356" y="212"/>
                    </a:lnTo>
                    <a:lnTo>
                      <a:pt x="356" y="209"/>
                    </a:lnTo>
                    <a:lnTo>
                      <a:pt x="356" y="207"/>
                    </a:lnTo>
                    <a:lnTo>
                      <a:pt x="356" y="207"/>
                    </a:lnTo>
                    <a:lnTo>
                      <a:pt x="356" y="209"/>
                    </a:lnTo>
                    <a:lnTo>
                      <a:pt x="354" y="210"/>
                    </a:lnTo>
                    <a:lnTo>
                      <a:pt x="352" y="214"/>
                    </a:lnTo>
                    <a:lnTo>
                      <a:pt x="351" y="212"/>
                    </a:lnTo>
                    <a:lnTo>
                      <a:pt x="349" y="212"/>
                    </a:lnTo>
                    <a:lnTo>
                      <a:pt x="349" y="210"/>
                    </a:lnTo>
                    <a:lnTo>
                      <a:pt x="347" y="209"/>
                    </a:lnTo>
                    <a:lnTo>
                      <a:pt x="346" y="207"/>
                    </a:lnTo>
                    <a:lnTo>
                      <a:pt x="344" y="204"/>
                    </a:lnTo>
                    <a:lnTo>
                      <a:pt x="344" y="204"/>
                    </a:lnTo>
                    <a:lnTo>
                      <a:pt x="342" y="202"/>
                    </a:lnTo>
                    <a:lnTo>
                      <a:pt x="342" y="202"/>
                    </a:lnTo>
                    <a:lnTo>
                      <a:pt x="342" y="200"/>
                    </a:lnTo>
                    <a:lnTo>
                      <a:pt x="341" y="200"/>
                    </a:lnTo>
                    <a:lnTo>
                      <a:pt x="341" y="198"/>
                    </a:lnTo>
                    <a:lnTo>
                      <a:pt x="342" y="196"/>
                    </a:lnTo>
                    <a:lnTo>
                      <a:pt x="344" y="195"/>
                    </a:lnTo>
                    <a:lnTo>
                      <a:pt x="346" y="195"/>
                    </a:lnTo>
                    <a:lnTo>
                      <a:pt x="349" y="193"/>
                    </a:lnTo>
                    <a:lnTo>
                      <a:pt x="349" y="193"/>
                    </a:lnTo>
                    <a:lnTo>
                      <a:pt x="351" y="189"/>
                    </a:lnTo>
                    <a:lnTo>
                      <a:pt x="352" y="187"/>
                    </a:lnTo>
                    <a:lnTo>
                      <a:pt x="354" y="187"/>
                    </a:lnTo>
                    <a:lnTo>
                      <a:pt x="352" y="185"/>
                    </a:lnTo>
                    <a:lnTo>
                      <a:pt x="351" y="187"/>
                    </a:lnTo>
                    <a:lnTo>
                      <a:pt x="349" y="189"/>
                    </a:lnTo>
                    <a:lnTo>
                      <a:pt x="347" y="191"/>
                    </a:lnTo>
                    <a:lnTo>
                      <a:pt x="346" y="193"/>
                    </a:lnTo>
                    <a:lnTo>
                      <a:pt x="342" y="195"/>
                    </a:lnTo>
                    <a:lnTo>
                      <a:pt x="341" y="195"/>
                    </a:lnTo>
                    <a:lnTo>
                      <a:pt x="339" y="195"/>
                    </a:lnTo>
                    <a:lnTo>
                      <a:pt x="335" y="195"/>
                    </a:lnTo>
                    <a:lnTo>
                      <a:pt x="333" y="193"/>
                    </a:lnTo>
                    <a:lnTo>
                      <a:pt x="335" y="193"/>
                    </a:lnTo>
                    <a:lnTo>
                      <a:pt x="337" y="189"/>
                    </a:lnTo>
                    <a:lnTo>
                      <a:pt x="337" y="189"/>
                    </a:lnTo>
                    <a:lnTo>
                      <a:pt x="335" y="189"/>
                    </a:lnTo>
                    <a:lnTo>
                      <a:pt x="335" y="191"/>
                    </a:lnTo>
                    <a:lnTo>
                      <a:pt x="333" y="191"/>
                    </a:lnTo>
                    <a:lnTo>
                      <a:pt x="332" y="191"/>
                    </a:lnTo>
                    <a:lnTo>
                      <a:pt x="330" y="189"/>
                    </a:lnTo>
                    <a:lnTo>
                      <a:pt x="328" y="189"/>
                    </a:lnTo>
                    <a:lnTo>
                      <a:pt x="326" y="187"/>
                    </a:lnTo>
                    <a:lnTo>
                      <a:pt x="326" y="187"/>
                    </a:lnTo>
                    <a:lnTo>
                      <a:pt x="322" y="185"/>
                    </a:lnTo>
                    <a:lnTo>
                      <a:pt x="322" y="183"/>
                    </a:lnTo>
                    <a:lnTo>
                      <a:pt x="322" y="181"/>
                    </a:lnTo>
                    <a:lnTo>
                      <a:pt x="322" y="181"/>
                    </a:lnTo>
                    <a:lnTo>
                      <a:pt x="320" y="179"/>
                    </a:lnTo>
                    <a:lnTo>
                      <a:pt x="318" y="181"/>
                    </a:lnTo>
                    <a:lnTo>
                      <a:pt x="320" y="181"/>
                    </a:lnTo>
                    <a:lnTo>
                      <a:pt x="320" y="183"/>
                    </a:lnTo>
                    <a:lnTo>
                      <a:pt x="318" y="183"/>
                    </a:lnTo>
                    <a:lnTo>
                      <a:pt x="316" y="183"/>
                    </a:lnTo>
                    <a:lnTo>
                      <a:pt x="314" y="181"/>
                    </a:lnTo>
                    <a:lnTo>
                      <a:pt x="314" y="183"/>
                    </a:lnTo>
                    <a:lnTo>
                      <a:pt x="316" y="185"/>
                    </a:lnTo>
                    <a:lnTo>
                      <a:pt x="316" y="185"/>
                    </a:lnTo>
                    <a:lnTo>
                      <a:pt x="316" y="187"/>
                    </a:lnTo>
                    <a:lnTo>
                      <a:pt x="314" y="187"/>
                    </a:lnTo>
                    <a:lnTo>
                      <a:pt x="314" y="187"/>
                    </a:lnTo>
                    <a:lnTo>
                      <a:pt x="311" y="185"/>
                    </a:lnTo>
                    <a:lnTo>
                      <a:pt x="309" y="185"/>
                    </a:lnTo>
                    <a:lnTo>
                      <a:pt x="307" y="183"/>
                    </a:lnTo>
                    <a:lnTo>
                      <a:pt x="307" y="185"/>
                    </a:lnTo>
                    <a:lnTo>
                      <a:pt x="307" y="185"/>
                    </a:lnTo>
                    <a:lnTo>
                      <a:pt x="309" y="187"/>
                    </a:lnTo>
                    <a:lnTo>
                      <a:pt x="311" y="189"/>
                    </a:lnTo>
                    <a:lnTo>
                      <a:pt x="314" y="193"/>
                    </a:lnTo>
                    <a:lnTo>
                      <a:pt x="316" y="193"/>
                    </a:lnTo>
                    <a:lnTo>
                      <a:pt x="314" y="195"/>
                    </a:lnTo>
                    <a:lnTo>
                      <a:pt x="314" y="196"/>
                    </a:lnTo>
                    <a:lnTo>
                      <a:pt x="313" y="196"/>
                    </a:lnTo>
                    <a:lnTo>
                      <a:pt x="311" y="196"/>
                    </a:lnTo>
                    <a:lnTo>
                      <a:pt x="307" y="195"/>
                    </a:lnTo>
                    <a:lnTo>
                      <a:pt x="305" y="193"/>
                    </a:lnTo>
                    <a:lnTo>
                      <a:pt x="302" y="191"/>
                    </a:lnTo>
                    <a:lnTo>
                      <a:pt x="298" y="187"/>
                    </a:lnTo>
                    <a:lnTo>
                      <a:pt x="297" y="187"/>
                    </a:lnTo>
                    <a:lnTo>
                      <a:pt x="295" y="189"/>
                    </a:lnTo>
                    <a:lnTo>
                      <a:pt x="295" y="189"/>
                    </a:lnTo>
                    <a:lnTo>
                      <a:pt x="297" y="189"/>
                    </a:lnTo>
                    <a:lnTo>
                      <a:pt x="298" y="189"/>
                    </a:lnTo>
                    <a:lnTo>
                      <a:pt x="302" y="193"/>
                    </a:lnTo>
                    <a:lnTo>
                      <a:pt x="302" y="193"/>
                    </a:lnTo>
                    <a:lnTo>
                      <a:pt x="302" y="195"/>
                    </a:lnTo>
                    <a:lnTo>
                      <a:pt x="302" y="195"/>
                    </a:lnTo>
                    <a:lnTo>
                      <a:pt x="302" y="196"/>
                    </a:lnTo>
                    <a:lnTo>
                      <a:pt x="303" y="198"/>
                    </a:lnTo>
                    <a:lnTo>
                      <a:pt x="305" y="198"/>
                    </a:lnTo>
                    <a:lnTo>
                      <a:pt x="305" y="198"/>
                    </a:lnTo>
                    <a:lnTo>
                      <a:pt x="307" y="200"/>
                    </a:lnTo>
                    <a:lnTo>
                      <a:pt x="305" y="204"/>
                    </a:lnTo>
                    <a:lnTo>
                      <a:pt x="305" y="204"/>
                    </a:lnTo>
                    <a:lnTo>
                      <a:pt x="305" y="204"/>
                    </a:lnTo>
                    <a:lnTo>
                      <a:pt x="305" y="204"/>
                    </a:lnTo>
                    <a:lnTo>
                      <a:pt x="309" y="204"/>
                    </a:lnTo>
                    <a:lnTo>
                      <a:pt x="311" y="202"/>
                    </a:lnTo>
                    <a:lnTo>
                      <a:pt x="311" y="202"/>
                    </a:lnTo>
                    <a:lnTo>
                      <a:pt x="313" y="204"/>
                    </a:lnTo>
                    <a:lnTo>
                      <a:pt x="313" y="204"/>
                    </a:lnTo>
                    <a:lnTo>
                      <a:pt x="314" y="205"/>
                    </a:lnTo>
                    <a:lnTo>
                      <a:pt x="314" y="205"/>
                    </a:lnTo>
                    <a:lnTo>
                      <a:pt x="314" y="205"/>
                    </a:lnTo>
                    <a:lnTo>
                      <a:pt x="318" y="207"/>
                    </a:lnTo>
                    <a:lnTo>
                      <a:pt x="316" y="207"/>
                    </a:lnTo>
                    <a:lnTo>
                      <a:pt x="314" y="209"/>
                    </a:lnTo>
                    <a:lnTo>
                      <a:pt x="314" y="209"/>
                    </a:lnTo>
                    <a:lnTo>
                      <a:pt x="314" y="209"/>
                    </a:lnTo>
                    <a:lnTo>
                      <a:pt x="316" y="210"/>
                    </a:lnTo>
                    <a:lnTo>
                      <a:pt x="318" y="210"/>
                    </a:lnTo>
                    <a:lnTo>
                      <a:pt x="320" y="212"/>
                    </a:lnTo>
                    <a:lnTo>
                      <a:pt x="320" y="214"/>
                    </a:lnTo>
                    <a:lnTo>
                      <a:pt x="320" y="214"/>
                    </a:lnTo>
                    <a:lnTo>
                      <a:pt x="320" y="214"/>
                    </a:lnTo>
                    <a:lnTo>
                      <a:pt x="320" y="214"/>
                    </a:lnTo>
                    <a:lnTo>
                      <a:pt x="320" y="214"/>
                    </a:lnTo>
                    <a:lnTo>
                      <a:pt x="322" y="214"/>
                    </a:lnTo>
                    <a:lnTo>
                      <a:pt x="322" y="215"/>
                    </a:lnTo>
                    <a:lnTo>
                      <a:pt x="322" y="215"/>
                    </a:lnTo>
                    <a:lnTo>
                      <a:pt x="322" y="219"/>
                    </a:lnTo>
                    <a:lnTo>
                      <a:pt x="322" y="221"/>
                    </a:lnTo>
                    <a:lnTo>
                      <a:pt x="322" y="221"/>
                    </a:lnTo>
                    <a:lnTo>
                      <a:pt x="322" y="217"/>
                    </a:lnTo>
                    <a:lnTo>
                      <a:pt x="322" y="217"/>
                    </a:lnTo>
                    <a:lnTo>
                      <a:pt x="324" y="217"/>
                    </a:lnTo>
                    <a:lnTo>
                      <a:pt x="328" y="219"/>
                    </a:lnTo>
                    <a:lnTo>
                      <a:pt x="330" y="219"/>
                    </a:lnTo>
                    <a:lnTo>
                      <a:pt x="330" y="221"/>
                    </a:lnTo>
                    <a:lnTo>
                      <a:pt x="328" y="221"/>
                    </a:lnTo>
                    <a:lnTo>
                      <a:pt x="328" y="223"/>
                    </a:lnTo>
                    <a:lnTo>
                      <a:pt x="330" y="223"/>
                    </a:lnTo>
                    <a:lnTo>
                      <a:pt x="330" y="223"/>
                    </a:lnTo>
                    <a:lnTo>
                      <a:pt x="332" y="221"/>
                    </a:lnTo>
                    <a:lnTo>
                      <a:pt x="332" y="219"/>
                    </a:lnTo>
                    <a:lnTo>
                      <a:pt x="333" y="219"/>
                    </a:lnTo>
                    <a:lnTo>
                      <a:pt x="335" y="219"/>
                    </a:lnTo>
                    <a:lnTo>
                      <a:pt x="337" y="221"/>
                    </a:lnTo>
                    <a:lnTo>
                      <a:pt x="339" y="223"/>
                    </a:lnTo>
                    <a:lnTo>
                      <a:pt x="339" y="223"/>
                    </a:lnTo>
                    <a:lnTo>
                      <a:pt x="341" y="223"/>
                    </a:lnTo>
                    <a:lnTo>
                      <a:pt x="342" y="224"/>
                    </a:lnTo>
                    <a:lnTo>
                      <a:pt x="342" y="226"/>
                    </a:lnTo>
                    <a:lnTo>
                      <a:pt x="339" y="228"/>
                    </a:lnTo>
                    <a:lnTo>
                      <a:pt x="339" y="228"/>
                    </a:lnTo>
                    <a:lnTo>
                      <a:pt x="341" y="228"/>
                    </a:lnTo>
                    <a:lnTo>
                      <a:pt x="344" y="228"/>
                    </a:lnTo>
                    <a:lnTo>
                      <a:pt x="346" y="228"/>
                    </a:lnTo>
                    <a:lnTo>
                      <a:pt x="346" y="230"/>
                    </a:lnTo>
                    <a:lnTo>
                      <a:pt x="344" y="232"/>
                    </a:lnTo>
                    <a:lnTo>
                      <a:pt x="342" y="232"/>
                    </a:lnTo>
                    <a:lnTo>
                      <a:pt x="339" y="232"/>
                    </a:lnTo>
                    <a:lnTo>
                      <a:pt x="339" y="232"/>
                    </a:lnTo>
                    <a:lnTo>
                      <a:pt x="339" y="232"/>
                    </a:lnTo>
                    <a:lnTo>
                      <a:pt x="342" y="233"/>
                    </a:lnTo>
                    <a:lnTo>
                      <a:pt x="342" y="234"/>
                    </a:lnTo>
                    <a:lnTo>
                      <a:pt x="344" y="236"/>
                    </a:lnTo>
                    <a:lnTo>
                      <a:pt x="344" y="236"/>
                    </a:lnTo>
                    <a:lnTo>
                      <a:pt x="344" y="236"/>
                    </a:lnTo>
                    <a:lnTo>
                      <a:pt x="344" y="238"/>
                    </a:lnTo>
                    <a:lnTo>
                      <a:pt x="344" y="238"/>
                    </a:lnTo>
                    <a:lnTo>
                      <a:pt x="346" y="238"/>
                    </a:lnTo>
                    <a:lnTo>
                      <a:pt x="347" y="238"/>
                    </a:lnTo>
                    <a:lnTo>
                      <a:pt x="349" y="238"/>
                    </a:lnTo>
                    <a:lnTo>
                      <a:pt x="351" y="238"/>
                    </a:lnTo>
                    <a:lnTo>
                      <a:pt x="351" y="238"/>
                    </a:lnTo>
                    <a:lnTo>
                      <a:pt x="351" y="241"/>
                    </a:lnTo>
                    <a:lnTo>
                      <a:pt x="349" y="241"/>
                    </a:lnTo>
                    <a:lnTo>
                      <a:pt x="349" y="241"/>
                    </a:lnTo>
                    <a:lnTo>
                      <a:pt x="351" y="241"/>
                    </a:lnTo>
                    <a:lnTo>
                      <a:pt x="352" y="241"/>
                    </a:lnTo>
                    <a:lnTo>
                      <a:pt x="352" y="243"/>
                    </a:lnTo>
                    <a:lnTo>
                      <a:pt x="354" y="245"/>
                    </a:lnTo>
                    <a:lnTo>
                      <a:pt x="354" y="245"/>
                    </a:lnTo>
                    <a:lnTo>
                      <a:pt x="352" y="245"/>
                    </a:lnTo>
                    <a:lnTo>
                      <a:pt x="352" y="247"/>
                    </a:lnTo>
                    <a:lnTo>
                      <a:pt x="352" y="251"/>
                    </a:lnTo>
                    <a:lnTo>
                      <a:pt x="352" y="253"/>
                    </a:lnTo>
                    <a:lnTo>
                      <a:pt x="352" y="254"/>
                    </a:lnTo>
                    <a:lnTo>
                      <a:pt x="352" y="256"/>
                    </a:lnTo>
                    <a:lnTo>
                      <a:pt x="351" y="256"/>
                    </a:lnTo>
                    <a:lnTo>
                      <a:pt x="351" y="254"/>
                    </a:lnTo>
                    <a:lnTo>
                      <a:pt x="347" y="249"/>
                    </a:lnTo>
                    <a:lnTo>
                      <a:pt x="347" y="247"/>
                    </a:lnTo>
                    <a:lnTo>
                      <a:pt x="347" y="247"/>
                    </a:lnTo>
                    <a:lnTo>
                      <a:pt x="344" y="243"/>
                    </a:lnTo>
                    <a:lnTo>
                      <a:pt x="344" y="243"/>
                    </a:lnTo>
                    <a:lnTo>
                      <a:pt x="344" y="245"/>
                    </a:lnTo>
                    <a:lnTo>
                      <a:pt x="346" y="247"/>
                    </a:lnTo>
                    <a:lnTo>
                      <a:pt x="346" y="251"/>
                    </a:lnTo>
                    <a:lnTo>
                      <a:pt x="346" y="253"/>
                    </a:lnTo>
                    <a:lnTo>
                      <a:pt x="346" y="254"/>
                    </a:lnTo>
                    <a:lnTo>
                      <a:pt x="346" y="254"/>
                    </a:lnTo>
                    <a:lnTo>
                      <a:pt x="346" y="254"/>
                    </a:lnTo>
                    <a:lnTo>
                      <a:pt x="346" y="256"/>
                    </a:lnTo>
                    <a:lnTo>
                      <a:pt x="347" y="258"/>
                    </a:lnTo>
                    <a:lnTo>
                      <a:pt x="349" y="259"/>
                    </a:lnTo>
                    <a:lnTo>
                      <a:pt x="349" y="261"/>
                    </a:lnTo>
                    <a:lnTo>
                      <a:pt x="351" y="261"/>
                    </a:lnTo>
                    <a:lnTo>
                      <a:pt x="351" y="263"/>
                    </a:lnTo>
                    <a:lnTo>
                      <a:pt x="351" y="263"/>
                    </a:lnTo>
                    <a:lnTo>
                      <a:pt x="349" y="263"/>
                    </a:lnTo>
                    <a:lnTo>
                      <a:pt x="347" y="263"/>
                    </a:lnTo>
                    <a:lnTo>
                      <a:pt x="347" y="263"/>
                    </a:lnTo>
                    <a:lnTo>
                      <a:pt x="344" y="261"/>
                    </a:lnTo>
                    <a:lnTo>
                      <a:pt x="344" y="261"/>
                    </a:lnTo>
                    <a:lnTo>
                      <a:pt x="346" y="266"/>
                    </a:lnTo>
                    <a:lnTo>
                      <a:pt x="346" y="269"/>
                    </a:lnTo>
                    <a:lnTo>
                      <a:pt x="346" y="269"/>
                    </a:lnTo>
                    <a:lnTo>
                      <a:pt x="344" y="269"/>
                    </a:lnTo>
                    <a:lnTo>
                      <a:pt x="342" y="266"/>
                    </a:lnTo>
                    <a:lnTo>
                      <a:pt x="341" y="264"/>
                    </a:lnTo>
                    <a:lnTo>
                      <a:pt x="339" y="263"/>
                    </a:lnTo>
                    <a:lnTo>
                      <a:pt x="337" y="261"/>
                    </a:lnTo>
                    <a:lnTo>
                      <a:pt x="335" y="261"/>
                    </a:lnTo>
                    <a:lnTo>
                      <a:pt x="335" y="263"/>
                    </a:lnTo>
                    <a:lnTo>
                      <a:pt x="335" y="263"/>
                    </a:lnTo>
                    <a:lnTo>
                      <a:pt x="335" y="263"/>
                    </a:lnTo>
                    <a:lnTo>
                      <a:pt x="333" y="261"/>
                    </a:lnTo>
                    <a:lnTo>
                      <a:pt x="333" y="261"/>
                    </a:lnTo>
                    <a:lnTo>
                      <a:pt x="330" y="258"/>
                    </a:lnTo>
                    <a:lnTo>
                      <a:pt x="330" y="258"/>
                    </a:lnTo>
                    <a:lnTo>
                      <a:pt x="330" y="259"/>
                    </a:lnTo>
                    <a:lnTo>
                      <a:pt x="330" y="259"/>
                    </a:lnTo>
                    <a:lnTo>
                      <a:pt x="330" y="261"/>
                    </a:lnTo>
                    <a:lnTo>
                      <a:pt x="328" y="261"/>
                    </a:lnTo>
                    <a:lnTo>
                      <a:pt x="326" y="259"/>
                    </a:lnTo>
                    <a:lnTo>
                      <a:pt x="326" y="258"/>
                    </a:lnTo>
                    <a:lnTo>
                      <a:pt x="324" y="256"/>
                    </a:lnTo>
                    <a:lnTo>
                      <a:pt x="322" y="254"/>
                    </a:lnTo>
                    <a:lnTo>
                      <a:pt x="322" y="256"/>
                    </a:lnTo>
                    <a:lnTo>
                      <a:pt x="322" y="258"/>
                    </a:lnTo>
                    <a:lnTo>
                      <a:pt x="322" y="259"/>
                    </a:lnTo>
                    <a:lnTo>
                      <a:pt x="322" y="259"/>
                    </a:lnTo>
                    <a:lnTo>
                      <a:pt x="322" y="259"/>
                    </a:lnTo>
                    <a:lnTo>
                      <a:pt x="322" y="258"/>
                    </a:lnTo>
                    <a:lnTo>
                      <a:pt x="322" y="258"/>
                    </a:lnTo>
                    <a:lnTo>
                      <a:pt x="322" y="256"/>
                    </a:lnTo>
                    <a:lnTo>
                      <a:pt x="320" y="256"/>
                    </a:lnTo>
                    <a:lnTo>
                      <a:pt x="320" y="254"/>
                    </a:lnTo>
                    <a:lnTo>
                      <a:pt x="320" y="254"/>
                    </a:lnTo>
                    <a:lnTo>
                      <a:pt x="318" y="254"/>
                    </a:lnTo>
                    <a:lnTo>
                      <a:pt x="316" y="254"/>
                    </a:lnTo>
                    <a:lnTo>
                      <a:pt x="316" y="253"/>
                    </a:lnTo>
                    <a:lnTo>
                      <a:pt x="313" y="251"/>
                    </a:lnTo>
                    <a:lnTo>
                      <a:pt x="309" y="247"/>
                    </a:lnTo>
                    <a:lnTo>
                      <a:pt x="307" y="245"/>
                    </a:lnTo>
                    <a:lnTo>
                      <a:pt x="305" y="243"/>
                    </a:lnTo>
                    <a:lnTo>
                      <a:pt x="307" y="247"/>
                    </a:lnTo>
                    <a:lnTo>
                      <a:pt x="309" y="251"/>
                    </a:lnTo>
                    <a:lnTo>
                      <a:pt x="309" y="251"/>
                    </a:lnTo>
                    <a:lnTo>
                      <a:pt x="309" y="251"/>
                    </a:lnTo>
                    <a:lnTo>
                      <a:pt x="307" y="251"/>
                    </a:lnTo>
                    <a:lnTo>
                      <a:pt x="302" y="247"/>
                    </a:lnTo>
                    <a:lnTo>
                      <a:pt x="298" y="245"/>
                    </a:lnTo>
                    <a:lnTo>
                      <a:pt x="297" y="243"/>
                    </a:lnTo>
                    <a:lnTo>
                      <a:pt x="294" y="243"/>
                    </a:lnTo>
                    <a:lnTo>
                      <a:pt x="292" y="245"/>
                    </a:lnTo>
                    <a:lnTo>
                      <a:pt x="294" y="247"/>
                    </a:lnTo>
                    <a:lnTo>
                      <a:pt x="295" y="249"/>
                    </a:lnTo>
                    <a:lnTo>
                      <a:pt x="297" y="251"/>
                    </a:lnTo>
                    <a:lnTo>
                      <a:pt x="300" y="253"/>
                    </a:lnTo>
                    <a:lnTo>
                      <a:pt x="302" y="256"/>
                    </a:lnTo>
                    <a:lnTo>
                      <a:pt x="303" y="256"/>
                    </a:lnTo>
                    <a:lnTo>
                      <a:pt x="305" y="258"/>
                    </a:lnTo>
                    <a:lnTo>
                      <a:pt x="307" y="258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9" y="259"/>
                    </a:lnTo>
                    <a:lnTo>
                      <a:pt x="309" y="259"/>
                    </a:lnTo>
                    <a:lnTo>
                      <a:pt x="313" y="261"/>
                    </a:lnTo>
                    <a:lnTo>
                      <a:pt x="314" y="263"/>
                    </a:lnTo>
                    <a:lnTo>
                      <a:pt x="314" y="263"/>
                    </a:lnTo>
                    <a:lnTo>
                      <a:pt x="316" y="264"/>
                    </a:lnTo>
                    <a:lnTo>
                      <a:pt x="320" y="266"/>
                    </a:lnTo>
                    <a:lnTo>
                      <a:pt x="320" y="269"/>
                    </a:lnTo>
                    <a:lnTo>
                      <a:pt x="322" y="269"/>
                    </a:lnTo>
                    <a:lnTo>
                      <a:pt x="322" y="269"/>
                    </a:lnTo>
                    <a:lnTo>
                      <a:pt x="324" y="272"/>
                    </a:lnTo>
                    <a:lnTo>
                      <a:pt x="326" y="272"/>
                    </a:lnTo>
                    <a:lnTo>
                      <a:pt x="328" y="275"/>
                    </a:lnTo>
                    <a:lnTo>
                      <a:pt x="328" y="275"/>
                    </a:lnTo>
                    <a:lnTo>
                      <a:pt x="332" y="277"/>
                    </a:lnTo>
                    <a:lnTo>
                      <a:pt x="332" y="277"/>
                    </a:lnTo>
                    <a:lnTo>
                      <a:pt x="333" y="277"/>
                    </a:lnTo>
                    <a:lnTo>
                      <a:pt x="332" y="279"/>
                    </a:lnTo>
                    <a:lnTo>
                      <a:pt x="332" y="279"/>
                    </a:lnTo>
                    <a:lnTo>
                      <a:pt x="330" y="281"/>
                    </a:lnTo>
                    <a:lnTo>
                      <a:pt x="332" y="281"/>
                    </a:lnTo>
                    <a:lnTo>
                      <a:pt x="332" y="282"/>
                    </a:lnTo>
                    <a:lnTo>
                      <a:pt x="332" y="283"/>
                    </a:lnTo>
                    <a:lnTo>
                      <a:pt x="332" y="283"/>
                    </a:lnTo>
                    <a:lnTo>
                      <a:pt x="328" y="283"/>
                    </a:lnTo>
                    <a:lnTo>
                      <a:pt x="328" y="283"/>
                    </a:lnTo>
                    <a:lnTo>
                      <a:pt x="326" y="283"/>
                    </a:lnTo>
                    <a:lnTo>
                      <a:pt x="324" y="283"/>
                    </a:lnTo>
                    <a:lnTo>
                      <a:pt x="322" y="282"/>
                    </a:lnTo>
                    <a:lnTo>
                      <a:pt x="316" y="281"/>
                    </a:lnTo>
                    <a:lnTo>
                      <a:pt x="314" y="281"/>
                    </a:lnTo>
                    <a:lnTo>
                      <a:pt x="314" y="279"/>
                    </a:lnTo>
                    <a:lnTo>
                      <a:pt x="313" y="279"/>
                    </a:lnTo>
                    <a:lnTo>
                      <a:pt x="300" y="277"/>
                    </a:lnTo>
                    <a:lnTo>
                      <a:pt x="297" y="277"/>
                    </a:lnTo>
                    <a:lnTo>
                      <a:pt x="297" y="275"/>
                    </a:lnTo>
                    <a:lnTo>
                      <a:pt x="295" y="275"/>
                    </a:lnTo>
                    <a:lnTo>
                      <a:pt x="290" y="273"/>
                    </a:lnTo>
                    <a:lnTo>
                      <a:pt x="290" y="273"/>
                    </a:lnTo>
                    <a:lnTo>
                      <a:pt x="286" y="270"/>
                    </a:lnTo>
                    <a:lnTo>
                      <a:pt x="283" y="266"/>
                    </a:lnTo>
                    <a:lnTo>
                      <a:pt x="283" y="264"/>
                    </a:lnTo>
                    <a:lnTo>
                      <a:pt x="279" y="264"/>
                    </a:lnTo>
                    <a:lnTo>
                      <a:pt x="277" y="264"/>
                    </a:lnTo>
                    <a:lnTo>
                      <a:pt x="275" y="266"/>
                    </a:lnTo>
                    <a:lnTo>
                      <a:pt x="274" y="264"/>
                    </a:lnTo>
                    <a:lnTo>
                      <a:pt x="273" y="264"/>
                    </a:lnTo>
                    <a:lnTo>
                      <a:pt x="269" y="263"/>
                    </a:lnTo>
                    <a:lnTo>
                      <a:pt x="265" y="263"/>
                    </a:lnTo>
                    <a:lnTo>
                      <a:pt x="264" y="261"/>
                    </a:lnTo>
                    <a:lnTo>
                      <a:pt x="262" y="261"/>
                    </a:lnTo>
                    <a:lnTo>
                      <a:pt x="262" y="259"/>
                    </a:lnTo>
                    <a:lnTo>
                      <a:pt x="264" y="258"/>
                    </a:lnTo>
                    <a:lnTo>
                      <a:pt x="264" y="258"/>
                    </a:lnTo>
                    <a:lnTo>
                      <a:pt x="260" y="259"/>
                    </a:lnTo>
                    <a:lnTo>
                      <a:pt x="258" y="259"/>
                    </a:lnTo>
                    <a:lnTo>
                      <a:pt x="256" y="258"/>
                    </a:lnTo>
                    <a:lnTo>
                      <a:pt x="255" y="256"/>
                    </a:lnTo>
                    <a:lnTo>
                      <a:pt x="251" y="253"/>
                    </a:lnTo>
                    <a:lnTo>
                      <a:pt x="249" y="251"/>
                    </a:lnTo>
                    <a:lnTo>
                      <a:pt x="249" y="251"/>
                    </a:lnTo>
                    <a:lnTo>
                      <a:pt x="251" y="251"/>
                    </a:lnTo>
                    <a:lnTo>
                      <a:pt x="253" y="251"/>
                    </a:lnTo>
                    <a:lnTo>
                      <a:pt x="255" y="251"/>
                    </a:lnTo>
                    <a:lnTo>
                      <a:pt x="256" y="249"/>
                    </a:lnTo>
                    <a:lnTo>
                      <a:pt x="258" y="249"/>
                    </a:lnTo>
                    <a:lnTo>
                      <a:pt x="258" y="247"/>
                    </a:lnTo>
                    <a:lnTo>
                      <a:pt x="256" y="247"/>
                    </a:lnTo>
                    <a:lnTo>
                      <a:pt x="256" y="247"/>
                    </a:lnTo>
                    <a:lnTo>
                      <a:pt x="255" y="247"/>
                    </a:lnTo>
                    <a:lnTo>
                      <a:pt x="255" y="245"/>
                    </a:lnTo>
                    <a:lnTo>
                      <a:pt x="253" y="245"/>
                    </a:lnTo>
                    <a:lnTo>
                      <a:pt x="251" y="245"/>
                    </a:lnTo>
                    <a:lnTo>
                      <a:pt x="246" y="245"/>
                    </a:lnTo>
                    <a:lnTo>
                      <a:pt x="246" y="245"/>
                    </a:lnTo>
                    <a:lnTo>
                      <a:pt x="246" y="243"/>
                    </a:lnTo>
                    <a:lnTo>
                      <a:pt x="246" y="242"/>
                    </a:lnTo>
                    <a:lnTo>
                      <a:pt x="248" y="242"/>
                    </a:lnTo>
                    <a:lnTo>
                      <a:pt x="248" y="242"/>
                    </a:lnTo>
                    <a:lnTo>
                      <a:pt x="248" y="241"/>
                    </a:lnTo>
                    <a:lnTo>
                      <a:pt x="246" y="242"/>
                    </a:lnTo>
                    <a:lnTo>
                      <a:pt x="243" y="242"/>
                    </a:lnTo>
                    <a:lnTo>
                      <a:pt x="243" y="242"/>
                    </a:lnTo>
                    <a:lnTo>
                      <a:pt x="241" y="241"/>
                    </a:lnTo>
                    <a:lnTo>
                      <a:pt x="241" y="238"/>
                    </a:lnTo>
                    <a:lnTo>
                      <a:pt x="241" y="238"/>
                    </a:lnTo>
                    <a:lnTo>
                      <a:pt x="239" y="238"/>
                    </a:lnTo>
                    <a:lnTo>
                      <a:pt x="237" y="236"/>
                    </a:lnTo>
                    <a:lnTo>
                      <a:pt x="234" y="233"/>
                    </a:lnTo>
                    <a:lnTo>
                      <a:pt x="232" y="232"/>
                    </a:lnTo>
                    <a:lnTo>
                      <a:pt x="230" y="230"/>
                    </a:lnTo>
                    <a:lnTo>
                      <a:pt x="228" y="230"/>
                    </a:lnTo>
                    <a:lnTo>
                      <a:pt x="230" y="230"/>
                    </a:lnTo>
                    <a:lnTo>
                      <a:pt x="232" y="226"/>
                    </a:lnTo>
                    <a:lnTo>
                      <a:pt x="232" y="226"/>
                    </a:lnTo>
                    <a:lnTo>
                      <a:pt x="230" y="226"/>
                    </a:lnTo>
                    <a:lnTo>
                      <a:pt x="226" y="226"/>
                    </a:lnTo>
                    <a:lnTo>
                      <a:pt x="225" y="226"/>
                    </a:lnTo>
                    <a:lnTo>
                      <a:pt x="225" y="226"/>
                    </a:lnTo>
                    <a:lnTo>
                      <a:pt x="224" y="226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2" y="230"/>
                    </a:lnTo>
                    <a:lnTo>
                      <a:pt x="222" y="230"/>
                    </a:lnTo>
                    <a:lnTo>
                      <a:pt x="222" y="230"/>
                    </a:lnTo>
                    <a:lnTo>
                      <a:pt x="220" y="230"/>
                    </a:lnTo>
                    <a:lnTo>
                      <a:pt x="220" y="228"/>
                    </a:lnTo>
                    <a:lnTo>
                      <a:pt x="220" y="226"/>
                    </a:lnTo>
                    <a:lnTo>
                      <a:pt x="218" y="224"/>
                    </a:lnTo>
                    <a:lnTo>
                      <a:pt x="217" y="224"/>
                    </a:lnTo>
                    <a:lnTo>
                      <a:pt x="215" y="224"/>
                    </a:lnTo>
                    <a:lnTo>
                      <a:pt x="215" y="224"/>
                    </a:lnTo>
                    <a:lnTo>
                      <a:pt x="215" y="223"/>
                    </a:lnTo>
                    <a:lnTo>
                      <a:pt x="213" y="221"/>
                    </a:lnTo>
                    <a:lnTo>
                      <a:pt x="213" y="221"/>
                    </a:lnTo>
                    <a:lnTo>
                      <a:pt x="213" y="221"/>
                    </a:lnTo>
                    <a:lnTo>
                      <a:pt x="211" y="221"/>
                    </a:lnTo>
                    <a:lnTo>
                      <a:pt x="211" y="221"/>
                    </a:lnTo>
                    <a:lnTo>
                      <a:pt x="211" y="221"/>
                    </a:lnTo>
                    <a:lnTo>
                      <a:pt x="209" y="221"/>
                    </a:lnTo>
                    <a:lnTo>
                      <a:pt x="209" y="223"/>
                    </a:lnTo>
                    <a:lnTo>
                      <a:pt x="211" y="223"/>
                    </a:lnTo>
                    <a:lnTo>
                      <a:pt x="211" y="224"/>
                    </a:lnTo>
                    <a:lnTo>
                      <a:pt x="213" y="226"/>
                    </a:lnTo>
                    <a:lnTo>
                      <a:pt x="213" y="228"/>
                    </a:lnTo>
                    <a:lnTo>
                      <a:pt x="209" y="228"/>
                    </a:lnTo>
                    <a:lnTo>
                      <a:pt x="207" y="228"/>
                    </a:lnTo>
                    <a:lnTo>
                      <a:pt x="204" y="228"/>
                    </a:lnTo>
                    <a:lnTo>
                      <a:pt x="204" y="228"/>
                    </a:lnTo>
                    <a:lnTo>
                      <a:pt x="201" y="226"/>
                    </a:lnTo>
                    <a:lnTo>
                      <a:pt x="199" y="228"/>
                    </a:lnTo>
                    <a:lnTo>
                      <a:pt x="198" y="230"/>
                    </a:lnTo>
                    <a:lnTo>
                      <a:pt x="198" y="230"/>
                    </a:lnTo>
                    <a:lnTo>
                      <a:pt x="194" y="230"/>
                    </a:lnTo>
                    <a:lnTo>
                      <a:pt x="192" y="230"/>
                    </a:lnTo>
                    <a:lnTo>
                      <a:pt x="188" y="232"/>
                    </a:lnTo>
                    <a:lnTo>
                      <a:pt x="187" y="232"/>
                    </a:lnTo>
                    <a:lnTo>
                      <a:pt x="187" y="232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1" y="233"/>
                    </a:lnTo>
                    <a:lnTo>
                      <a:pt x="179" y="233"/>
                    </a:lnTo>
                    <a:lnTo>
                      <a:pt x="178" y="233"/>
                    </a:lnTo>
                    <a:lnTo>
                      <a:pt x="177" y="233"/>
                    </a:lnTo>
                    <a:lnTo>
                      <a:pt x="175" y="232"/>
                    </a:lnTo>
                    <a:lnTo>
                      <a:pt x="173" y="232"/>
                    </a:lnTo>
                    <a:lnTo>
                      <a:pt x="171" y="232"/>
                    </a:lnTo>
                    <a:lnTo>
                      <a:pt x="169" y="232"/>
                    </a:lnTo>
                    <a:lnTo>
                      <a:pt x="169" y="232"/>
                    </a:lnTo>
                    <a:lnTo>
                      <a:pt x="168" y="228"/>
                    </a:lnTo>
                    <a:lnTo>
                      <a:pt x="166" y="228"/>
                    </a:lnTo>
                    <a:lnTo>
                      <a:pt x="164" y="224"/>
                    </a:lnTo>
                    <a:lnTo>
                      <a:pt x="164" y="224"/>
                    </a:lnTo>
                    <a:lnTo>
                      <a:pt x="164" y="223"/>
                    </a:lnTo>
                    <a:lnTo>
                      <a:pt x="164" y="223"/>
                    </a:lnTo>
                    <a:lnTo>
                      <a:pt x="164" y="221"/>
                    </a:lnTo>
                    <a:lnTo>
                      <a:pt x="166" y="217"/>
                    </a:lnTo>
                    <a:lnTo>
                      <a:pt x="166" y="217"/>
                    </a:lnTo>
                    <a:lnTo>
                      <a:pt x="166" y="215"/>
                    </a:lnTo>
                    <a:lnTo>
                      <a:pt x="168" y="215"/>
                    </a:lnTo>
                    <a:lnTo>
                      <a:pt x="175" y="212"/>
                    </a:lnTo>
                    <a:lnTo>
                      <a:pt x="175" y="212"/>
                    </a:lnTo>
                    <a:lnTo>
                      <a:pt x="175" y="212"/>
                    </a:lnTo>
                    <a:lnTo>
                      <a:pt x="175" y="209"/>
                    </a:lnTo>
                    <a:lnTo>
                      <a:pt x="175" y="209"/>
                    </a:lnTo>
                    <a:lnTo>
                      <a:pt x="175" y="209"/>
                    </a:lnTo>
                    <a:lnTo>
                      <a:pt x="177" y="207"/>
                    </a:lnTo>
                    <a:lnTo>
                      <a:pt x="177" y="207"/>
                    </a:lnTo>
                    <a:lnTo>
                      <a:pt x="177" y="207"/>
                    </a:lnTo>
                    <a:lnTo>
                      <a:pt x="179" y="207"/>
                    </a:lnTo>
                    <a:lnTo>
                      <a:pt x="181" y="207"/>
                    </a:lnTo>
                    <a:lnTo>
                      <a:pt x="183" y="207"/>
                    </a:lnTo>
                    <a:lnTo>
                      <a:pt x="187" y="209"/>
                    </a:lnTo>
                    <a:lnTo>
                      <a:pt x="194" y="210"/>
                    </a:lnTo>
                    <a:lnTo>
                      <a:pt x="198" y="212"/>
                    </a:lnTo>
                    <a:lnTo>
                      <a:pt x="199" y="214"/>
                    </a:lnTo>
                    <a:lnTo>
                      <a:pt x="201" y="215"/>
                    </a:lnTo>
                    <a:lnTo>
                      <a:pt x="201" y="215"/>
                    </a:lnTo>
                    <a:lnTo>
                      <a:pt x="201" y="217"/>
                    </a:lnTo>
                    <a:lnTo>
                      <a:pt x="201" y="217"/>
                    </a:lnTo>
                    <a:lnTo>
                      <a:pt x="201" y="219"/>
                    </a:lnTo>
                    <a:lnTo>
                      <a:pt x="201" y="219"/>
                    </a:lnTo>
                    <a:lnTo>
                      <a:pt x="202" y="221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2" y="215"/>
                    </a:lnTo>
                    <a:lnTo>
                      <a:pt x="202" y="215"/>
                    </a:lnTo>
                    <a:lnTo>
                      <a:pt x="202" y="214"/>
                    </a:lnTo>
                    <a:lnTo>
                      <a:pt x="201" y="214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9" y="209"/>
                    </a:lnTo>
                    <a:lnTo>
                      <a:pt x="204" y="210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13" y="209"/>
                    </a:lnTo>
                    <a:lnTo>
                      <a:pt x="215" y="209"/>
                    </a:lnTo>
                    <a:lnTo>
                      <a:pt x="215" y="209"/>
                    </a:lnTo>
                    <a:lnTo>
                      <a:pt x="217" y="207"/>
                    </a:lnTo>
                    <a:lnTo>
                      <a:pt x="218" y="205"/>
                    </a:lnTo>
                    <a:lnTo>
                      <a:pt x="220" y="205"/>
                    </a:lnTo>
                    <a:lnTo>
                      <a:pt x="222" y="205"/>
                    </a:lnTo>
                    <a:lnTo>
                      <a:pt x="224" y="205"/>
                    </a:lnTo>
                    <a:lnTo>
                      <a:pt x="226" y="205"/>
                    </a:lnTo>
                    <a:lnTo>
                      <a:pt x="228" y="205"/>
                    </a:lnTo>
                    <a:lnTo>
                      <a:pt x="228" y="205"/>
                    </a:lnTo>
                    <a:lnTo>
                      <a:pt x="226" y="202"/>
                    </a:lnTo>
                    <a:lnTo>
                      <a:pt x="225" y="200"/>
                    </a:lnTo>
                    <a:lnTo>
                      <a:pt x="224" y="198"/>
                    </a:lnTo>
                    <a:lnTo>
                      <a:pt x="222" y="196"/>
                    </a:lnTo>
                    <a:lnTo>
                      <a:pt x="218" y="195"/>
                    </a:lnTo>
                    <a:lnTo>
                      <a:pt x="217" y="191"/>
                    </a:lnTo>
                    <a:lnTo>
                      <a:pt x="217" y="191"/>
                    </a:lnTo>
                    <a:lnTo>
                      <a:pt x="217" y="191"/>
                    </a:lnTo>
                    <a:lnTo>
                      <a:pt x="217" y="189"/>
                    </a:lnTo>
                    <a:lnTo>
                      <a:pt x="224" y="185"/>
                    </a:lnTo>
                    <a:lnTo>
                      <a:pt x="226" y="183"/>
                    </a:lnTo>
                    <a:lnTo>
                      <a:pt x="230" y="181"/>
                    </a:lnTo>
                    <a:lnTo>
                      <a:pt x="230" y="179"/>
                    </a:lnTo>
                    <a:lnTo>
                      <a:pt x="232" y="179"/>
                    </a:lnTo>
                    <a:lnTo>
                      <a:pt x="232" y="179"/>
                    </a:lnTo>
                    <a:lnTo>
                      <a:pt x="236" y="177"/>
                    </a:lnTo>
                    <a:lnTo>
                      <a:pt x="236" y="177"/>
                    </a:lnTo>
                    <a:lnTo>
                      <a:pt x="236" y="176"/>
                    </a:lnTo>
                    <a:lnTo>
                      <a:pt x="236" y="174"/>
                    </a:lnTo>
                    <a:lnTo>
                      <a:pt x="239" y="170"/>
                    </a:lnTo>
                    <a:lnTo>
                      <a:pt x="241" y="170"/>
                    </a:lnTo>
                    <a:lnTo>
                      <a:pt x="243" y="168"/>
                    </a:lnTo>
                    <a:lnTo>
                      <a:pt x="245" y="168"/>
                    </a:lnTo>
                    <a:lnTo>
                      <a:pt x="246" y="165"/>
                    </a:lnTo>
                    <a:lnTo>
                      <a:pt x="246" y="165"/>
                    </a:lnTo>
                    <a:lnTo>
                      <a:pt x="246" y="165"/>
                    </a:lnTo>
                    <a:lnTo>
                      <a:pt x="245" y="163"/>
                    </a:lnTo>
                    <a:lnTo>
                      <a:pt x="241" y="157"/>
                    </a:lnTo>
                    <a:lnTo>
                      <a:pt x="239" y="153"/>
                    </a:lnTo>
                    <a:lnTo>
                      <a:pt x="237" y="149"/>
                    </a:lnTo>
                    <a:lnTo>
                      <a:pt x="236" y="146"/>
                    </a:lnTo>
                    <a:lnTo>
                      <a:pt x="230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8"/>
                    </a:lnTo>
                    <a:lnTo>
                      <a:pt x="226" y="140"/>
                    </a:lnTo>
                    <a:lnTo>
                      <a:pt x="226" y="140"/>
                    </a:lnTo>
                    <a:lnTo>
                      <a:pt x="225" y="140"/>
                    </a:lnTo>
                    <a:lnTo>
                      <a:pt x="225" y="138"/>
                    </a:lnTo>
                    <a:lnTo>
                      <a:pt x="224" y="137"/>
                    </a:lnTo>
                    <a:lnTo>
                      <a:pt x="224" y="137"/>
                    </a:lnTo>
                    <a:lnTo>
                      <a:pt x="224" y="135"/>
                    </a:lnTo>
                    <a:lnTo>
                      <a:pt x="225" y="134"/>
                    </a:lnTo>
                    <a:lnTo>
                      <a:pt x="225" y="134"/>
                    </a:lnTo>
                    <a:lnTo>
                      <a:pt x="225" y="132"/>
                    </a:lnTo>
                    <a:lnTo>
                      <a:pt x="225" y="132"/>
                    </a:lnTo>
                    <a:lnTo>
                      <a:pt x="224" y="132"/>
                    </a:lnTo>
                    <a:lnTo>
                      <a:pt x="224" y="132"/>
                    </a:lnTo>
                    <a:lnTo>
                      <a:pt x="222" y="132"/>
                    </a:lnTo>
                    <a:lnTo>
                      <a:pt x="220" y="132"/>
                    </a:lnTo>
                    <a:lnTo>
                      <a:pt x="222" y="134"/>
                    </a:lnTo>
                    <a:lnTo>
                      <a:pt x="222" y="135"/>
                    </a:lnTo>
                    <a:lnTo>
                      <a:pt x="220" y="135"/>
                    </a:lnTo>
                    <a:lnTo>
                      <a:pt x="218" y="135"/>
                    </a:lnTo>
                    <a:lnTo>
                      <a:pt x="217" y="135"/>
                    </a:lnTo>
                    <a:lnTo>
                      <a:pt x="217" y="134"/>
                    </a:lnTo>
                    <a:lnTo>
                      <a:pt x="213" y="132"/>
                    </a:lnTo>
                    <a:lnTo>
                      <a:pt x="213" y="129"/>
                    </a:lnTo>
                    <a:lnTo>
                      <a:pt x="213" y="128"/>
                    </a:lnTo>
                    <a:lnTo>
                      <a:pt x="213" y="128"/>
                    </a:lnTo>
                    <a:lnTo>
                      <a:pt x="211" y="128"/>
                    </a:lnTo>
                    <a:lnTo>
                      <a:pt x="211" y="128"/>
                    </a:lnTo>
                    <a:lnTo>
                      <a:pt x="209" y="128"/>
                    </a:lnTo>
                    <a:lnTo>
                      <a:pt x="209" y="128"/>
                    </a:lnTo>
                    <a:lnTo>
                      <a:pt x="211" y="127"/>
                    </a:lnTo>
                    <a:lnTo>
                      <a:pt x="211" y="127"/>
                    </a:lnTo>
                    <a:lnTo>
                      <a:pt x="211" y="124"/>
                    </a:lnTo>
                    <a:lnTo>
                      <a:pt x="209" y="124"/>
                    </a:lnTo>
                    <a:lnTo>
                      <a:pt x="209" y="124"/>
                    </a:lnTo>
                    <a:lnTo>
                      <a:pt x="209" y="124"/>
                    </a:lnTo>
                    <a:lnTo>
                      <a:pt x="211" y="123"/>
                    </a:lnTo>
                    <a:lnTo>
                      <a:pt x="211" y="123"/>
                    </a:lnTo>
                    <a:lnTo>
                      <a:pt x="211" y="123"/>
                    </a:lnTo>
                    <a:lnTo>
                      <a:pt x="209" y="123"/>
                    </a:lnTo>
                    <a:lnTo>
                      <a:pt x="209" y="123"/>
                    </a:lnTo>
                    <a:lnTo>
                      <a:pt x="206" y="124"/>
                    </a:lnTo>
                    <a:lnTo>
                      <a:pt x="206" y="127"/>
                    </a:lnTo>
                    <a:lnTo>
                      <a:pt x="202" y="124"/>
                    </a:lnTo>
                    <a:lnTo>
                      <a:pt x="202" y="124"/>
                    </a:lnTo>
                    <a:lnTo>
                      <a:pt x="201" y="124"/>
                    </a:lnTo>
                    <a:lnTo>
                      <a:pt x="199" y="127"/>
                    </a:lnTo>
                    <a:lnTo>
                      <a:pt x="198" y="128"/>
                    </a:lnTo>
                    <a:lnTo>
                      <a:pt x="190" y="129"/>
                    </a:lnTo>
                    <a:lnTo>
                      <a:pt x="188" y="132"/>
                    </a:lnTo>
                    <a:lnTo>
                      <a:pt x="187" y="132"/>
                    </a:lnTo>
                    <a:lnTo>
                      <a:pt x="185" y="129"/>
                    </a:lnTo>
                    <a:lnTo>
                      <a:pt x="185" y="129"/>
                    </a:lnTo>
                    <a:lnTo>
                      <a:pt x="185" y="128"/>
                    </a:lnTo>
                    <a:lnTo>
                      <a:pt x="187" y="128"/>
                    </a:lnTo>
                    <a:lnTo>
                      <a:pt x="187" y="128"/>
                    </a:lnTo>
                    <a:lnTo>
                      <a:pt x="187" y="124"/>
                    </a:lnTo>
                    <a:lnTo>
                      <a:pt x="187" y="123"/>
                    </a:lnTo>
                    <a:lnTo>
                      <a:pt x="187" y="123"/>
                    </a:lnTo>
                    <a:lnTo>
                      <a:pt x="188" y="123"/>
                    </a:lnTo>
                    <a:lnTo>
                      <a:pt x="194" y="123"/>
                    </a:lnTo>
                    <a:lnTo>
                      <a:pt x="196" y="123"/>
                    </a:lnTo>
                    <a:lnTo>
                      <a:pt x="196" y="123"/>
                    </a:lnTo>
                    <a:lnTo>
                      <a:pt x="198" y="121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16"/>
                    </a:lnTo>
                    <a:lnTo>
                      <a:pt x="198" y="116"/>
                    </a:lnTo>
                    <a:lnTo>
                      <a:pt x="194" y="114"/>
                    </a:lnTo>
                    <a:lnTo>
                      <a:pt x="192" y="114"/>
                    </a:lnTo>
                    <a:lnTo>
                      <a:pt x="190" y="114"/>
                    </a:lnTo>
                    <a:lnTo>
                      <a:pt x="188" y="114"/>
                    </a:lnTo>
                    <a:lnTo>
                      <a:pt x="188" y="112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187" y="108"/>
                    </a:lnTo>
                    <a:lnTo>
                      <a:pt x="188" y="108"/>
                    </a:lnTo>
                    <a:lnTo>
                      <a:pt x="190" y="108"/>
                    </a:lnTo>
                    <a:lnTo>
                      <a:pt x="190" y="107"/>
                    </a:lnTo>
                    <a:lnTo>
                      <a:pt x="188" y="107"/>
                    </a:lnTo>
                    <a:lnTo>
                      <a:pt x="187" y="107"/>
                    </a:lnTo>
                    <a:lnTo>
                      <a:pt x="187" y="108"/>
                    </a:lnTo>
                    <a:lnTo>
                      <a:pt x="185" y="108"/>
                    </a:lnTo>
                    <a:lnTo>
                      <a:pt x="183" y="111"/>
                    </a:lnTo>
                    <a:lnTo>
                      <a:pt x="181" y="108"/>
                    </a:lnTo>
                    <a:lnTo>
                      <a:pt x="179" y="108"/>
                    </a:lnTo>
                    <a:lnTo>
                      <a:pt x="179" y="108"/>
                    </a:lnTo>
                    <a:lnTo>
                      <a:pt x="178" y="108"/>
                    </a:lnTo>
                    <a:lnTo>
                      <a:pt x="179" y="107"/>
                    </a:lnTo>
                    <a:lnTo>
                      <a:pt x="179" y="107"/>
                    </a:lnTo>
                    <a:lnTo>
                      <a:pt x="181" y="106"/>
                    </a:lnTo>
                    <a:lnTo>
                      <a:pt x="181" y="106"/>
                    </a:lnTo>
                    <a:lnTo>
                      <a:pt x="181" y="103"/>
                    </a:lnTo>
                    <a:lnTo>
                      <a:pt x="179" y="103"/>
                    </a:lnTo>
                    <a:lnTo>
                      <a:pt x="178" y="103"/>
                    </a:lnTo>
                    <a:lnTo>
                      <a:pt x="173" y="103"/>
                    </a:lnTo>
                    <a:lnTo>
                      <a:pt x="173" y="103"/>
                    </a:lnTo>
                    <a:lnTo>
                      <a:pt x="171" y="101"/>
                    </a:lnTo>
                    <a:lnTo>
                      <a:pt x="171" y="100"/>
                    </a:lnTo>
                    <a:lnTo>
                      <a:pt x="171" y="99"/>
                    </a:lnTo>
                    <a:lnTo>
                      <a:pt x="171" y="95"/>
                    </a:lnTo>
                    <a:lnTo>
                      <a:pt x="169" y="93"/>
                    </a:lnTo>
                    <a:lnTo>
                      <a:pt x="169" y="93"/>
                    </a:lnTo>
                    <a:lnTo>
                      <a:pt x="164" y="95"/>
                    </a:lnTo>
                    <a:lnTo>
                      <a:pt x="164" y="95"/>
                    </a:lnTo>
                    <a:lnTo>
                      <a:pt x="162" y="95"/>
                    </a:lnTo>
                    <a:lnTo>
                      <a:pt x="160" y="91"/>
                    </a:lnTo>
                    <a:lnTo>
                      <a:pt x="159" y="91"/>
                    </a:lnTo>
                    <a:lnTo>
                      <a:pt x="157" y="91"/>
                    </a:lnTo>
                    <a:lnTo>
                      <a:pt x="155" y="88"/>
                    </a:lnTo>
                    <a:lnTo>
                      <a:pt x="155" y="88"/>
                    </a:lnTo>
                    <a:lnTo>
                      <a:pt x="153" y="88"/>
                    </a:lnTo>
                    <a:lnTo>
                      <a:pt x="153" y="86"/>
                    </a:lnTo>
                    <a:lnTo>
                      <a:pt x="152" y="84"/>
                    </a:lnTo>
                    <a:lnTo>
                      <a:pt x="150" y="86"/>
                    </a:lnTo>
                    <a:lnTo>
                      <a:pt x="149" y="86"/>
                    </a:lnTo>
                    <a:lnTo>
                      <a:pt x="149" y="88"/>
                    </a:lnTo>
                    <a:lnTo>
                      <a:pt x="147" y="89"/>
                    </a:lnTo>
                    <a:lnTo>
                      <a:pt x="147" y="89"/>
                    </a:lnTo>
                    <a:lnTo>
                      <a:pt x="149" y="89"/>
                    </a:lnTo>
                    <a:lnTo>
                      <a:pt x="152" y="91"/>
                    </a:lnTo>
                    <a:lnTo>
                      <a:pt x="153" y="93"/>
                    </a:lnTo>
                    <a:lnTo>
                      <a:pt x="155" y="93"/>
                    </a:lnTo>
                    <a:lnTo>
                      <a:pt x="155" y="95"/>
                    </a:lnTo>
                    <a:lnTo>
                      <a:pt x="155" y="97"/>
                    </a:lnTo>
                    <a:lnTo>
                      <a:pt x="155" y="99"/>
                    </a:lnTo>
                    <a:lnTo>
                      <a:pt x="155" y="100"/>
                    </a:lnTo>
                    <a:lnTo>
                      <a:pt x="153" y="100"/>
                    </a:lnTo>
                    <a:lnTo>
                      <a:pt x="152" y="101"/>
                    </a:lnTo>
                    <a:lnTo>
                      <a:pt x="149" y="101"/>
                    </a:lnTo>
                    <a:lnTo>
                      <a:pt x="145" y="101"/>
                    </a:lnTo>
                    <a:lnTo>
                      <a:pt x="145" y="101"/>
                    </a:lnTo>
                    <a:lnTo>
                      <a:pt x="136" y="100"/>
                    </a:lnTo>
                    <a:lnTo>
                      <a:pt x="136" y="100"/>
                    </a:lnTo>
                    <a:lnTo>
                      <a:pt x="134" y="100"/>
                    </a:lnTo>
                    <a:lnTo>
                      <a:pt x="129" y="99"/>
                    </a:lnTo>
                    <a:lnTo>
                      <a:pt x="128" y="99"/>
                    </a:lnTo>
                    <a:lnTo>
                      <a:pt x="124" y="97"/>
                    </a:lnTo>
                    <a:lnTo>
                      <a:pt x="117" y="97"/>
                    </a:lnTo>
                    <a:lnTo>
                      <a:pt x="115" y="97"/>
                    </a:lnTo>
                    <a:lnTo>
                      <a:pt x="117" y="99"/>
                    </a:lnTo>
                    <a:lnTo>
                      <a:pt x="119" y="99"/>
                    </a:lnTo>
                    <a:lnTo>
                      <a:pt x="121" y="99"/>
                    </a:lnTo>
                    <a:lnTo>
                      <a:pt x="122" y="100"/>
                    </a:lnTo>
                    <a:lnTo>
                      <a:pt x="124" y="101"/>
                    </a:lnTo>
                    <a:lnTo>
                      <a:pt x="126" y="103"/>
                    </a:lnTo>
                    <a:lnTo>
                      <a:pt x="128" y="106"/>
                    </a:lnTo>
                    <a:lnTo>
                      <a:pt x="128" y="106"/>
                    </a:lnTo>
                    <a:lnTo>
                      <a:pt x="126" y="106"/>
                    </a:lnTo>
                    <a:lnTo>
                      <a:pt x="117" y="101"/>
                    </a:lnTo>
                    <a:lnTo>
                      <a:pt x="111" y="103"/>
                    </a:lnTo>
                    <a:lnTo>
                      <a:pt x="110" y="103"/>
                    </a:lnTo>
                    <a:lnTo>
                      <a:pt x="106" y="103"/>
                    </a:lnTo>
                    <a:lnTo>
                      <a:pt x="105" y="103"/>
                    </a:lnTo>
                    <a:lnTo>
                      <a:pt x="98" y="100"/>
                    </a:lnTo>
                    <a:lnTo>
                      <a:pt x="96" y="100"/>
                    </a:lnTo>
                    <a:lnTo>
                      <a:pt x="96" y="100"/>
                    </a:lnTo>
                    <a:lnTo>
                      <a:pt x="91" y="100"/>
                    </a:lnTo>
                    <a:lnTo>
                      <a:pt x="85" y="100"/>
                    </a:lnTo>
                    <a:lnTo>
                      <a:pt x="77" y="100"/>
                    </a:lnTo>
                    <a:lnTo>
                      <a:pt x="73" y="99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0" y="99"/>
                    </a:lnTo>
                    <a:lnTo>
                      <a:pt x="64" y="97"/>
                    </a:lnTo>
                    <a:lnTo>
                      <a:pt x="59" y="99"/>
                    </a:lnTo>
                    <a:lnTo>
                      <a:pt x="53" y="97"/>
                    </a:lnTo>
                    <a:lnTo>
                      <a:pt x="51" y="97"/>
                    </a:lnTo>
                    <a:lnTo>
                      <a:pt x="51" y="95"/>
                    </a:lnTo>
                    <a:lnTo>
                      <a:pt x="49" y="93"/>
                    </a:lnTo>
                    <a:lnTo>
                      <a:pt x="49" y="91"/>
                    </a:lnTo>
                    <a:lnTo>
                      <a:pt x="49" y="89"/>
                    </a:lnTo>
                    <a:lnTo>
                      <a:pt x="51" y="88"/>
                    </a:lnTo>
                    <a:lnTo>
                      <a:pt x="51" y="88"/>
                    </a:lnTo>
                    <a:lnTo>
                      <a:pt x="47" y="89"/>
                    </a:lnTo>
                    <a:lnTo>
                      <a:pt x="45" y="89"/>
                    </a:lnTo>
                    <a:lnTo>
                      <a:pt x="45" y="89"/>
                    </a:lnTo>
                    <a:lnTo>
                      <a:pt x="40" y="89"/>
                    </a:lnTo>
                    <a:lnTo>
                      <a:pt x="40" y="89"/>
                    </a:lnTo>
                    <a:lnTo>
                      <a:pt x="40" y="89"/>
                    </a:lnTo>
                    <a:lnTo>
                      <a:pt x="42" y="91"/>
                    </a:lnTo>
                    <a:lnTo>
                      <a:pt x="42" y="91"/>
                    </a:lnTo>
                    <a:lnTo>
                      <a:pt x="38" y="91"/>
                    </a:lnTo>
                    <a:lnTo>
                      <a:pt x="34" y="91"/>
                    </a:lnTo>
                    <a:lnTo>
                      <a:pt x="33" y="91"/>
                    </a:lnTo>
                    <a:lnTo>
                      <a:pt x="33" y="91"/>
                    </a:lnTo>
                    <a:lnTo>
                      <a:pt x="32" y="93"/>
                    </a:lnTo>
                    <a:lnTo>
                      <a:pt x="30" y="93"/>
                    </a:lnTo>
                    <a:lnTo>
                      <a:pt x="30" y="93"/>
                    </a:lnTo>
                    <a:lnTo>
                      <a:pt x="26" y="91"/>
                    </a:lnTo>
                    <a:lnTo>
                      <a:pt x="23" y="88"/>
                    </a:lnTo>
                    <a:lnTo>
                      <a:pt x="19" y="88"/>
                    </a:lnTo>
                    <a:lnTo>
                      <a:pt x="17" y="88"/>
                    </a:lnTo>
                    <a:lnTo>
                      <a:pt x="15" y="86"/>
                    </a:lnTo>
                    <a:lnTo>
                      <a:pt x="12" y="80"/>
                    </a:lnTo>
                    <a:lnTo>
                      <a:pt x="10" y="79"/>
                    </a:lnTo>
                    <a:lnTo>
                      <a:pt x="8" y="75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14" y="74"/>
                    </a:lnTo>
                    <a:lnTo>
                      <a:pt x="19" y="74"/>
                    </a:lnTo>
                    <a:lnTo>
                      <a:pt x="21" y="74"/>
                    </a:lnTo>
                    <a:lnTo>
                      <a:pt x="25" y="75"/>
                    </a:lnTo>
                    <a:lnTo>
                      <a:pt x="28" y="75"/>
                    </a:lnTo>
                    <a:lnTo>
                      <a:pt x="30" y="75"/>
                    </a:lnTo>
                    <a:lnTo>
                      <a:pt x="34" y="75"/>
                    </a:lnTo>
                    <a:lnTo>
                      <a:pt x="40" y="75"/>
                    </a:lnTo>
                    <a:lnTo>
                      <a:pt x="40" y="74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lnTo>
                      <a:pt x="30" y="70"/>
                    </a:lnTo>
                    <a:lnTo>
                      <a:pt x="28" y="69"/>
                    </a:lnTo>
                    <a:lnTo>
                      <a:pt x="21" y="69"/>
                    </a:lnTo>
                    <a:lnTo>
                      <a:pt x="14" y="67"/>
                    </a:lnTo>
                    <a:lnTo>
                      <a:pt x="8" y="65"/>
                    </a:lnTo>
                    <a:lnTo>
                      <a:pt x="6" y="63"/>
                    </a:lnTo>
                    <a:lnTo>
                      <a:pt x="4" y="63"/>
                    </a:lnTo>
                    <a:lnTo>
                      <a:pt x="4" y="61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2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7" y="31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0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6" y="7"/>
                    </a:lnTo>
                    <a:lnTo>
                      <a:pt x="30" y="5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45" y="3"/>
                    </a:lnTo>
                    <a:lnTo>
                      <a:pt x="51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63" name="Freeform 11479"/>
              <p:cNvSpPr>
                <a:spLocks noChangeAspect="1"/>
              </p:cNvSpPr>
              <p:nvPr/>
            </p:nvSpPr>
            <p:spPr bwMode="auto">
              <a:xfrm>
                <a:off x="2183430" y="1617591"/>
                <a:ext cx="97465" cy="77437"/>
              </a:xfrm>
              <a:custGeom>
                <a:avLst/>
                <a:gdLst>
                  <a:gd name="T0" fmla="*/ 34 w 73"/>
                  <a:gd name="T1" fmla="*/ 1 h 58"/>
                  <a:gd name="T2" fmla="*/ 42 w 73"/>
                  <a:gd name="T3" fmla="*/ 3 h 58"/>
                  <a:gd name="T4" fmla="*/ 45 w 73"/>
                  <a:gd name="T5" fmla="*/ 5 h 58"/>
                  <a:gd name="T6" fmla="*/ 53 w 73"/>
                  <a:gd name="T7" fmla="*/ 5 h 58"/>
                  <a:gd name="T8" fmla="*/ 63 w 73"/>
                  <a:gd name="T9" fmla="*/ 5 h 58"/>
                  <a:gd name="T10" fmla="*/ 72 w 73"/>
                  <a:gd name="T11" fmla="*/ 9 h 58"/>
                  <a:gd name="T12" fmla="*/ 72 w 73"/>
                  <a:gd name="T13" fmla="*/ 11 h 58"/>
                  <a:gd name="T14" fmla="*/ 71 w 73"/>
                  <a:gd name="T15" fmla="*/ 13 h 58"/>
                  <a:gd name="T16" fmla="*/ 65 w 73"/>
                  <a:gd name="T17" fmla="*/ 17 h 58"/>
                  <a:gd name="T18" fmla="*/ 63 w 73"/>
                  <a:gd name="T19" fmla="*/ 19 h 58"/>
                  <a:gd name="T20" fmla="*/ 60 w 73"/>
                  <a:gd name="T21" fmla="*/ 24 h 58"/>
                  <a:gd name="T22" fmla="*/ 56 w 73"/>
                  <a:gd name="T23" fmla="*/ 26 h 58"/>
                  <a:gd name="T24" fmla="*/ 58 w 73"/>
                  <a:gd name="T25" fmla="*/ 26 h 58"/>
                  <a:gd name="T26" fmla="*/ 56 w 73"/>
                  <a:gd name="T27" fmla="*/ 31 h 58"/>
                  <a:gd name="T28" fmla="*/ 51 w 73"/>
                  <a:gd name="T29" fmla="*/ 36 h 58"/>
                  <a:gd name="T30" fmla="*/ 47 w 73"/>
                  <a:gd name="T31" fmla="*/ 38 h 58"/>
                  <a:gd name="T32" fmla="*/ 32 w 73"/>
                  <a:gd name="T33" fmla="*/ 36 h 58"/>
                  <a:gd name="T34" fmla="*/ 19 w 73"/>
                  <a:gd name="T35" fmla="*/ 38 h 58"/>
                  <a:gd name="T36" fmla="*/ 23 w 73"/>
                  <a:gd name="T37" fmla="*/ 39 h 58"/>
                  <a:gd name="T38" fmla="*/ 28 w 73"/>
                  <a:gd name="T39" fmla="*/ 43 h 58"/>
                  <a:gd name="T40" fmla="*/ 28 w 73"/>
                  <a:gd name="T41" fmla="*/ 45 h 58"/>
                  <a:gd name="T42" fmla="*/ 28 w 73"/>
                  <a:gd name="T43" fmla="*/ 47 h 58"/>
                  <a:gd name="T44" fmla="*/ 23 w 73"/>
                  <a:gd name="T45" fmla="*/ 54 h 58"/>
                  <a:gd name="T46" fmla="*/ 21 w 73"/>
                  <a:gd name="T47" fmla="*/ 58 h 58"/>
                  <a:gd name="T48" fmla="*/ 14 w 73"/>
                  <a:gd name="T49" fmla="*/ 56 h 58"/>
                  <a:gd name="T50" fmla="*/ 6 w 73"/>
                  <a:gd name="T51" fmla="*/ 58 h 58"/>
                  <a:gd name="T52" fmla="*/ 6 w 73"/>
                  <a:gd name="T53" fmla="*/ 49 h 58"/>
                  <a:gd name="T54" fmla="*/ 0 w 73"/>
                  <a:gd name="T55" fmla="*/ 38 h 58"/>
                  <a:gd name="T56" fmla="*/ 0 w 73"/>
                  <a:gd name="T57" fmla="*/ 35 h 58"/>
                  <a:gd name="T58" fmla="*/ 0 w 73"/>
                  <a:gd name="T59" fmla="*/ 31 h 58"/>
                  <a:gd name="T60" fmla="*/ 0 w 73"/>
                  <a:gd name="T61" fmla="*/ 28 h 58"/>
                  <a:gd name="T62" fmla="*/ 0 w 73"/>
                  <a:gd name="T63" fmla="*/ 17 h 58"/>
                  <a:gd name="T64" fmla="*/ 0 w 73"/>
                  <a:gd name="T65" fmla="*/ 13 h 58"/>
                  <a:gd name="T66" fmla="*/ 0 w 73"/>
                  <a:gd name="T67" fmla="*/ 11 h 58"/>
                  <a:gd name="T68" fmla="*/ 4 w 73"/>
                  <a:gd name="T69" fmla="*/ 11 h 58"/>
                  <a:gd name="T70" fmla="*/ 11 w 73"/>
                  <a:gd name="T71" fmla="*/ 13 h 58"/>
                  <a:gd name="T72" fmla="*/ 13 w 73"/>
                  <a:gd name="T73" fmla="*/ 13 h 58"/>
                  <a:gd name="T74" fmla="*/ 11 w 73"/>
                  <a:gd name="T75" fmla="*/ 11 h 58"/>
                  <a:gd name="T76" fmla="*/ 7 w 73"/>
                  <a:gd name="T77" fmla="*/ 9 h 58"/>
                  <a:gd name="T78" fmla="*/ 7 w 73"/>
                  <a:gd name="T79" fmla="*/ 7 h 58"/>
                  <a:gd name="T80" fmla="*/ 7 w 73"/>
                  <a:gd name="T81" fmla="*/ 5 h 58"/>
                  <a:gd name="T82" fmla="*/ 9 w 73"/>
                  <a:gd name="T83" fmla="*/ 3 h 58"/>
                  <a:gd name="T84" fmla="*/ 16 w 73"/>
                  <a:gd name="T85" fmla="*/ 1 h 58"/>
                  <a:gd name="T86" fmla="*/ 25 w 73"/>
                  <a:gd name="T87" fmla="*/ 1 h 58"/>
                  <a:gd name="T88" fmla="*/ 30 w 73"/>
                  <a:gd name="T8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3" h="58">
                    <a:moveTo>
                      <a:pt x="30" y="0"/>
                    </a:moveTo>
                    <a:lnTo>
                      <a:pt x="34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5"/>
                    </a:lnTo>
                    <a:lnTo>
                      <a:pt x="47" y="7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63" y="5"/>
                    </a:lnTo>
                    <a:lnTo>
                      <a:pt x="68" y="7"/>
                    </a:lnTo>
                    <a:lnTo>
                      <a:pt x="72" y="9"/>
                    </a:lnTo>
                    <a:lnTo>
                      <a:pt x="73" y="9"/>
                    </a:lnTo>
                    <a:lnTo>
                      <a:pt x="72" y="11"/>
                    </a:lnTo>
                    <a:lnTo>
                      <a:pt x="72" y="11"/>
                    </a:lnTo>
                    <a:lnTo>
                      <a:pt x="71" y="13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0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56" y="26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58" y="28"/>
                    </a:lnTo>
                    <a:lnTo>
                      <a:pt x="56" y="31"/>
                    </a:lnTo>
                    <a:lnTo>
                      <a:pt x="53" y="35"/>
                    </a:lnTo>
                    <a:lnTo>
                      <a:pt x="51" y="36"/>
                    </a:lnTo>
                    <a:lnTo>
                      <a:pt x="49" y="38"/>
                    </a:lnTo>
                    <a:lnTo>
                      <a:pt x="47" y="38"/>
                    </a:lnTo>
                    <a:lnTo>
                      <a:pt x="44" y="38"/>
                    </a:lnTo>
                    <a:lnTo>
                      <a:pt x="32" y="36"/>
                    </a:lnTo>
                    <a:lnTo>
                      <a:pt x="28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25" y="50"/>
                    </a:lnTo>
                    <a:lnTo>
                      <a:pt x="23" y="54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16" y="56"/>
                    </a:lnTo>
                    <a:lnTo>
                      <a:pt x="14" y="56"/>
                    </a:lnTo>
                    <a:lnTo>
                      <a:pt x="9" y="58"/>
                    </a:lnTo>
                    <a:lnTo>
                      <a:pt x="6" y="58"/>
                    </a:lnTo>
                    <a:lnTo>
                      <a:pt x="6" y="52"/>
                    </a:lnTo>
                    <a:lnTo>
                      <a:pt x="6" y="49"/>
                    </a:lnTo>
                    <a:lnTo>
                      <a:pt x="6" y="45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6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30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64" name="Freeform 11484"/>
              <p:cNvSpPr>
                <a:spLocks noChangeAspect="1"/>
              </p:cNvSpPr>
              <p:nvPr/>
            </p:nvSpPr>
            <p:spPr bwMode="auto">
              <a:xfrm>
                <a:off x="1779725" y="1481766"/>
                <a:ext cx="193595" cy="117492"/>
              </a:xfrm>
              <a:custGeom>
                <a:avLst/>
                <a:gdLst>
                  <a:gd name="T0" fmla="*/ 67 w 145"/>
                  <a:gd name="T1" fmla="*/ 1 h 88"/>
                  <a:gd name="T2" fmla="*/ 82 w 145"/>
                  <a:gd name="T3" fmla="*/ 7 h 88"/>
                  <a:gd name="T4" fmla="*/ 86 w 145"/>
                  <a:gd name="T5" fmla="*/ 10 h 88"/>
                  <a:gd name="T6" fmla="*/ 89 w 145"/>
                  <a:gd name="T7" fmla="*/ 9 h 88"/>
                  <a:gd name="T8" fmla="*/ 93 w 145"/>
                  <a:gd name="T9" fmla="*/ 9 h 88"/>
                  <a:gd name="T10" fmla="*/ 95 w 145"/>
                  <a:gd name="T11" fmla="*/ 14 h 88"/>
                  <a:gd name="T12" fmla="*/ 95 w 145"/>
                  <a:gd name="T13" fmla="*/ 12 h 88"/>
                  <a:gd name="T14" fmla="*/ 101 w 145"/>
                  <a:gd name="T15" fmla="*/ 7 h 88"/>
                  <a:gd name="T16" fmla="*/ 114 w 145"/>
                  <a:gd name="T17" fmla="*/ 7 h 88"/>
                  <a:gd name="T18" fmla="*/ 124 w 145"/>
                  <a:gd name="T19" fmla="*/ 12 h 88"/>
                  <a:gd name="T20" fmla="*/ 142 w 145"/>
                  <a:gd name="T21" fmla="*/ 22 h 88"/>
                  <a:gd name="T22" fmla="*/ 145 w 145"/>
                  <a:gd name="T23" fmla="*/ 26 h 88"/>
                  <a:gd name="T24" fmla="*/ 145 w 145"/>
                  <a:gd name="T25" fmla="*/ 29 h 88"/>
                  <a:gd name="T26" fmla="*/ 133 w 145"/>
                  <a:gd name="T27" fmla="*/ 33 h 88"/>
                  <a:gd name="T28" fmla="*/ 118 w 145"/>
                  <a:gd name="T29" fmla="*/ 40 h 88"/>
                  <a:gd name="T30" fmla="*/ 95 w 145"/>
                  <a:gd name="T31" fmla="*/ 50 h 88"/>
                  <a:gd name="T32" fmla="*/ 89 w 145"/>
                  <a:gd name="T33" fmla="*/ 59 h 88"/>
                  <a:gd name="T34" fmla="*/ 79 w 145"/>
                  <a:gd name="T35" fmla="*/ 61 h 88"/>
                  <a:gd name="T36" fmla="*/ 77 w 145"/>
                  <a:gd name="T37" fmla="*/ 69 h 88"/>
                  <a:gd name="T38" fmla="*/ 75 w 145"/>
                  <a:gd name="T39" fmla="*/ 78 h 88"/>
                  <a:gd name="T40" fmla="*/ 65 w 145"/>
                  <a:gd name="T41" fmla="*/ 82 h 88"/>
                  <a:gd name="T42" fmla="*/ 60 w 145"/>
                  <a:gd name="T43" fmla="*/ 80 h 88"/>
                  <a:gd name="T44" fmla="*/ 52 w 145"/>
                  <a:gd name="T45" fmla="*/ 86 h 88"/>
                  <a:gd name="T46" fmla="*/ 42 w 145"/>
                  <a:gd name="T47" fmla="*/ 88 h 88"/>
                  <a:gd name="T48" fmla="*/ 37 w 145"/>
                  <a:gd name="T49" fmla="*/ 88 h 88"/>
                  <a:gd name="T50" fmla="*/ 31 w 145"/>
                  <a:gd name="T51" fmla="*/ 80 h 88"/>
                  <a:gd name="T52" fmla="*/ 26 w 145"/>
                  <a:gd name="T53" fmla="*/ 75 h 88"/>
                  <a:gd name="T54" fmla="*/ 11 w 145"/>
                  <a:gd name="T55" fmla="*/ 68 h 88"/>
                  <a:gd name="T56" fmla="*/ 2 w 145"/>
                  <a:gd name="T57" fmla="*/ 68 h 88"/>
                  <a:gd name="T58" fmla="*/ 2 w 145"/>
                  <a:gd name="T59" fmla="*/ 67 h 88"/>
                  <a:gd name="T60" fmla="*/ 2 w 145"/>
                  <a:gd name="T61" fmla="*/ 63 h 88"/>
                  <a:gd name="T62" fmla="*/ 3 w 145"/>
                  <a:gd name="T63" fmla="*/ 61 h 88"/>
                  <a:gd name="T64" fmla="*/ 3 w 145"/>
                  <a:gd name="T65" fmla="*/ 59 h 88"/>
                  <a:gd name="T66" fmla="*/ 7 w 145"/>
                  <a:gd name="T67" fmla="*/ 56 h 88"/>
                  <a:gd name="T68" fmla="*/ 11 w 145"/>
                  <a:gd name="T69" fmla="*/ 52 h 88"/>
                  <a:gd name="T70" fmla="*/ 12 w 145"/>
                  <a:gd name="T71" fmla="*/ 50 h 88"/>
                  <a:gd name="T72" fmla="*/ 12 w 145"/>
                  <a:gd name="T73" fmla="*/ 47 h 88"/>
                  <a:gd name="T74" fmla="*/ 12 w 145"/>
                  <a:gd name="T75" fmla="*/ 45 h 88"/>
                  <a:gd name="T76" fmla="*/ 20 w 145"/>
                  <a:gd name="T77" fmla="*/ 42 h 88"/>
                  <a:gd name="T78" fmla="*/ 18 w 145"/>
                  <a:gd name="T79" fmla="*/ 40 h 88"/>
                  <a:gd name="T80" fmla="*/ 16 w 145"/>
                  <a:gd name="T81" fmla="*/ 39 h 88"/>
                  <a:gd name="T82" fmla="*/ 18 w 145"/>
                  <a:gd name="T83" fmla="*/ 35 h 88"/>
                  <a:gd name="T84" fmla="*/ 24 w 145"/>
                  <a:gd name="T85" fmla="*/ 26 h 88"/>
                  <a:gd name="T86" fmla="*/ 30 w 145"/>
                  <a:gd name="T87" fmla="*/ 20 h 88"/>
                  <a:gd name="T88" fmla="*/ 22 w 145"/>
                  <a:gd name="T89" fmla="*/ 18 h 88"/>
                  <a:gd name="T90" fmla="*/ 18 w 145"/>
                  <a:gd name="T91" fmla="*/ 7 h 88"/>
                  <a:gd name="T92" fmla="*/ 16 w 145"/>
                  <a:gd name="T93" fmla="*/ 5 h 88"/>
                  <a:gd name="T94" fmla="*/ 58 w 145"/>
                  <a:gd name="T9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5" h="88">
                    <a:moveTo>
                      <a:pt x="61" y="0"/>
                    </a:moveTo>
                    <a:lnTo>
                      <a:pt x="63" y="0"/>
                    </a:lnTo>
                    <a:lnTo>
                      <a:pt x="67" y="1"/>
                    </a:lnTo>
                    <a:lnTo>
                      <a:pt x="70" y="3"/>
                    </a:lnTo>
                    <a:lnTo>
                      <a:pt x="73" y="5"/>
                    </a:lnTo>
                    <a:lnTo>
                      <a:pt x="82" y="7"/>
                    </a:lnTo>
                    <a:lnTo>
                      <a:pt x="88" y="9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9" y="9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14"/>
                    </a:lnTo>
                    <a:lnTo>
                      <a:pt x="95" y="12"/>
                    </a:lnTo>
                    <a:lnTo>
                      <a:pt x="99" y="9"/>
                    </a:lnTo>
                    <a:lnTo>
                      <a:pt x="101" y="9"/>
                    </a:lnTo>
                    <a:lnTo>
                      <a:pt x="101" y="7"/>
                    </a:lnTo>
                    <a:lnTo>
                      <a:pt x="107" y="7"/>
                    </a:lnTo>
                    <a:lnTo>
                      <a:pt x="110" y="7"/>
                    </a:lnTo>
                    <a:lnTo>
                      <a:pt x="114" y="7"/>
                    </a:lnTo>
                    <a:lnTo>
                      <a:pt x="116" y="9"/>
                    </a:lnTo>
                    <a:lnTo>
                      <a:pt x="120" y="9"/>
                    </a:lnTo>
                    <a:lnTo>
                      <a:pt x="124" y="12"/>
                    </a:lnTo>
                    <a:lnTo>
                      <a:pt x="127" y="14"/>
                    </a:lnTo>
                    <a:lnTo>
                      <a:pt x="138" y="20"/>
                    </a:lnTo>
                    <a:lnTo>
                      <a:pt x="142" y="22"/>
                    </a:lnTo>
                    <a:lnTo>
                      <a:pt x="143" y="24"/>
                    </a:lnTo>
                    <a:lnTo>
                      <a:pt x="145" y="24"/>
                    </a:lnTo>
                    <a:lnTo>
                      <a:pt x="145" y="26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5" y="29"/>
                    </a:lnTo>
                    <a:lnTo>
                      <a:pt x="143" y="29"/>
                    </a:lnTo>
                    <a:lnTo>
                      <a:pt x="137" y="31"/>
                    </a:lnTo>
                    <a:lnTo>
                      <a:pt x="133" y="33"/>
                    </a:lnTo>
                    <a:lnTo>
                      <a:pt x="131" y="33"/>
                    </a:lnTo>
                    <a:lnTo>
                      <a:pt x="122" y="39"/>
                    </a:lnTo>
                    <a:lnTo>
                      <a:pt x="118" y="40"/>
                    </a:lnTo>
                    <a:lnTo>
                      <a:pt x="110" y="44"/>
                    </a:lnTo>
                    <a:lnTo>
                      <a:pt x="96" y="48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89" y="58"/>
                    </a:lnTo>
                    <a:lnTo>
                      <a:pt x="89" y="59"/>
                    </a:lnTo>
                    <a:lnTo>
                      <a:pt x="86" y="59"/>
                    </a:lnTo>
                    <a:lnTo>
                      <a:pt x="80" y="61"/>
                    </a:lnTo>
                    <a:lnTo>
                      <a:pt x="79" y="61"/>
                    </a:lnTo>
                    <a:lnTo>
                      <a:pt x="79" y="63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75" y="75"/>
                    </a:lnTo>
                    <a:lnTo>
                      <a:pt x="75" y="77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69" y="80"/>
                    </a:lnTo>
                    <a:lnTo>
                      <a:pt x="65" y="82"/>
                    </a:lnTo>
                    <a:lnTo>
                      <a:pt x="61" y="82"/>
                    </a:lnTo>
                    <a:lnTo>
                      <a:pt x="60" y="82"/>
                    </a:lnTo>
                    <a:lnTo>
                      <a:pt x="60" y="80"/>
                    </a:lnTo>
                    <a:lnTo>
                      <a:pt x="58" y="80"/>
                    </a:lnTo>
                    <a:lnTo>
                      <a:pt x="58" y="80"/>
                    </a:lnTo>
                    <a:lnTo>
                      <a:pt x="52" y="86"/>
                    </a:lnTo>
                    <a:lnTo>
                      <a:pt x="46" y="87"/>
                    </a:lnTo>
                    <a:lnTo>
                      <a:pt x="44" y="88"/>
                    </a:lnTo>
                    <a:lnTo>
                      <a:pt x="42" y="88"/>
                    </a:lnTo>
                    <a:lnTo>
                      <a:pt x="41" y="88"/>
                    </a:lnTo>
                    <a:lnTo>
                      <a:pt x="39" y="88"/>
                    </a:lnTo>
                    <a:lnTo>
                      <a:pt x="37" y="88"/>
                    </a:lnTo>
                    <a:lnTo>
                      <a:pt x="35" y="87"/>
                    </a:lnTo>
                    <a:lnTo>
                      <a:pt x="35" y="86"/>
                    </a:lnTo>
                    <a:lnTo>
                      <a:pt x="31" y="80"/>
                    </a:lnTo>
                    <a:lnTo>
                      <a:pt x="31" y="78"/>
                    </a:lnTo>
                    <a:lnTo>
                      <a:pt x="30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16" y="69"/>
                    </a:lnTo>
                    <a:lnTo>
                      <a:pt x="11" y="68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3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7" y="56"/>
                    </a:lnTo>
                    <a:lnTo>
                      <a:pt x="7" y="56"/>
                    </a:lnTo>
                    <a:lnTo>
                      <a:pt x="9" y="54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14" y="44"/>
                    </a:lnTo>
                    <a:lnTo>
                      <a:pt x="18" y="42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4" y="39"/>
                    </a:lnTo>
                    <a:lnTo>
                      <a:pt x="16" y="37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2" y="29"/>
                    </a:lnTo>
                    <a:lnTo>
                      <a:pt x="24" y="26"/>
                    </a:lnTo>
                    <a:lnTo>
                      <a:pt x="26" y="24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28" y="20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16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33" y="1"/>
                    </a:lnTo>
                    <a:lnTo>
                      <a:pt x="46" y="1"/>
                    </a:lnTo>
                    <a:lnTo>
                      <a:pt x="58" y="0"/>
                    </a:lnTo>
                    <a:lnTo>
                      <a:pt x="61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65" name="Freeform 11507"/>
              <p:cNvSpPr>
                <a:spLocks noChangeAspect="1"/>
              </p:cNvSpPr>
              <p:nvPr/>
            </p:nvSpPr>
            <p:spPr bwMode="auto">
              <a:xfrm>
                <a:off x="2151494" y="1507791"/>
                <a:ext cx="101471" cy="65422"/>
              </a:xfrm>
              <a:custGeom>
                <a:avLst/>
                <a:gdLst>
                  <a:gd name="T0" fmla="*/ 64 w 76"/>
                  <a:gd name="T1" fmla="*/ 4 h 49"/>
                  <a:gd name="T2" fmla="*/ 68 w 76"/>
                  <a:gd name="T3" fmla="*/ 5 h 49"/>
                  <a:gd name="T4" fmla="*/ 70 w 76"/>
                  <a:gd name="T5" fmla="*/ 9 h 49"/>
                  <a:gd name="T6" fmla="*/ 70 w 76"/>
                  <a:gd name="T7" fmla="*/ 10 h 49"/>
                  <a:gd name="T8" fmla="*/ 74 w 76"/>
                  <a:gd name="T9" fmla="*/ 15 h 49"/>
                  <a:gd name="T10" fmla="*/ 72 w 76"/>
                  <a:gd name="T11" fmla="*/ 19 h 49"/>
                  <a:gd name="T12" fmla="*/ 72 w 76"/>
                  <a:gd name="T13" fmla="*/ 24 h 49"/>
                  <a:gd name="T14" fmla="*/ 68 w 76"/>
                  <a:gd name="T15" fmla="*/ 28 h 49"/>
                  <a:gd name="T16" fmla="*/ 76 w 76"/>
                  <a:gd name="T17" fmla="*/ 30 h 49"/>
                  <a:gd name="T18" fmla="*/ 76 w 76"/>
                  <a:gd name="T19" fmla="*/ 36 h 49"/>
                  <a:gd name="T20" fmla="*/ 68 w 76"/>
                  <a:gd name="T21" fmla="*/ 36 h 49"/>
                  <a:gd name="T22" fmla="*/ 72 w 76"/>
                  <a:gd name="T23" fmla="*/ 43 h 49"/>
                  <a:gd name="T24" fmla="*/ 68 w 76"/>
                  <a:gd name="T25" fmla="*/ 45 h 49"/>
                  <a:gd name="T26" fmla="*/ 65 w 76"/>
                  <a:gd name="T27" fmla="*/ 42 h 49"/>
                  <a:gd name="T28" fmla="*/ 67 w 76"/>
                  <a:gd name="T29" fmla="*/ 45 h 49"/>
                  <a:gd name="T30" fmla="*/ 65 w 76"/>
                  <a:gd name="T31" fmla="*/ 47 h 49"/>
                  <a:gd name="T32" fmla="*/ 57 w 76"/>
                  <a:gd name="T33" fmla="*/ 49 h 49"/>
                  <a:gd name="T34" fmla="*/ 51 w 76"/>
                  <a:gd name="T35" fmla="*/ 47 h 49"/>
                  <a:gd name="T36" fmla="*/ 48 w 76"/>
                  <a:gd name="T37" fmla="*/ 47 h 49"/>
                  <a:gd name="T38" fmla="*/ 36 w 76"/>
                  <a:gd name="T39" fmla="*/ 47 h 49"/>
                  <a:gd name="T40" fmla="*/ 32 w 76"/>
                  <a:gd name="T41" fmla="*/ 43 h 49"/>
                  <a:gd name="T42" fmla="*/ 38 w 76"/>
                  <a:gd name="T43" fmla="*/ 42 h 49"/>
                  <a:gd name="T44" fmla="*/ 29 w 76"/>
                  <a:gd name="T45" fmla="*/ 38 h 49"/>
                  <a:gd name="T46" fmla="*/ 36 w 76"/>
                  <a:gd name="T47" fmla="*/ 34 h 49"/>
                  <a:gd name="T48" fmla="*/ 42 w 76"/>
                  <a:gd name="T49" fmla="*/ 32 h 49"/>
                  <a:gd name="T50" fmla="*/ 51 w 76"/>
                  <a:gd name="T51" fmla="*/ 30 h 49"/>
                  <a:gd name="T52" fmla="*/ 23 w 76"/>
                  <a:gd name="T53" fmla="*/ 32 h 49"/>
                  <a:gd name="T54" fmla="*/ 4 w 76"/>
                  <a:gd name="T55" fmla="*/ 34 h 49"/>
                  <a:gd name="T56" fmla="*/ 2 w 76"/>
                  <a:gd name="T57" fmla="*/ 32 h 49"/>
                  <a:gd name="T58" fmla="*/ 8 w 76"/>
                  <a:gd name="T59" fmla="*/ 26 h 49"/>
                  <a:gd name="T60" fmla="*/ 17 w 76"/>
                  <a:gd name="T61" fmla="*/ 24 h 49"/>
                  <a:gd name="T62" fmla="*/ 23 w 76"/>
                  <a:gd name="T63" fmla="*/ 28 h 49"/>
                  <a:gd name="T64" fmla="*/ 21 w 76"/>
                  <a:gd name="T65" fmla="*/ 26 h 49"/>
                  <a:gd name="T66" fmla="*/ 18 w 76"/>
                  <a:gd name="T67" fmla="*/ 24 h 49"/>
                  <a:gd name="T68" fmla="*/ 19 w 76"/>
                  <a:gd name="T69" fmla="*/ 21 h 49"/>
                  <a:gd name="T70" fmla="*/ 13 w 76"/>
                  <a:gd name="T71" fmla="*/ 17 h 49"/>
                  <a:gd name="T72" fmla="*/ 18 w 76"/>
                  <a:gd name="T73" fmla="*/ 13 h 49"/>
                  <a:gd name="T74" fmla="*/ 11 w 76"/>
                  <a:gd name="T75" fmla="*/ 13 h 49"/>
                  <a:gd name="T76" fmla="*/ 13 w 76"/>
                  <a:gd name="T77" fmla="*/ 9 h 49"/>
                  <a:gd name="T78" fmla="*/ 17 w 76"/>
                  <a:gd name="T79" fmla="*/ 7 h 49"/>
                  <a:gd name="T80" fmla="*/ 23 w 76"/>
                  <a:gd name="T81" fmla="*/ 10 h 49"/>
                  <a:gd name="T82" fmla="*/ 25 w 76"/>
                  <a:gd name="T83" fmla="*/ 13 h 49"/>
                  <a:gd name="T84" fmla="*/ 38 w 76"/>
                  <a:gd name="T85" fmla="*/ 21 h 49"/>
                  <a:gd name="T86" fmla="*/ 42 w 76"/>
                  <a:gd name="T87" fmla="*/ 23 h 49"/>
                  <a:gd name="T88" fmla="*/ 39 w 76"/>
                  <a:gd name="T89" fmla="*/ 19 h 49"/>
                  <a:gd name="T90" fmla="*/ 38 w 76"/>
                  <a:gd name="T91" fmla="*/ 17 h 49"/>
                  <a:gd name="T92" fmla="*/ 46 w 76"/>
                  <a:gd name="T93" fmla="*/ 15 h 49"/>
                  <a:gd name="T94" fmla="*/ 38 w 76"/>
                  <a:gd name="T95" fmla="*/ 15 h 49"/>
                  <a:gd name="T96" fmla="*/ 34 w 76"/>
                  <a:gd name="T97" fmla="*/ 12 h 49"/>
                  <a:gd name="T98" fmla="*/ 39 w 76"/>
                  <a:gd name="T99" fmla="*/ 12 h 49"/>
                  <a:gd name="T100" fmla="*/ 30 w 76"/>
                  <a:gd name="T101" fmla="*/ 9 h 49"/>
                  <a:gd name="T102" fmla="*/ 27 w 76"/>
                  <a:gd name="T103" fmla="*/ 7 h 49"/>
                  <a:gd name="T104" fmla="*/ 34 w 76"/>
                  <a:gd name="T105" fmla="*/ 4 h 49"/>
                  <a:gd name="T106" fmla="*/ 44 w 76"/>
                  <a:gd name="T107" fmla="*/ 4 h 49"/>
                  <a:gd name="T108" fmla="*/ 55 w 76"/>
                  <a:gd name="T109" fmla="*/ 7 h 49"/>
                  <a:gd name="T110" fmla="*/ 55 w 76"/>
                  <a:gd name="T1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6" h="49">
                    <a:moveTo>
                      <a:pt x="57" y="0"/>
                    </a:moveTo>
                    <a:lnTo>
                      <a:pt x="60" y="2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70" y="9"/>
                    </a:lnTo>
                    <a:lnTo>
                      <a:pt x="70" y="9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0" y="12"/>
                    </a:lnTo>
                    <a:lnTo>
                      <a:pt x="72" y="13"/>
                    </a:lnTo>
                    <a:lnTo>
                      <a:pt x="74" y="15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0" y="26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74" y="30"/>
                    </a:lnTo>
                    <a:lnTo>
                      <a:pt x="76" y="30"/>
                    </a:lnTo>
                    <a:lnTo>
                      <a:pt x="76" y="33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4" y="34"/>
                    </a:lnTo>
                    <a:lnTo>
                      <a:pt x="72" y="34"/>
                    </a:lnTo>
                    <a:lnTo>
                      <a:pt x="68" y="36"/>
                    </a:lnTo>
                    <a:lnTo>
                      <a:pt x="68" y="42"/>
                    </a:lnTo>
                    <a:lnTo>
                      <a:pt x="70" y="43"/>
                    </a:lnTo>
                    <a:lnTo>
                      <a:pt x="72" y="43"/>
                    </a:lnTo>
                    <a:lnTo>
                      <a:pt x="72" y="45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7" y="43"/>
                    </a:lnTo>
                    <a:lnTo>
                      <a:pt x="67" y="42"/>
                    </a:lnTo>
                    <a:lnTo>
                      <a:pt x="65" y="42"/>
                    </a:lnTo>
                    <a:lnTo>
                      <a:pt x="65" y="43"/>
                    </a:lnTo>
                    <a:lnTo>
                      <a:pt x="65" y="43"/>
                    </a:lnTo>
                    <a:lnTo>
                      <a:pt x="67" y="45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5" y="47"/>
                    </a:lnTo>
                    <a:lnTo>
                      <a:pt x="64" y="47"/>
                    </a:lnTo>
                    <a:lnTo>
                      <a:pt x="58" y="47"/>
                    </a:lnTo>
                    <a:lnTo>
                      <a:pt x="57" y="49"/>
                    </a:lnTo>
                    <a:lnTo>
                      <a:pt x="55" y="47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8" y="47"/>
                    </a:lnTo>
                    <a:lnTo>
                      <a:pt x="44" y="49"/>
                    </a:lnTo>
                    <a:lnTo>
                      <a:pt x="41" y="49"/>
                    </a:lnTo>
                    <a:lnTo>
                      <a:pt x="36" y="47"/>
                    </a:lnTo>
                    <a:lnTo>
                      <a:pt x="36" y="47"/>
                    </a:lnTo>
                    <a:lnTo>
                      <a:pt x="34" y="47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4" y="40"/>
                    </a:lnTo>
                    <a:lnTo>
                      <a:pt x="30" y="40"/>
                    </a:lnTo>
                    <a:lnTo>
                      <a:pt x="29" y="38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36" y="34"/>
                    </a:lnTo>
                    <a:lnTo>
                      <a:pt x="39" y="33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4" y="30"/>
                    </a:lnTo>
                    <a:lnTo>
                      <a:pt x="49" y="30"/>
                    </a:lnTo>
                    <a:lnTo>
                      <a:pt x="51" y="30"/>
                    </a:lnTo>
                    <a:lnTo>
                      <a:pt x="41" y="30"/>
                    </a:lnTo>
                    <a:lnTo>
                      <a:pt x="27" y="32"/>
                    </a:lnTo>
                    <a:lnTo>
                      <a:pt x="23" y="32"/>
                    </a:lnTo>
                    <a:lnTo>
                      <a:pt x="19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6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0" y="24"/>
                    </a:lnTo>
                    <a:lnTo>
                      <a:pt x="13" y="24"/>
                    </a:lnTo>
                    <a:lnTo>
                      <a:pt x="17" y="24"/>
                    </a:lnTo>
                    <a:lnTo>
                      <a:pt x="19" y="26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5" y="19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3" y="10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9" y="23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9" y="15"/>
                    </a:lnTo>
                    <a:lnTo>
                      <a:pt x="42" y="17"/>
                    </a:lnTo>
                    <a:lnTo>
                      <a:pt x="46" y="15"/>
                    </a:lnTo>
                    <a:lnTo>
                      <a:pt x="42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9" y="5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4" y="4"/>
                    </a:lnTo>
                    <a:lnTo>
                      <a:pt x="48" y="5"/>
                    </a:lnTo>
                    <a:lnTo>
                      <a:pt x="51" y="7"/>
                    </a:lnTo>
                    <a:lnTo>
                      <a:pt x="55" y="7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5" y="2"/>
                    </a:lnTo>
                    <a:lnTo>
                      <a:pt x="57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66" name="Freeform 11512"/>
              <p:cNvSpPr>
                <a:spLocks noChangeAspect="1"/>
              </p:cNvSpPr>
              <p:nvPr/>
            </p:nvSpPr>
            <p:spPr bwMode="auto">
              <a:xfrm>
                <a:off x="1895613" y="1501047"/>
                <a:ext cx="222968" cy="90790"/>
              </a:xfrm>
              <a:custGeom>
                <a:avLst/>
                <a:gdLst>
                  <a:gd name="T0" fmla="*/ 125 w 167"/>
                  <a:gd name="T1" fmla="*/ 4 h 68"/>
                  <a:gd name="T2" fmla="*/ 123 w 167"/>
                  <a:gd name="T3" fmla="*/ 9 h 68"/>
                  <a:gd name="T4" fmla="*/ 128 w 167"/>
                  <a:gd name="T5" fmla="*/ 14 h 68"/>
                  <a:gd name="T6" fmla="*/ 126 w 167"/>
                  <a:gd name="T7" fmla="*/ 21 h 68"/>
                  <a:gd name="T8" fmla="*/ 134 w 167"/>
                  <a:gd name="T9" fmla="*/ 23 h 68"/>
                  <a:gd name="T10" fmla="*/ 136 w 167"/>
                  <a:gd name="T11" fmla="*/ 27 h 68"/>
                  <a:gd name="T12" fmla="*/ 136 w 167"/>
                  <a:gd name="T13" fmla="*/ 28 h 68"/>
                  <a:gd name="T14" fmla="*/ 145 w 167"/>
                  <a:gd name="T15" fmla="*/ 28 h 68"/>
                  <a:gd name="T16" fmla="*/ 146 w 167"/>
                  <a:gd name="T17" fmla="*/ 32 h 68"/>
                  <a:gd name="T18" fmla="*/ 147 w 167"/>
                  <a:gd name="T19" fmla="*/ 28 h 68"/>
                  <a:gd name="T20" fmla="*/ 151 w 167"/>
                  <a:gd name="T21" fmla="*/ 23 h 68"/>
                  <a:gd name="T22" fmla="*/ 165 w 167"/>
                  <a:gd name="T23" fmla="*/ 27 h 68"/>
                  <a:gd name="T24" fmla="*/ 164 w 167"/>
                  <a:gd name="T25" fmla="*/ 38 h 68"/>
                  <a:gd name="T26" fmla="*/ 151 w 167"/>
                  <a:gd name="T27" fmla="*/ 51 h 68"/>
                  <a:gd name="T28" fmla="*/ 134 w 167"/>
                  <a:gd name="T29" fmla="*/ 53 h 68"/>
                  <a:gd name="T30" fmla="*/ 123 w 167"/>
                  <a:gd name="T31" fmla="*/ 53 h 68"/>
                  <a:gd name="T32" fmla="*/ 120 w 167"/>
                  <a:gd name="T33" fmla="*/ 51 h 68"/>
                  <a:gd name="T34" fmla="*/ 98 w 167"/>
                  <a:gd name="T35" fmla="*/ 58 h 68"/>
                  <a:gd name="T36" fmla="*/ 79 w 167"/>
                  <a:gd name="T37" fmla="*/ 65 h 68"/>
                  <a:gd name="T38" fmla="*/ 51 w 167"/>
                  <a:gd name="T39" fmla="*/ 66 h 68"/>
                  <a:gd name="T40" fmla="*/ 47 w 167"/>
                  <a:gd name="T41" fmla="*/ 58 h 68"/>
                  <a:gd name="T42" fmla="*/ 75 w 167"/>
                  <a:gd name="T43" fmla="*/ 51 h 68"/>
                  <a:gd name="T44" fmla="*/ 87 w 167"/>
                  <a:gd name="T45" fmla="*/ 49 h 68"/>
                  <a:gd name="T46" fmla="*/ 83 w 167"/>
                  <a:gd name="T47" fmla="*/ 47 h 68"/>
                  <a:gd name="T48" fmla="*/ 73 w 167"/>
                  <a:gd name="T49" fmla="*/ 49 h 68"/>
                  <a:gd name="T50" fmla="*/ 66 w 167"/>
                  <a:gd name="T51" fmla="*/ 47 h 68"/>
                  <a:gd name="T52" fmla="*/ 51 w 167"/>
                  <a:gd name="T53" fmla="*/ 49 h 68"/>
                  <a:gd name="T54" fmla="*/ 50 w 167"/>
                  <a:gd name="T55" fmla="*/ 46 h 68"/>
                  <a:gd name="T56" fmla="*/ 53 w 167"/>
                  <a:gd name="T57" fmla="*/ 40 h 68"/>
                  <a:gd name="T58" fmla="*/ 49 w 167"/>
                  <a:gd name="T59" fmla="*/ 40 h 68"/>
                  <a:gd name="T60" fmla="*/ 43 w 167"/>
                  <a:gd name="T61" fmla="*/ 44 h 68"/>
                  <a:gd name="T62" fmla="*/ 43 w 167"/>
                  <a:gd name="T63" fmla="*/ 47 h 68"/>
                  <a:gd name="T64" fmla="*/ 32 w 167"/>
                  <a:gd name="T65" fmla="*/ 51 h 68"/>
                  <a:gd name="T66" fmla="*/ 29 w 167"/>
                  <a:gd name="T67" fmla="*/ 49 h 68"/>
                  <a:gd name="T68" fmla="*/ 26 w 167"/>
                  <a:gd name="T69" fmla="*/ 53 h 68"/>
                  <a:gd name="T70" fmla="*/ 0 w 167"/>
                  <a:gd name="T71" fmla="*/ 46 h 68"/>
                  <a:gd name="T72" fmla="*/ 0 w 167"/>
                  <a:gd name="T73" fmla="*/ 42 h 68"/>
                  <a:gd name="T74" fmla="*/ 8 w 167"/>
                  <a:gd name="T75" fmla="*/ 38 h 68"/>
                  <a:gd name="T76" fmla="*/ 32 w 167"/>
                  <a:gd name="T77" fmla="*/ 34 h 68"/>
                  <a:gd name="T78" fmla="*/ 6 w 167"/>
                  <a:gd name="T79" fmla="*/ 36 h 68"/>
                  <a:gd name="T80" fmla="*/ 10 w 167"/>
                  <a:gd name="T81" fmla="*/ 30 h 68"/>
                  <a:gd name="T82" fmla="*/ 34 w 167"/>
                  <a:gd name="T83" fmla="*/ 27 h 68"/>
                  <a:gd name="T84" fmla="*/ 11 w 167"/>
                  <a:gd name="T85" fmla="*/ 25 h 68"/>
                  <a:gd name="T86" fmla="*/ 15 w 167"/>
                  <a:gd name="T87" fmla="*/ 19 h 68"/>
                  <a:gd name="T88" fmla="*/ 38 w 167"/>
                  <a:gd name="T89" fmla="*/ 19 h 68"/>
                  <a:gd name="T90" fmla="*/ 24 w 167"/>
                  <a:gd name="T91" fmla="*/ 16 h 68"/>
                  <a:gd name="T92" fmla="*/ 34 w 167"/>
                  <a:gd name="T93" fmla="*/ 11 h 68"/>
                  <a:gd name="T94" fmla="*/ 47 w 167"/>
                  <a:gd name="T95" fmla="*/ 13 h 68"/>
                  <a:gd name="T96" fmla="*/ 50 w 167"/>
                  <a:gd name="T97" fmla="*/ 17 h 68"/>
                  <a:gd name="T98" fmla="*/ 68 w 167"/>
                  <a:gd name="T99" fmla="*/ 17 h 68"/>
                  <a:gd name="T100" fmla="*/ 75 w 167"/>
                  <a:gd name="T101" fmla="*/ 28 h 68"/>
                  <a:gd name="T102" fmla="*/ 83 w 167"/>
                  <a:gd name="T103" fmla="*/ 30 h 68"/>
                  <a:gd name="T104" fmla="*/ 90 w 167"/>
                  <a:gd name="T105" fmla="*/ 37 h 68"/>
                  <a:gd name="T106" fmla="*/ 118 w 167"/>
                  <a:gd name="T107" fmla="*/ 37 h 68"/>
                  <a:gd name="T108" fmla="*/ 118 w 167"/>
                  <a:gd name="T109" fmla="*/ 34 h 68"/>
                  <a:gd name="T110" fmla="*/ 113 w 167"/>
                  <a:gd name="T111" fmla="*/ 23 h 68"/>
                  <a:gd name="T112" fmla="*/ 100 w 167"/>
                  <a:gd name="T113" fmla="*/ 16 h 68"/>
                  <a:gd name="T114" fmla="*/ 100 w 167"/>
                  <a:gd name="T115" fmla="*/ 13 h 68"/>
                  <a:gd name="T116" fmla="*/ 115 w 167"/>
                  <a:gd name="T117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7" h="68">
                    <a:moveTo>
                      <a:pt x="120" y="0"/>
                    </a:moveTo>
                    <a:lnTo>
                      <a:pt x="123" y="2"/>
                    </a:lnTo>
                    <a:lnTo>
                      <a:pt x="125" y="2"/>
                    </a:lnTo>
                    <a:lnTo>
                      <a:pt x="125" y="4"/>
                    </a:lnTo>
                    <a:lnTo>
                      <a:pt x="125" y="4"/>
                    </a:lnTo>
                    <a:lnTo>
                      <a:pt x="125" y="6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23" y="9"/>
                    </a:lnTo>
                    <a:lnTo>
                      <a:pt x="123" y="11"/>
                    </a:lnTo>
                    <a:lnTo>
                      <a:pt x="125" y="13"/>
                    </a:lnTo>
                    <a:lnTo>
                      <a:pt x="125" y="13"/>
                    </a:lnTo>
                    <a:lnTo>
                      <a:pt x="126" y="13"/>
                    </a:lnTo>
                    <a:lnTo>
                      <a:pt x="128" y="14"/>
                    </a:lnTo>
                    <a:lnTo>
                      <a:pt x="130" y="17"/>
                    </a:lnTo>
                    <a:lnTo>
                      <a:pt x="128" y="19"/>
                    </a:lnTo>
                    <a:lnTo>
                      <a:pt x="126" y="19"/>
                    </a:lnTo>
                    <a:lnTo>
                      <a:pt x="126" y="21"/>
                    </a:lnTo>
                    <a:lnTo>
                      <a:pt x="126" y="21"/>
                    </a:lnTo>
                    <a:lnTo>
                      <a:pt x="126" y="23"/>
                    </a:lnTo>
                    <a:lnTo>
                      <a:pt x="126" y="23"/>
                    </a:lnTo>
                    <a:lnTo>
                      <a:pt x="128" y="23"/>
                    </a:lnTo>
                    <a:lnTo>
                      <a:pt x="132" y="23"/>
                    </a:lnTo>
                    <a:lnTo>
                      <a:pt x="134" y="23"/>
                    </a:lnTo>
                    <a:lnTo>
                      <a:pt x="136" y="23"/>
                    </a:lnTo>
                    <a:lnTo>
                      <a:pt x="136" y="25"/>
                    </a:lnTo>
                    <a:lnTo>
                      <a:pt x="136" y="25"/>
                    </a:lnTo>
                    <a:lnTo>
                      <a:pt x="136" y="25"/>
                    </a:lnTo>
                    <a:lnTo>
                      <a:pt x="136" y="27"/>
                    </a:lnTo>
                    <a:lnTo>
                      <a:pt x="132" y="28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36" y="28"/>
                    </a:lnTo>
                    <a:lnTo>
                      <a:pt x="137" y="27"/>
                    </a:lnTo>
                    <a:lnTo>
                      <a:pt x="139" y="27"/>
                    </a:lnTo>
                    <a:lnTo>
                      <a:pt x="143" y="27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6" y="30"/>
                    </a:lnTo>
                    <a:lnTo>
                      <a:pt x="146" y="34"/>
                    </a:lnTo>
                    <a:lnTo>
                      <a:pt x="146" y="34"/>
                    </a:lnTo>
                    <a:lnTo>
                      <a:pt x="146" y="32"/>
                    </a:lnTo>
                    <a:lnTo>
                      <a:pt x="147" y="30"/>
                    </a:lnTo>
                    <a:lnTo>
                      <a:pt x="149" y="30"/>
                    </a:lnTo>
                    <a:lnTo>
                      <a:pt x="149" y="30"/>
                    </a:lnTo>
                    <a:lnTo>
                      <a:pt x="149" y="28"/>
                    </a:lnTo>
                    <a:lnTo>
                      <a:pt x="147" y="28"/>
                    </a:lnTo>
                    <a:lnTo>
                      <a:pt x="147" y="27"/>
                    </a:lnTo>
                    <a:lnTo>
                      <a:pt x="147" y="27"/>
                    </a:lnTo>
                    <a:lnTo>
                      <a:pt x="147" y="25"/>
                    </a:lnTo>
                    <a:lnTo>
                      <a:pt x="149" y="23"/>
                    </a:lnTo>
                    <a:lnTo>
                      <a:pt x="151" y="23"/>
                    </a:lnTo>
                    <a:lnTo>
                      <a:pt x="153" y="23"/>
                    </a:lnTo>
                    <a:lnTo>
                      <a:pt x="160" y="25"/>
                    </a:lnTo>
                    <a:lnTo>
                      <a:pt x="164" y="25"/>
                    </a:lnTo>
                    <a:lnTo>
                      <a:pt x="165" y="27"/>
                    </a:lnTo>
                    <a:lnTo>
                      <a:pt x="165" y="27"/>
                    </a:lnTo>
                    <a:lnTo>
                      <a:pt x="165" y="28"/>
                    </a:lnTo>
                    <a:lnTo>
                      <a:pt x="167" y="32"/>
                    </a:lnTo>
                    <a:lnTo>
                      <a:pt x="167" y="34"/>
                    </a:lnTo>
                    <a:lnTo>
                      <a:pt x="165" y="36"/>
                    </a:lnTo>
                    <a:lnTo>
                      <a:pt x="164" y="38"/>
                    </a:lnTo>
                    <a:lnTo>
                      <a:pt x="164" y="40"/>
                    </a:lnTo>
                    <a:lnTo>
                      <a:pt x="162" y="47"/>
                    </a:lnTo>
                    <a:lnTo>
                      <a:pt x="160" y="49"/>
                    </a:lnTo>
                    <a:lnTo>
                      <a:pt x="158" y="49"/>
                    </a:lnTo>
                    <a:lnTo>
                      <a:pt x="151" y="51"/>
                    </a:lnTo>
                    <a:lnTo>
                      <a:pt x="146" y="55"/>
                    </a:lnTo>
                    <a:lnTo>
                      <a:pt x="145" y="55"/>
                    </a:lnTo>
                    <a:lnTo>
                      <a:pt x="143" y="55"/>
                    </a:lnTo>
                    <a:lnTo>
                      <a:pt x="139" y="53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28" y="53"/>
                    </a:lnTo>
                    <a:lnTo>
                      <a:pt x="126" y="55"/>
                    </a:lnTo>
                    <a:lnTo>
                      <a:pt x="125" y="53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22" y="53"/>
                    </a:lnTo>
                    <a:lnTo>
                      <a:pt x="123" y="51"/>
                    </a:lnTo>
                    <a:lnTo>
                      <a:pt x="122" y="51"/>
                    </a:lnTo>
                    <a:lnTo>
                      <a:pt x="120" y="51"/>
                    </a:lnTo>
                    <a:lnTo>
                      <a:pt x="118" y="51"/>
                    </a:lnTo>
                    <a:lnTo>
                      <a:pt x="111" y="55"/>
                    </a:lnTo>
                    <a:lnTo>
                      <a:pt x="102" y="56"/>
                    </a:lnTo>
                    <a:lnTo>
                      <a:pt x="99" y="58"/>
                    </a:lnTo>
                    <a:lnTo>
                      <a:pt x="98" y="58"/>
                    </a:lnTo>
                    <a:lnTo>
                      <a:pt x="96" y="58"/>
                    </a:lnTo>
                    <a:lnTo>
                      <a:pt x="94" y="60"/>
                    </a:lnTo>
                    <a:lnTo>
                      <a:pt x="90" y="61"/>
                    </a:lnTo>
                    <a:lnTo>
                      <a:pt x="87" y="63"/>
                    </a:lnTo>
                    <a:lnTo>
                      <a:pt x="79" y="65"/>
                    </a:lnTo>
                    <a:lnTo>
                      <a:pt x="69" y="68"/>
                    </a:lnTo>
                    <a:lnTo>
                      <a:pt x="62" y="68"/>
                    </a:lnTo>
                    <a:lnTo>
                      <a:pt x="55" y="66"/>
                    </a:lnTo>
                    <a:lnTo>
                      <a:pt x="53" y="66"/>
                    </a:lnTo>
                    <a:lnTo>
                      <a:pt x="51" y="66"/>
                    </a:lnTo>
                    <a:lnTo>
                      <a:pt x="47" y="63"/>
                    </a:lnTo>
                    <a:lnTo>
                      <a:pt x="45" y="63"/>
                    </a:lnTo>
                    <a:lnTo>
                      <a:pt x="43" y="61"/>
                    </a:lnTo>
                    <a:lnTo>
                      <a:pt x="45" y="60"/>
                    </a:lnTo>
                    <a:lnTo>
                      <a:pt x="47" y="58"/>
                    </a:lnTo>
                    <a:lnTo>
                      <a:pt x="50" y="58"/>
                    </a:lnTo>
                    <a:lnTo>
                      <a:pt x="59" y="56"/>
                    </a:lnTo>
                    <a:lnTo>
                      <a:pt x="64" y="53"/>
                    </a:lnTo>
                    <a:lnTo>
                      <a:pt x="68" y="53"/>
                    </a:lnTo>
                    <a:lnTo>
                      <a:pt x="75" y="51"/>
                    </a:lnTo>
                    <a:lnTo>
                      <a:pt x="76" y="53"/>
                    </a:lnTo>
                    <a:lnTo>
                      <a:pt x="79" y="53"/>
                    </a:lnTo>
                    <a:lnTo>
                      <a:pt x="81" y="51"/>
                    </a:lnTo>
                    <a:lnTo>
                      <a:pt x="83" y="51"/>
                    </a:lnTo>
                    <a:lnTo>
                      <a:pt x="87" y="49"/>
                    </a:lnTo>
                    <a:lnTo>
                      <a:pt x="88" y="47"/>
                    </a:lnTo>
                    <a:lnTo>
                      <a:pt x="90" y="46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83" y="47"/>
                    </a:lnTo>
                    <a:lnTo>
                      <a:pt x="81" y="47"/>
                    </a:lnTo>
                    <a:lnTo>
                      <a:pt x="79" y="47"/>
                    </a:lnTo>
                    <a:lnTo>
                      <a:pt x="76" y="47"/>
                    </a:lnTo>
                    <a:lnTo>
                      <a:pt x="73" y="49"/>
                    </a:lnTo>
                    <a:lnTo>
                      <a:pt x="73" y="49"/>
                    </a:lnTo>
                    <a:lnTo>
                      <a:pt x="69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57" y="49"/>
                    </a:lnTo>
                    <a:lnTo>
                      <a:pt x="51" y="51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7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3" y="40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7" y="44"/>
                    </a:lnTo>
                    <a:lnTo>
                      <a:pt x="47" y="46"/>
                    </a:lnTo>
                    <a:lnTo>
                      <a:pt x="45" y="46"/>
                    </a:lnTo>
                    <a:lnTo>
                      <a:pt x="43" y="44"/>
                    </a:lnTo>
                    <a:lnTo>
                      <a:pt x="41" y="44"/>
                    </a:lnTo>
                    <a:lnTo>
                      <a:pt x="41" y="44"/>
                    </a:lnTo>
                    <a:lnTo>
                      <a:pt x="41" y="46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43" y="49"/>
                    </a:lnTo>
                    <a:lnTo>
                      <a:pt x="36" y="53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19" y="51"/>
                    </a:lnTo>
                    <a:lnTo>
                      <a:pt x="15" y="47"/>
                    </a:lnTo>
                    <a:lnTo>
                      <a:pt x="10" y="47"/>
                    </a:lnTo>
                    <a:lnTo>
                      <a:pt x="6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8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5" y="30"/>
                    </a:lnTo>
                    <a:lnTo>
                      <a:pt x="24" y="28"/>
                    </a:lnTo>
                    <a:lnTo>
                      <a:pt x="29" y="28"/>
                    </a:lnTo>
                    <a:lnTo>
                      <a:pt x="32" y="28"/>
                    </a:lnTo>
                    <a:lnTo>
                      <a:pt x="34" y="27"/>
                    </a:lnTo>
                    <a:lnTo>
                      <a:pt x="27" y="27"/>
                    </a:lnTo>
                    <a:lnTo>
                      <a:pt x="17" y="28"/>
                    </a:lnTo>
                    <a:lnTo>
                      <a:pt x="15" y="27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5" y="19"/>
                    </a:lnTo>
                    <a:lnTo>
                      <a:pt x="19" y="19"/>
                    </a:lnTo>
                    <a:lnTo>
                      <a:pt x="21" y="17"/>
                    </a:lnTo>
                    <a:lnTo>
                      <a:pt x="24" y="19"/>
                    </a:lnTo>
                    <a:lnTo>
                      <a:pt x="36" y="19"/>
                    </a:lnTo>
                    <a:lnTo>
                      <a:pt x="38" y="19"/>
                    </a:lnTo>
                    <a:lnTo>
                      <a:pt x="36" y="19"/>
                    </a:lnTo>
                    <a:lnTo>
                      <a:pt x="34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7" y="13"/>
                    </a:lnTo>
                    <a:lnTo>
                      <a:pt x="34" y="11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7" y="13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9" y="16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7" y="17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8" y="17"/>
                    </a:lnTo>
                    <a:lnTo>
                      <a:pt x="71" y="23"/>
                    </a:lnTo>
                    <a:lnTo>
                      <a:pt x="78" y="27"/>
                    </a:lnTo>
                    <a:lnTo>
                      <a:pt x="78" y="27"/>
                    </a:lnTo>
                    <a:lnTo>
                      <a:pt x="76" y="28"/>
                    </a:lnTo>
                    <a:lnTo>
                      <a:pt x="75" y="28"/>
                    </a:lnTo>
                    <a:lnTo>
                      <a:pt x="76" y="28"/>
                    </a:lnTo>
                    <a:lnTo>
                      <a:pt x="78" y="30"/>
                    </a:lnTo>
                    <a:lnTo>
                      <a:pt x="79" y="28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3" y="32"/>
                    </a:lnTo>
                    <a:lnTo>
                      <a:pt x="85" y="34"/>
                    </a:lnTo>
                    <a:lnTo>
                      <a:pt x="87" y="36"/>
                    </a:lnTo>
                    <a:lnTo>
                      <a:pt x="88" y="37"/>
                    </a:lnTo>
                    <a:lnTo>
                      <a:pt x="90" y="37"/>
                    </a:lnTo>
                    <a:lnTo>
                      <a:pt x="92" y="37"/>
                    </a:lnTo>
                    <a:lnTo>
                      <a:pt x="94" y="37"/>
                    </a:lnTo>
                    <a:lnTo>
                      <a:pt x="98" y="37"/>
                    </a:lnTo>
                    <a:lnTo>
                      <a:pt x="117" y="38"/>
                    </a:lnTo>
                    <a:lnTo>
                      <a:pt x="118" y="37"/>
                    </a:lnTo>
                    <a:lnTo>
                      <a:pt x="118" y="37"/>
                    </a:lnTo>
                    <a:lnTo>
                      <a:pt x="120" y="36"/>
                    </a:lnTo>
                    <a:lnTo>
                      <a:pt x="120" y="36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07" y="28"/>
                    </a:lnTo>
                    <a:lnTo>
                      <a:pt x="106" y="27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1" y="21"/>
                    </a:lnTo>
                    <a:lnTo>
                      <a:pt x="111" y="19"/>
                    </a:lnTo>
                    <a:lnTo>
                      <a:pt x="107" y="17"/>
                    </a:lnTo>
                    <a:lnTo>
                      <a:pt x="106" y="17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100" y="14"/>
                    </a:lnTo>
                    <a:lnTo>
                      <a:pt x="99" y="14"/>
                    </a:lnTo>
                    <a:lnTo>
                      <a:pt x="99" y="13"/>
                    </a:lnTo>
                    <a:lnTo>
                      <a:pt x="100" y="13"/>
                    </a:lnTo>
                    <a:lnTo>
                      <a:pt x="104" y="11"/>
                    </a:lnTo>
                    <a:lnTo>
                      <a:pt x="106" y="9"/>
                    </a:lnTo>
                    <a:lnTo>
                      <a:pt x="111" y="6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20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67" name="Freeform 11516"/>
              <p:cNvSpPr>
                <a:spLocks noChangeAspect="1"/>
              </p:cNvSpPr>
              <p:nvPr/>
            </p:nvSpPr>
            <p:spPr bwMode="auto">
              <a:xfrm>
                <a:off x="2357721" y="1515732"/>
                <a:ext cx="275750" cy="83526"/>
              </a:xfrm>
              <a:custGeom>
                <a:avLst/>
                <a:gdLst>
                  <a:gd name="T0" fmla="*/ 38 w 241"/>
                  <a:gd name="T1" fmla="*/ 5 h 73"/>
                  <a:gd name="T2" fmla="*/ 51 w 241"/>
                  <a:gd name="T3" fmla="*/ 9 h 73"/>
                  <a:gd name="T4" fmla="*/ 49 w 241"/>
                  <a:gd name="T5" fmla="*/ 15 h 73"/>
                  <a:gd name="T6" fmla="*/ 57 w 241"/>
                  <a:gd name="T7" fmla="*/ 15 h 73"/>
                  <a:gd name="T8" fmla="*/ 85 w 241"/>
                  <a:gd name="T9" fmla="*/ 15 h 73"/>
                  <a:gd name="T10" fmla="*/ 77 w 241"/>
                  <a:gd name="T11" fmla="*/ 18 h 73"/>
                  <a:gd name="T12" fmla="*/ 83 w 241"/>
                  <a:gd name="T13" fmla="*/ 20 h 73"/>
                  <a:gd name="T14" fmla="*/ 90 w 241"/>
                  <a:gd name="T15" fmla="*/ 26 h 73"/>
                  <a:gd name="T16" fmla="*/ 83 w 241"/>
                  <a:gd name="T17" fmla="*/ 28 h 73"/>
                  <a:gd name="T18" fmla="*/ 98 w 241"/>
                  <a:gd name="T19" fmla="*/ 34 h 73"/>
                  <a:gd name="T20" fmla="*/ 106 w 241"/>
                  <a:gd name="T21" fmla="*/ 39 h 73"/>
                  <a:gd name="T22" fmla="*/ 104 w 241"/>
                  <a:gd name="T23" fmla="*/ 44 h 73"/>
                  <a:gd name="T24" fmla="*/ 109 w 241"/>
                  <a:gd name="T25" fmla="*/ 43 h 73"/>
                  <a:gd name="T26" fmla="*/ 120 w 241"/>
                  <a:gd name="T27" fmla="*/ 45 h 73"/>
                  <a:gd name="T28" fmla="*/ 132 w 241"/>
                  <a:gd name="T29" fmla="*/ 43 h 73"/>
                  <a:gd name="T30" fmla="*/ 151 w 241"/>
                  <a:gd name="T31" fmla="*/ 47 h 73"/>
                  <a:gd name="T32" fmla="*/ 167 w 241"/>
                  <a:gd name="T33" fmla="*/ 41 h 73"/>
                  <a:gd name="T34" fmla="*/ 188 w 241"/>
                  <a:gd name="T35" fmla="*/ 39 h 73"/>
                  <a:gd name="T36" fmla="*/ 216 w 241"/>
                  <a:gd name="T37" fmla="*/ 39 h 73"/>
                  <a:gd name="T38" fmla="*/ 224 w 241"/>
                  <a:gd name="T39" fmla="*/ 41 h 73"/>
                  <a:gd name="T40" fmla="*/ 230 w 241"/>
                  <a:gd name="T41" fmla="*/ 45 h 73"/>
                  <a:gd name="T42" fmla="*/ 239 w 241"/>
                  <a:gd name="T43" fmla="*/ 53 h 73"/>
                  <a:gd name="T44" fmla="*/ 233 w 241"/>
                  <a:gd name="T45" fmla="*/ 60 h 73"/>
                  <a:gd name="T46" fmla="*/ 241 w 241"/>
                  <a:gd name="T47" fmla="*/ 62 h 73"/>
                  <a:gd name="T48" fmla="*/ 228 w 241"/>
                  <a:gd name="T49" fmla="*/ 63 h 73"/>
                  <a:gd name="T50" fmla="*/ 230 w 241"/>
                  <a:gd name="T51" fmla="*/ 68 h 73"/>
                  <a:gd name="T52" fmla="*/ 208 w 241"/>
                  <a:gd name="T53" fmla="*/ 73 h 73"/>
                  <a:gd name="T54" fmla="*/ 192 w 241"/>
                  <a:gd name="T55" fmla="*/ 70 h 73"/>
                  <a:gd name="T56" fmla="*/ 190 w 241"/>
                  <a:gd name="T57" fmla="*/ 63 h 73"/>
                  <a:gd name="T58" fmla="*/ 185 w 241"/>
                  <a:gd name="T59" fmla="*/ 63 h 73"/>
                  <a:gd name="T60" fmla="*/ 185 w 241"/>
                  <a:gd name="T61" fmla="*/ 70 h 73"/>
                  <a:gd name="T62" fmla="*/ 166 w 241"/>
                  <a:gd name="T63" fmla="*/ 72 h 73"/>
                  <a:gd name="T64" fmla="*/ 161 w 241"/>
                  <a:gd name="T65" fmla="*/ 72 h 73"/>
                  <a:gd name="T66" fmla="*/ 157 w 241"/>
                  <a:gd name="T67" fmla="*/ 72 h 73"/>
                  <a:gd name="T68" fmla="*/ 141 w 241"/>
                  <a:gd name="T69" fmla="*/ 72 h 73"/>
                  <a:gd name="T70" fmla="*/ 127 w 241"/>
                  <a:gd name="T71" fmla="*/ 73 h 73"/>
                  <a:gd name="T72" fmla="*/ 115 w 241"/>
                  <a:gd name="T73" fmla="*/ 70 h 73"/>
                  <a:gd name="T74" fmla="*/ 115 w 241"/>
                  <a:gd name="T75" fmla="*/ 63 h 73"/>
                  <a:gd name="T76" fmla="*/ 109 w 241"/>
                  <a:gd name="T77" fmla="*/ 65 h 73"/>
                  <a:gd name="T78" fmla="*/ 106 w 241"/>
                  <a:gd name="T79" fmla="*/ 67 h 73"/>
                  <a:gd name="T80" fmla="*/ 101 w 241"/>
                  <a:gd name="T81" fmla="*/ 72 h 73"/>
                  <a:gd name="T82" fmla="*/ 82 w 241"/>
                  <a:gd name="T83" fmla="*/ 67 h 73"/>
                  <a:gd name="T84" fmla="*/ 78 w 241"/>
                  <a:gd name="T85" fmla="*/ 68 h 73"/>
                  <a:gd name="T86" fmla="*/ 70 w 241"/>
                  <a:gd name="T87" fmla="*/ 67 h 73"/>
                  <a:gd name="T88" fmla="*/ 66 w 241"/>
                  <a:gd name="T89" fmla="*/ 56 h 73"/>
                  <a:gd name="T90" fmla="*/ 61 w 241"/>
                  <a:gd name="T91" fmla="*/ 49 h 73"/>
                  <a:gd name="T92" fmla="*/ 66 w 241"/>
                  <a:gd name="T93" fmla="*/ 39 h 73"/>
                  <a:gd name="T94" fmla="*/ 55 w 241"/>
                  <a:gd name="T95" fmla="*/ 24 h 73"/>
                  <a:gd name="T96" fmla="*/ 43 w 241"/>
                  <a:gd name="T97" fmla="*/ 23 h 73"/>
                  <a:gd name="T98" fmla="*/ 23 w 241"/>
                  <a:gd name="T99" fmla="*/ 23 h 73"/>
                  <a:gd name="T100" fmla="*/ 13 w 241"/>
                  <a:gd name="T101" fmla="*/ 16 h 73"/>
                  <a:gd name="T102" fmla="*/ 0 w 241"/>
                  <a:gd name="T103" fmla="*/ 11 h 73"/>
                  <a:gd name="T104" fmla="*/ 4 w 241"/>
                  <a:gd name="T105" fmla="*/ 9 h 73"/>
                  <a:gd name="T106" fmla="*/ 0 w 241"/>
                  <a:gd name="T107" fmla="*/ 5 h 73"/>
                  <a:gd name="T108" fmla="*/ 10 w 241"/>
                  <a:gd name="T109" fmla="*/ 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1" h="73">
                    <a:moveTo>
                      <a:pt x="13" y="0"/>
                    </a:moveTo>
                    <a:lnTo>
                      <a:pt x="17" y="0"/>
                    </a:lnTo>
                    <a:lnTo>
                      <a:pt x="24" y="2"/>
                    </a:lnTo>
                    <a:lnTo>
                      <a:pt x="31" y="4"/>
                    </a:lnTo>
                    <a:lnTo>
                      <a:pt x="34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5" y="7"/>
                    </a:lnTo>
                    <a:lnTo>
                      <a:pt x="47" y="9"/>
                    </a:lnTo>
                    <a:lnTo>
                      <a:pt x="49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1" y="13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6"/>
                    </a:lnTo>
                    <a:lnTo>
                      <a:pt x="47" y="18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54" y="15"/>
                    </a:lnTo>
                    <a:lnTo>
                      <a:pt x="57" y="15"/>
                    </a:lnTo>
                    <a:lnTo>
                      <a:pt x="62" y="15"/>
                    </a:lnTo>
                    <a:lnTo>
                      <a:pt x="70" y="13"/>
                    </a:lnTo>
                    <a:lnTo>
                      <a:pt x="73" y="13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85" y="15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85" y="18"/>
                    </a:lnTo>
                    <a:lnTo>
                      <a:pt x="83" y="18"/>
                    </a:lnTo>
                    <a:lnTo>
                      <a:pt x="77" y="18"/>
                    </a:lnTo>
                    <a:lnTo>
                      <a:pt x="77" y="16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77" y="20"/>
                    </a:lnTo>
                    <a:lnTo>
                      <a:pt x="83" y="20"/>
                    </a:lnTo>
                    <a:lnTo>
                      <a:pt x="104" y="23"/>
                    </a:lnTo>
                    <a:lnTo>
                      <a:pt x="106" y="24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2" y="26"/>
                    </a:lnTo>
                    <a:lnTo>
                      <a:pt x="90" y="26"/>
                    </a:lnTo>
                    <a:lnTo>
                      <a:pt x="83" y="26"/>
                    </a:lnTo>
                    <a:lnTo>
                      <a:pt x="77" y="24"/>
                    </a:lnTo>
                    <a:lnTo>
                      <a:pt x="75" y="24"/>
                    </a:lnTo>
                    <a:lnTo>
                      <a:pt x="77" y="26"/>
                    </a:lnTo>
                    <a:lnTo>
                      <a:pt x="80" y="26"/>
                    </a:lnTo>
                    <a:lnTo>
                      <a:pt x="83" y="28"/>
                    </a:lnTo>
                    <a:lnTo>
                      <a:pt x="85" y="30"/>
                    </a:lnTo>
                    <a:lnTo>
                      <a:pt x="90" y="30"/>
                    </a:lnTo>
                    <a:lnTo>
                      <a:pt x="92" y="30"/>
                    </a:lnTo>
                    <a:lnTo>
                      <a:pt x="94" y="32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101" y="35"/>
                    </a:lnTo>
                    <a:lnTo>
                      <a:pt x="104" y="37"/>
                    </a:lnTo>
                    <a:lnTo>
                      <a:pt x="106" y="39"/>
                    </a:lnTo>
                    <a:lnTo>
                      <a:pt x="106" y="39"/>
                    </a:lnTo>
                    <a:lnTo>
                      <a:pt x="104" y="41"/>
                    </a:lnTo>
                    <a:lnTo>
                      <a:pt x="102" y="41"/>
                    </a:lnTo>
                    <a:lnTo>
                      <a:pt x="100" y="43"/>
                    </a:lnTo>
                    <a:lnTo>
                      <a:pt x="100" y="44"/>
                    </a:lnTo>
                    <a:lnTo>
                      <a:pt x="104" y="44"/>
                    </a:lnTo>
                    <a:lnTo>
                      <a:pt x="104" y="44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12" y="45"/>
                    </a:lnTo>
                    <a:lnTo>
                      <a:pt x="112" y="45"/>
                    </a:lnTo>
                    <a:lnTo>
                      <a:pt x="112" y="44"/>
                    </a:lnTo>
                    <a:lnTo>
                      <a:pt x="109" y="43"/>
                    </a:lnTo>
                    <a:lnTo>
                      <a:pt x="109" y="43"/>
                    </a:lnTo>
                    <a:lnTo>
                      <a:pt x="112" y="41"/>
                    </a:lnTo>
                    <a:lnTo>
                      <a:pt x="113" y="41"/>
                    </a:lnTo>
                    <a:lnTo>
                      <a:pt x="113" y="41"/>
                    </a:lnTo>
                    <a:lnTo>
                      <a:pt x="115" y="41"/>
                    </a:lnTo>
                    <a:lnTo>
                      <a:pt x="120" y="45"/>
                    </a:lnTo>
                    <a:lnTo>
                      <a:pt x="126" y="44"/>
                    </a:lnTo>
                    <a:lnTo>
                      <a:pt x="127" y="44"/>
                    </a:lnTo>
                    <a:lnTo>
                      <a:pt x="128" y="45"/>
                    </a:lnTo>
                    <a:lnTo>
                      <a:pt x="128" y="45"/>
                    </a:lnTo>
                    <a:lnTo>
                      <a:pt x="130" y="43"/>
                    </a:lnTo>
                    <a:lnTo>
                      <a:pt x="132" y="43"/>
                    </a:lnTo>
                    <a:lnTo>
                      <a:pt x="139" y="45"/>
                    </a:lnTo>
                    <a:lnTo>
                      <a:pt x="143" y="45"/>
                    </a:lnTo>
                    <a:lnTo>
                      <a:pt x="145" y="47"/>
                    </a:lnTo>
                    <a:lnTo>
                      <a:pt x="147" y="47"/>
                    </a:lnTo>
                    <a:lnTo>
                      <a:pt x="150" y="47"/>
                    </a:lnTo>
                    <a:lnTo>
                      <a:pt x="151" y="47"/>
                    </a:lnTo>
                    <a:lnTo>
                      <a:pt x="148" y="45"/>
                    </a:lnTo>
                    <a:lnTo>
                      <a:pt x="150" y="44"/>
                    </a:lnTo>
                    <a:lnTo>
                      <a:pt x="155" y="43"/>
                    </a:lnTo>
                    <a:lnTo>
                      <a:pt x="158" y="44"/>
                    </a:lnTo>
                    <a:lnTo>
                      <a:pt x="164" y="41"/>
                    </a:lnTo>
                    <a:lnTo>
                      <a:pt x="167" y="41"/>
                    </a:lnTo>
                    <a:lnTo>
                      <a:pt x="169" y="41"/>
                    </a:lnTo>
                    <a:lnTo>
                      <a:pt x="176" y="39"/>
                    </a:lnTo>
                    <a:lnTo>
                      <a:pt x="178" y="37"/>
                    </a:lnTo>
                    <a:lnTo>
                      <a:pt x="178" y="37"/>
                    </a:lnTo>
                    <a:lnTo>
                      <a:pt x="181" y="37"/>
                    </a:lnTo>
                    <a:lnTo>
                      <a:pt x="188" y="39"/>
                    </a:lnTo>
                    <a:lnTo>
                      <a:pt x="190" y="39"/>
                    </a:lnTo>
                    <a:lnTo>
                      <a:pt x="197" y="37"/>
                    </a:lnTo>
                    <a:lnTo>
                      <a:pt x="200" y="35"/>
                    </a:lnTo>
                    <a:lnTo>
                      <a:pt x="204" y="35"/>
                    </a:lnTo>
                    <a:lnTo>
                      <a:pt x="211" y="37"/>
                    </a:lnTo>
                    <a:lnTo>
                      <a:pt x="216" y="39"/>
                    </a:lnTo>
                    <a:lnTo>
                      <a:pt x="216" y="39"/>
                    </a:lnTo>
                    <a:lnTo>
                      <a:pt x="216" y="41"/>
                    </a:lnTo>
                    <a:lnTo>
                      <a:pt x="216" y="41"/>
                    </a:lnTo>
                    <a:lnTo>
                      <a:pt x="218" y="41"/>
                    </a:lnTo>
                    <a:lnTo>
                      <a:pt x="220" y="41"/>
                    </a:lnTo>
                    <a:lnTo>
                      <a:pt x="224" y="41"/>
                    </a:lnTo>
                    <a:lnTo>
                      <a:pt x="228" y="43"/>
                    </a:lnTo>
                    <a:lnTo>
                      <a:pt x="230" y="43"/>
                    </a:lnTo>
                    <a:lnTo>
                      <a:pt x="233" y="44"/>
                    </a:lnTo>
                    <a:lnTo>
                      <a:pt x="233" y="44"/>
                    </a:lnTo>
                    <a:lnTo>
                      <a:pt x="228" y="45"/>
                    </a:lnTo>
                    <a:lnTo>
                      <a:pt x="230" y="45"/>
                    </a:lnTo>
                    <a:lnTo>
                      <a:pt x="233" y="45"/>
                    </a:lnTo>
                    <a:lnTo>
                      <a:pt x="237" y="45"/>
                    </a:lnTo>
                    <a:lnTo>
                      <a:pt x="237" y="47"/>
                    </a:lnTo>
                    <a:lnTo>
                      <a:pt x="239" y="49"/>
                    </a:lnTo>
                    <a:lnTo>
                      <a:pt x="239" y="51"/>
                    </a:lnTo>
                    <a:lnTo>
                      <a:pt x="239" y="53"/>
                    </a:lnTo>
                    <a:lnTo>
                      <a:pt x="237" y="53"/>
                    </a:lnTo>
                    <a:lnTo>
                      <a:pt x="234" y="56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0" y="60"/>
                    </a:lnTo>
                    <a:lnTo>
                      <a:pt x="233" y="60"/>
                    </a:lnTo>
                    <a:lnTo>
                      <a:pt x="233" y="60"/>
                    </a:lnTo>
                    <a:lnTo>
                      <a:pt x="237" y="58"/>
                    </a:lnTo>
                    <a:lnTo>
                      <a:pt x="237" y="58"/>
                    </a:lnTo>
                    <a:lnTo>
                      <a:pt x="239" y="60"/>
                    </a:lnTo>
                    <a:lnTo>
                      <a:pt x="241" y="60"/>
                    </a:lnTo>
                    <a:lnTo>
                      <a:pt x="241" y="62"/>
                    </a:lnTo>
                    <a:lnTo>
                      <a:pt x="239" y="62"/>
                    </a:lnTo>
                    <a:lnTo>
                      <a:pt x="234" y="63"/>
                    </a:lnTo>
                    <a:lnTo>
                      <a:pt x="230" y="62"/>
                    </a:lnTo>
                    <a:lnTo>
                      <a:pt x="228" y="62"/>
                    </a:lnTo>
                    <a:lnTo>
                      <a:pt x="228" y="62"/>
                    </a:lnTo>
                    <a:lnTo>
                      <a:pt x="228" y="63"/>
                    </a:lnTo>
                    <a:lnTo>
                      <a:pt x="230" y="63"/>
                    </a:lnTo>
                    <a:lnTo>
                      <a:pt x="230" y="65"/>
                    </a:lnTo>
                    <a:lnTo>
                      <a:pt x="230" y="65"/>
                    </a:lnTo>
                    <a:lnTo>
                      <a:pt x="230" y="67"/>
                    </a:lnTo>
                    <a:lnTo>
                      <a:pt x="230" y="67"/>
                    </a:lnTo>
                    <a:lnTo>
                      <a:pt x="230" y="68"/>
                    </a:lnTo>
                    <a:lnTo>
                      <a:pt x="228" y="70"/>
                    </a:lnTo>
                    <a:lnTo>
                      <a:pt x="228" y="70"/>
                    </a:lnTo>
                    <a:lnTo>
                      <a:pt x="216" y="70"/>
                    </a:lnTo>
                    <a:lnTo>
                      <a:pt x="215" y="72"/>
                    </a:lnTo>
                    <a:lnTo>
                      <a:pt x="211" y="72"/>
                    </a:lnTo>
                    <a:lnTo>
                      <a:pt x="208" y="73"/>
                    </a:lnTo>
                    <a:lnTo>
                      <a:pt x="205" y="73"/>
                    </a:lnTo>
                    <a:lnTo>
                      <a:pt x="204" y="73"/>
                    </a:lnTo>
                    <a:lnTo>
                      <a:pt x="199" y="72"/>
                    </a:lnTo>
                    <a:lnTo>
                      <a:pt x="197" y="72"/>
                    </a:lnTo>
                    <a:lnTo>
                      <a:pt x="196" y="72"/>
                    </a:lnTo>
                    <a:lnTo>
                      <a:pt x="192" y="70"/>
                    </a:lnTo>
                    <a:lnTo>
                      <a:pt x="192" y="70"/>
                    </a:lnTo>
                    <a:lnTo>
                      <a:pt x="190" y="68"/>
                    </a:lnTo>
                    <a:lnTo>
                      <a:pt x="190" y="67"/>
                    </a:lnTo>
                    <a:lnTo>
                      <a:pt x="190" y="67"/>
                    </a:lnTo>
                    <a:lnTo>
                      <a:pt x="190" y="65"/>
                    </a:lnTo>
                    <a:lnTo>
                      <a:pt x="190" y="63"/>
                    </a:lnTo>
                    <a:lnTo>
                      <a:pt x="190" y="63"/>
                    </a:lnTo>
                    <a:lnTo>
                      <a:pt x="188" y="63"/>
                    </a:lnTo>
                    <a:lnTo>
                      <a:pt x="186" y="62"/>
                    </a:lnTo>
                    <a:lnTo>
                      <a:pt x="185" y="62"/>
                    </a:lnTo>
                    <a:lnTo>
                      <a:pt x="185" y="62"/>
                    </a:lnTo>
                    <a:lnTo>
                      <a:pt x="185" y="63"/>
                    </a:lnTo>
                    <a:lnTo>
                      <a:pt x="185" y="63"/>
                    </a:lnTo>
                    <a:lnTo>
                      <a:pt x="186" y="65"/>
                    </a:lnTo>
                    <a:lnTo>
                      <a:pt x="186" y="65"/>
                    </a:lnTo>
                    <a:lnTo>
                      <a:pt x="186" y="68"/>
                    </a:lnTo>
                    <a:lnTo>
                      <a:pt x="186" y="68"/>
                    </a:lnTo>
                    <a:lnTo>
                      <a:pt x="185" y="70"/>
                    </a:lnTo>
                    <a:lnTo>
                      <a:pt x="184" y="70"/>
                    </a:lnTo>
                    <a:lnTo>
                      <a:pt x="179" y="70"/>
                    </a:lnTo>
                    <a:lnTo>
                      <a:pt x="175" y="72"/>
                    </a:lnTo>
                    <a:lnTo>
                      <a:pt x="173" y="72"/>
                    </a:lnTo>
                    <a:lnTo>
                      <a:pt x="169" y="72"/>
                    </a:lnTo>
                    <a:lnTo>
                      <a:pt x="166" y="72"/>
                    </a:lnTo>
                    <a:lnTo>
                      <a:pt x="166" y="70"/>
                    </a:lnTo>
                    <a:lnTo>
                      <a:pt x="164" y="70"/>
                    </a:lnTo>
                    <a:lnTo>
                      <a:pt x="162" y="70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1" y="72"/>
                    </a:lnTo>
                    <a:lnTo>
                      <a:pt x="158" y="72"/>
                    </a:lnTo>
                    <a:lnTo>
                      <a:pt x="157" y="70"/>
                    </a:lnTo>
                    <a:lnTo>
                      <a:pt x="157" y="70"/>
                    </a:lnTo>
                    <a:lnTo>
                      <a:pt x="157" y="70"/>
                    </a:lnTo>
                    <a:lnTo>
                      <a:pt x="157" y="72"/>
                    </a:lnTo>
                    <a:lnTo>
                      <a:pt x="157" y="72"/>
                    </a:lnTo>
                    <a:lnTo>
                      <a:pt x="154" y="72"/>
                    </a:lnTo>
                    <a:lnTo>
                      <a:pt x="150" y="72"/>
                    </a:lnTo>
                    <a:lnTo>
                      <a:pt x="148" y="72"/>
                    </a:lnTo>
                    <a:lnTo>
                      <a:pt x="147" y="72"/>
                    </a:lnTo>
                    <a:lnTo>
                      <a:pt x="145" y="72"/>
                    </a:lnTo>
                    <a:lnTo>
                      <a:pt x="141" y="72"/>
                    </a:lnTo>
                    <a:lnTo>
                      <a:pt x="139" y="72"/>
                    </a:lnTo>
                    <a:lnTo>
                      <a:pt x="141" y="73"/>
                    </a:lnTo>
                    <a:lnTo>
                      <a:pt x="139" y="73"/>
                    </a:lnTo>
                    <a:lnTo>
                      <a:pt x="136" y="73"/>
                    </a:lnTo>
                    <a:lnTo>
                      <a:pt x="130" y="72"/>
                    </a:lnTo>
                    <a:lnTo>
                      <a:pt x="127" y="73"/>
                    </a:lnTo>
                    <a:lnTo>
                      <a:pt x="122" y="73"/>
                    </a:lnTo>
                    <a:lnTo>
                      <a:pt x="117" y="73"/>
                    </a:lnTo>
                    <a:lnTo>
                      <a:pt x="115" y="72"/>
                    </a:lnTo>
                    <a:lnTo>
                      <a:pt x="115" y="72"/>
                    </a:lnTo>
                    <a:lnTo>
                      <a:pt x="115" y="70"/>
                    </a:lnTo>
                    <a:lnTo>
                      <a:pt x="115" y="70"/>
                    </a:lnTo>
                    <a:lnTo>
                      <a:pt x="115" y="68"/>
                    </a:lnTo>
                    <a:lnTo>
                      <a:pt x="117" y="67"/>
                    </a:lnTo>
                    <a:lnTo>
                      <a:pt x="119" y="65"/>
                    </a:lnTo>
                    <a:lnTo>
                      <a:pt x="117" y="65"/>
                    </a:lnTo>
                    <a:lnTo>
                      <a:pt x="115" y="63"/>
                    </a:lnTo>
                    <a:lnTo>
                      <a:pt x="115" y="63"/>
                    </a:lnTo>
                    <a:lnTo>
                      <a:pt x="113" y="65"/>
                    </a:lnTo>
                    <a:lnTo>
                      <a:pt x="112" y="67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109" y="65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8" y="65"/>
                    </a:lnTo>
                    <a:lnTo>
                      <a:pt x="108" y="67"/>
                    </a:lnTo>
                    <a:lnTo>
                      <a:pt x="106" y="67"/>
                    </a:lnTo>
                    <a:lnTo>
                      <a:pt x="106" y="67"/>
                    </a:lnTo>
                    <a:lnTo>
                      <a:pt x="106" y="67"/>
                    </a:lnTo>
                    <a:lnTo>
                      <a:pt x="106" y="67"/>
                    </a:lnTo>
                    <a:lnTo>
                      <a:pt x="106" y="68"/>
                    </a:lnTo>
                    <a:lnTo>
                      <a:pt x="106" y="68"/>
                    </a:lnTo>
                    <a:lnTo>
                      <a:pt x="104" y="70"/>
                    </a:lnTo>
                    <a:lnTo>
                      <a:pt x="102" y="70"/>
                    </a:lnTo>
                    <a:lnTo>
                      <a:pt x="101" y="72"/>
                    </a:lnTo>
                    <a:lnTo>
                      <a:pt x="98" y="72"/>
                    </a:lnTo>
                    <a:lnTo>
                      <a:pt x="94" y="70"/>
                    </a:lnTo>
                    <a:lnTo>
                      <a:pt x="89" y="70"/>
                    </a:lnTo>
                    <a:lnTo>
                      <a:pt x="88" y="70"/>
                    </a:lnTo>
                    <a:lnTo>
                      <a:pt x="83" y="67"/>
                    </a:lnTo>
                    <a:lnTo>
                      <a:pt x="82" y="67"/>
                    </a:lnTo>
                    <a:lnTo>
                      <a:pt x="82" y="67"/>
                    </a:lnTo>
                    <a:lnTo>
                      <a:pt x="82" y="65"/>
                    </a:lnTo>
                    <a:lnTo>
                      <a:pt x="82" y="63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7" y="68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1" y="67"/>
                    </a:lnTo>
                    <a:lnTo>
                      <a:pt x="70" y="67"/>
                    </a:lnTo>
                    <a:lnTo>
                      <a:pt x="68" y="65"/>
                    </a:lnTo>
                    <a:lnTo>
                      <a:pt x="66" y="60"/>
                    </a:lnTo>
                    <a:lnTo>
                      <a:pt x="64" y="58"/>
                    </a:lnTo>
                    <a:lnTo>
                      <a:pt x="64" y="56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4" y="54"/>
                    </a:lnTo>
                    <a:lnTo>
                      <a:pt x="62" y="53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61" y="49"/>
                    </a:lnTo>
                    <a:lnTo>
                      <a:pt x="61" y="49"/>
                    </a:lnTo>
                    <a:lnTo>
                      <a:pt x="61" y="47"/>
                    </a:lnTo>
                    <a:lnTo>
                      <a:pt x="62" y="45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1"/>
                    </a:lnTo>
                    <a:lnTo>
                      <a:pt x="66" y="39"/>
                    </a:lnTo>
                    <a:lnTo>
                      <a:pt x="64" y="37"/>
                    </a:lnTo>
                    <a:lnTo>
                      <a:pt x="64" y="35"/>
                    </a:lnTo>
                    <a:lnTo>
                      <a:pt x="62" y="34"/>
                    </a:lnTo>
                    <a:lnTo>
                      <a:pt x="61" y="32"/>
                    </a:lnTo>
                    <a:lnTo>
                      <a:pt x="57" y="28"/>
                    </a:lnTo>
                    <a:lnTo>
                      <a:pt x="55" y="24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49" y="21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34" y="23"/>
                    </a:lnTo>
                    <a:lnTo>
                      <a:pt x="31" y="23"/>
                    </a:lnTo>
                    <a:lnTo>
                      <a:pt x="30" y="23"/>
                    </a:lnTo>
                    <a:lnTo>
                      <a:pt x="26" y="24"/>
                    </a:lnTo>
                    <a:lnTo>
                      <a:pt x="23" y="23"/>
                    </a:lnTo>
                    <a:lnTo>
                      <a:pt x="19" y="21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7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3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68" name="Freeform 11531"/>
              <p:cNvSpPr>
                <a:spLocks noChangeAspect="1"/>
              </p:cNvSpPr>
              <p:nvPr/>
            </p:nvSpPr>
            <p:spPr bwMode="auto">
              <a:xfrm>
                <a:off x="1966889" y="1440633"/>
                <a:ext cx="99386" cy="45719"/>
              </a:xfrm>
              <a:custGeom>
                <a:avLst/>
                <a:gdLst>
                  <a:gd name="T0" fmla="*/ 39 w 50"/>
                  <a:gd name="T1" fmla="*/ 0 h 23"/>
                  <a:gd name="T2" fmla="*/ 50 w 50"/>
                  <a:gd name="T3" fmla="*/ 0 h 23"/>
                  <a:gd name="T4" fmla="*/ 50 w 50"/>
                  <a:gd name="T5" fmla="*/ 0 h 23"/>
                  <a:gd name="T6" fmla="*/ 50 w 50"/>
                  <a:gd name="T7" fmla="*/ 1 h 23"/>
                  <a:gd name="T8" fmla="*/ 48 w 50"/>
                  <a:gd name="T9" fmla="*/ 3 h 23"/>
                  <a:gd name="T10" fmla="*/ 48 w 50"/>
                  <a:gd name="T11" fmla="*/ 3 h 23"/>
                  <a:gd name="T12" fmla="*/ 41 w 50"/>
                  <a:gd name="T13" fmla="*/ 5 h 23"/>
                  <a:gd name="T14" fmla="*/ 35 w 50"/>
                  <a:gd name="T15" fmla="*/ 6 h 23"/>
                  <a:gd name="T16" fmla="*/ 33 w 50"/>
                  <a:gd name="T17" fmla="*/ 8 h 23"/>
                  <a:gd name="T18" fmla="*/ 33 w 50"/>
                  <a:gd name="T19" fmla="*/ 8 h 23"/>
                  <a:gd name="T20" fmla="*/ 33 w 50"/>
                  <a:gd name="T21" fmla="*/ 8 h 23"/>
                  <a:gd name="T22" fmla="*/ 35 w 50"/>
                  <a:gd name="T23" fmla="*/ 8 h 23"/>
                  <a:gd name="T24" fmla="*/ 41 w 50"/>
                  <a:gd name="T25" fmla="*/ 8 h 23"/>
                  <a:gd name="T26" fmla="*/ 41 w 50"/>
                  <a:gd name="T27" fmla="*/ 10 h 23"/>
                  <a:gd name="T28" fmla="*/ 43 w 50"/>
                  <a:gd name="T29" fmla="*/ 10 h 23"/>
                  <a:gd name="T30" fmla="*/ 43 w 50"/>
                  <a:gd name="T31" fmla="*/ 10 h 23"/>
                  <a:gd name="T32" fmla="*/ 43 w 50"/>
                  <a:gd name="T33" fmla="*/ 12 h 23"/>
                  <a:gd name="T34" fmla="*/ 43 w 50"/>
                  <a:gd name="T35" fmla="*/ 14 h 23"/>
                  <a:gd name="T36" fmla="*/ 43 w 50"/>
                  <a:gd name="T37" fmla="*/ 15 h 23"/>
                  <a:gd name="T38" fmla="*/ 41 w 50"/>
                  <a:gd name="T39" fmla="*/ 17 h 23"/>
                  <a:gd name="T40" fmla="*/ 40 w 50"/>
                  <a:gd name="T41" fmla="*/ 17 h 23"/>
                  <a:gd name="T42" fmla="*/ 35 w 50"/>
                  <a:gd name="T43" fmla="*/ 19 h 23"/>
                  <a:gd name="T44" fmla="*/ 33 w 50"/>
                  <a:gd name="T45" fmla="*/ 19 h 23"/>
                  <a:gd name="T46" fmla="*/ 31 w 50"/>
                  <a:gd name="T47" fmla="*/ 19 h 23"/>
                  <a:gd name="T48" fmla="*/ 28 w 50"/>
                  <a:gd name="T49" fmla="*/ 19 h 23"/>
                  <a:gd name="T50" fmla="*/ 17 w 50"/>
                  <a:gd name="T51" fmla="*/ 23 h 23"/>
                  <a:gd name="T52" fmla="*/ 16 w 50"/>
                  <a:gd name="T53" fmla="*/ 23 h 23"/>
                  <a:gd name="T54" fmla="*/ 12 w 50"/>
                  <a:gd name="T55" fmla="*/ 21 h 23"/>
                  <a:gd name="T56" fmla="*/ 9 w 50"/>
                  <a:gd name="T57" fmla="*/ 19 h 23"/>
                  <a:gd name="T58" fmla="*/ 5 w 50"/>
                  <a:gd name="T59" fmla="*/ 19 h 23"/>
                  <a:gd name="T60" fmla="*/ 3 w 50"/>
                  <a:gd name="T61" fmla="*/ 17 h 23"/>
                  <a:gd name="T62" fmla="*/ 1 w 50"/>
                  <a:gd name="T63" fmla="*/ 17 h 23"/>
                  <a:gd name="T64" fmla="*/ 1 w 50"/>
                  <a:gd name="T65" fmla="*/ 15 h 23"/>
                  <a:gd name="T66" fmla="*/ 0 w 50"/>
                  <a:gd name="T67" fmla="*/ 15 h 23"/>
                  <a:gd name="T68" fmla="*/ 1 w 50"/>
                  <a:gd name="T69" fmla="*/ 14 h 23"/>
                  <a:gd name="T70" fmla="*/ 1 w 50"/>
                  <a:gd name="T71" fmla="*/ 14 h 23"/>
                  <a:gd name="T72" fmla="*/ 1 w 50"/>
                  <a:gd name="T73" fmla="*/ 14 h 23"/>
                  <a:gd name="T74" fmla="*/ 1 w 50"/>
                  <a:gd name="T75" fmla="*/ 12 h 23"/>
                  <a:gd name="T76" fmla="*/ 1 w 50"/>
                  <a:gd name="T77" fmla="*/ 10 h 23"/>
                  <a:gd name="T78" fmla="*/ 0 w 50"/>
                  <a:gd name="T79" fmla="*/ 8 h 23"/>
                  <a:gd name="T80" fmla="*/ 0 w 50"/>
                  <a:gd name="T81" fmla="*/ 8 h 23"/>
                  <a:gd name="T82" fmla="*/ 0 w 50"/>
                  <a:gd name="T83" fmla="*/ 8 h 23"/>
                  <a:gd name="T84" fmla="*/ 0 w 50"/>
                  <a:gd name="T85" fmla="*/ 6 h 23"/>
                  <a:gd name="T86" fmla="*/ 0 w 50"/>
                  <a:gd name="T87" fmla="*/ 5 h 23"/>
                  <a:gd name="T88" fmla="*/ 1 w 50"/>
                  <a:gd name="T89" fmla="*/ 5 h 23"/>
                  <a:gd name="T90" fmla="*/ 3 w 50"/>
                  <a:gd name="T91" fmla="*/ 5 h 23"/>
                  <a:gd name="T92" fmla="*/ 7 w 50"/>
                  <a:gd name="T93" fmla="*/ 5 h 23"/>
                  <a:gd name="T94" fmla="*/ 14 w 50"/>
                  <a:gd name="T95" fmla="*/ 3 h 23"/>
                  <a:gd name="T96" fmla="*/ 28 w 50"/>
                  <a:gd name="T97" fmla="*/ 0 h 23"/>
                  <a:gd name="T98" fmla="*/ 33 w 50"/>
                  <a:gd name="T99" fmla="*/ 0 h 23"/>
                  <a:gd name="T100" fmla="*/ 35 w 50"/>
                  <a:gd name="T101" fmla="*/ 0 h 23"/>
                  <a:gd name="T102" fmla="*/ 39 w 50"/>
                  <a:gd name="T10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23">
                    <a:moveTo>
                      <a:pt x="39" y="0"/>
                    </a:moveTo>
                    <a:lnTo>
                      <a:pt x="50" y="0"/>
                    </a:lnTo>
                    <a:lnTo>
                      <a:pt x="50" y="0"/>
                    </a:lnTo>
                    <a:lnTo>
                      <a:pt x="50" y="1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1" y="5"/>
                    </a:lnTo>
                    <a:lnTo>
                      <a:pt x="35" y="6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1" y="17"/>
                    </a:lnTo>
                    <a:lnTo>
                      <a:pt x="40" y="17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28" y="19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12" y="21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14" y="3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9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69" name="Freeform 11538"/>
              <p:cNvSpPr>
                <a:spLocks noChangeAspect="1"/>
              </p:cNvSpPr>
              <p:nvPr/>
            </p:nvSpPr>
            <p:spPr bwMode="auto">
              <a:xfrm>
                <a:off x="2236602" y="1421352"/>
                <a:ext cx="74674" cy="45719"/>
              </a:xfrm>
              <a:custGeom>
                <a:avLst/>
                <a:gdLst>
                  <a:gd name="T0" fmla="*/ 10 w 49"/>
                  <a:gd name="T1" fmla="*/ 0 h 30"/>
                  <a:gd name="T2" fmla="*/ 17 w 49"/>
                  <a:gd name="T3" fmla="*/ 2 h 30"/>
                  <a:gd name="T4" fmla="*/ 25 w 49"/>
                  <a:gd name="T5" fmla="*/ 4 h 30"/>
                  <a:gd name="T6" fmla="*/ 29 w 49"/>
                  <a:gd name="T7" fmla="*/ 8 h 30"/>
                  <a:gd name="T8" fmla="*/ 29 w 49"/>
                  <a:gd name="T9" fmla="*/ 8 h 30"/>
                  <a:gd name="T10" fmla="*/ 33 w 49"/>
                  <a:gd name="T11" fmla="*/ 9 h 30"/>
                  <a:gd name="T12" fmla="*/ 40 w 49"/>
                  <a:gd name="T13" fmla="*/ 9 h 30"/>
                  <a:gd name="T14" fmla="*/ 47 w 49"/>
                  <a:gd name="T15" fmla="*/ 13 h 30"/>
                  <a:gd name="T16" fmla="*/ 49 w 49"/>
                  <a:gd name="T17" fmla="*/ 15 h 30"/>
                  <a:gd name="T18" fmla="*/ 44 w 49"/>
                  <a:gd name="T19" fmla="*/ 17 h 30"/>
                  <a:gd name="T20" fmla="*/ 45 w 49"/>
                  <a:gd name="T21" fmla="*/ 20 h 30"/>
                  <a:gd name="T22" fmla="*/ 47 w 49"/>
                  <a:gd name="T23" fmla="*/ 22 h 30"/>
                  <a:gd name="T24" fmla="*/ 45 w 49"/>
                  <a:gd name="T25" fmla="*/ 25 h 30"/>
                  <a:gd name="T26" fmla="*/ 42 w 49"/>
                  <a:gd name="T27" fmla="*/ 25 h 30"/>
                  <a:gd name="T28" fmla="*/ 36 w 49"/>
                  <a:gd name="T29" fmla="*/ 27 h 30"/>
                  <a:gd name="T30" fmla="*/ 26 w 49"/>
                  <a:gd name="T31" fmla="*/ 28 h 30"/>
                  <a:gd name="T32" fmla="*/ 21 w 49"/>
                  <a:gd name="T33" fmla="*/ 30 h 30"/>
                  <a:gd name="T34" fmla="*/ 19 w 49"/>
                  <a:gd name="T35" fmla="*/ 30 h 30"/>
                  <a:gd name="T36" fmla="*/ 17 w 49"/>
                  <a:gd name="T37" fmla="*/ 28 h 30"/>
                  <a:gd name="T38" fmla="*/ 17 w 49"/>
                  <a:gd name="T39" fmla="*/ 27 h 30"/>
                  <a:gd name="T40" fmla="*/ 10 w 49"/>
                  <a:gd name="T41" fmla="*/ 23 h 30"/>
                  <a:gd name="T42" fmla="*/ 10 w 49"/>
                  <a:gd name="T43" fmla="*/ 22 h 30"/>
                  <a:gd name="T44" fmla="*/ 19 w 49"/>
                  <a:gd name="T45" fmla="*/ 22 h 30"/>
                  <a:gd name="T46" fmla="*/ 19 w 49"/>
                  <a:gd name="T47" fmla="*/ 20 h 30"/>
                  <a:gd name="T48" fmla="*/ 14 w 49"/>
                  <a:gd name="T49" fmla="*/ 18 h 30"/>
                  <a:gd name="T50" fmla="*/ 6 w 49"/>
                  <a:gd name="T51" fmla="*/ 17 h 30"/>
                  <a:gd name="T52" fmla="*/ 3 w 49"/>
                  <a:gd name="T53" fmla="*/ 13 h 30"/>
                  <a:gd name="T54" fmla="*/ 2 w 49"/>
                  <a:gd name="T55" fmla="*/ 11 h 30"/>
                  <a:gd name="T56" fmla="*/ 0 w 49"/>
                  <a:gd name="T57" fmla="*/ 11 h 30"/>
                  <a:gd name="T58" fmla="*/ 0 w 49"/>
                  <a:gd name="T59" fmla="*/ 9 h 30"/>
                  <a:gd name="T60" fmla="*/ 3 w 49"/>
                  <a:gd name="T61" fmla="*/ 8 h 30"/>
                  <a:gd name="T62" fmla="*/ 0 w 49"/>
                  <a:gd name="T63" fmla="*/ 2 h 30"/>
                  <a:gd name="T64" fmla="*/ 2 w 49"/>
                  <a:gd name="T6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30">
                    <a:moveTo>
                      <a:pt x="5" y="0"/>
                    </a:moveTo>
                    <a:lnTo>
                      <a:pt x="10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33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5" y="11"/>
                    </a:lnTo>
                    <a:lnTo>
                      <a:pt x="47" y="13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lnTo>
                      <a:pt x="44" y="17"/>
                    </a:lnTo>
                    <a:lnTo>
                      <a:pt x="42" y="18"/>
                    </a:lnTo>
                    <a:lnTo>
                      <a:pt x="45" y="20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5" y="25"/>
                    </a:lnTo>
                    <a:lnTo>
                      <a:pt x="44" y="25"/>
                    </a:lnTo>
                    <a:lnTo>
                      <a:pt x="42" y="25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3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1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4" y="25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5" y="22"/>
                    </a:lnTo>
                    <a:lnTo>
                      <a:pt x="19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4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70" name="Freeform 11542"/>
              <p:cNvSpPr>
                <a:spLocks noChangeAspect="1"/>
              </p:cNvSpPr>
              <p:nvPr/>
            </p:nvSpPr>
            <p:spPr bwMode="auto">
              <a:xfrm>
                <a:off x="2111570" y="1422148"/>
                <a:ext cx="121497" cy="62752"/>
              </a:xfrm>
              <a:custGeom>
                <a:avLst/>
                <a:gdLst>
                  <a:gd name="T0" fmla="*/ 30 w 91"/>
                  <a:gd name="T1" fmla="*/ 2 h 47"/>
                  <a:gd name="T2" fmla="*/ 37 w 91"/>
                  <a:gd name="T3" fmla="*/ 6 h 47"/>
                  <a:gd name="T4" fmla="*/ 40 w 91"/>
                  <a:gd name="T5" fmla="*/ 9 h 47"/>
                  <a:gd name="T6" fmla="*/ 40 w 91"/>
                  <a:gd name="T7" fmla="*/ 11 h 47"/>
                  <a:gd name="T8" fmla="*/ 38 w 91"/>
                  <a:gd name="T9" fmla="*/ 13 h 47"/>
                  <a:gd name="T10" fmla="*/ 42 w 91"/>
                  <a:gd name="T11" fmla="*/ 15 h 47"/>
                  <a:gd name="T12" fmla="*/ 42 w 91"/>
                  <a:gd name="T13" fmla="*/ 15 h 47"/>
                  <a:gd name="T14" fmla="*/ 44 w 91"/>
                  <a:gd name="T15" fmla="*/ 15 h 47"/>
                  <a:gd name="T16" fmla="*/ 44 w 91"/>
                  <a:gd name="T17" fmla="*/ 11 h 47"/>
                  <a:gd name="T18" fmla="*/ 49 w 91"/>
                  <a:gd name="T19" fmla="*/ 9 h 47"/>
                  <a:gd name="T20" fmla="*/ 55 w 91"/>
                  <a:gd name="T21" fmla="*/ 9 h 47"/>
                  <a:gd name="T22" fmla="*/ 61 w 91"/>
                  <a:gd name="T23" fmla="*/ 13 h 47"/>
                  <a:gd name="T24" fmla="*/ 63 w 91"/>
                  <a:gd name="T25" fmla="*/ 15 h 47"/>
                  <a:gd name="T26" fmla="*/ 61 w 91"/>
                  <a:gd name="T27" fmla="*/ 15 h 47"/>
                  <a:gd name="T28" fmla="*/ 61 w 91"/>
                  <a:gd name="T29" fmla="*/ 17 h 47"/>
                  <a:gd name="T30" fmla="*/ 72 w 91"/>
                  <a:gd name="T31" fmla="*/ 17 h 47"/>
                  <a:gd name="T32" fmla="*/ 80 w 91"/>
                  <a:gd name="T33" fmla="*/ 23 h 47"/>
                  <a:gd name="T34" fmla="*/ 82 w 91"/>
                  <a:gd name="T35" fmla="*/ 25 h 47"/>
                  <a:gd name="T36" fmla="*/ 82 w 91"/>
                  <a:gd name="T37" fmla="*/ 26 h 47"/>
                  <a:gd name="T38" fmla="*/ 79 w 91"/>
                  <a:gd name="T39" fmla="*/ 28 h 47"/>
                  <a:gd name="T40" fmla="*/ 80 w 91"/>
                  <a:gd name="T41" fmla="*/ 32 h 47"/>
                  <a:gd name="T42" fmla="*/ 80 w 91"/>
                  <a:gd name="T43" fmla="*/ 34 h 47"/>
                  <a:gd name="T44" fmla="*/ 89 w 91"/>
                  <a:gd name="T45" fmla="*/ 39 h 47"/>
                  <a:gd name="T46" fmla="*/ 91 w 91"/>
                  <a:gd name="T47" fmla="*/ 40 h 47"/>
                  <a:gd name="T48" fmla="*/ 91 w 91"/>
                  <a:gd name="T49" fmla="*/ 42 h 47"/>
                  <a:gd name="T50" fmla="*/ 89 w 91"/>
                  <a:gd name="T51" fmla="*/ 45 h 47"/>
                  <a:gd name="T52" fmla="*/ 82 w 91"/>
                  <a:gd name="T53" fmla="*/ 47 h 47"/>
                  <a:gd name="T54" fmla="*/ 74 w 91"/>
                  <a:gd name="T55" fmla="*/ 47 h 47"/>
                  <a:gd name="T56" fmla="*/ 68 w 91"/>
                  <a:gd name="T57" fmla="*/ 44 h 47"/>
                  <a:gd name="T58" fmla="*/ 67 w 91"/>
                  <a:gd name="T59" fmla="*/ 42 h 47"/>
                  <a:gd name="T60" fmla="*/ 67 w 91"/>
                  <a:gd name="T61" fmla="*/ 39 h 47"/>
                  <a:gd name="T62" fmla="*/ 63 w 91"/>
                  <a:gd name="T63" fmla="*/ 35 h 47"/>
                  <a:gd name="T64" fmla="*/ 53 w 91"/>
                  <a:gd name="T65" fmla="*/ 34 h 47"/>
                  <a:gd name="T66" fmla="*/ 46 w 91"/>
                  <a:gd name="T67" fmla="*/ 34 h 47"/>
                  <a:gd name="T68" fmla="*/ 40 w 91"/>
                  <a:gd name="T69" fmla="*/ 34 h 47"/>
                  <a:gd name="T70" fmla="*/ 38 w 91"/>
                  <a:gd name="T71" fmla="*/ 34 h 47"/>
                  <a:gd name="T72" fmla="*/ 38 w 91"/>
                  <a:gd name="T73" fmla="*/ 30 h 47"/>
                  <a:gd name="T74" fmla="*/ 23 w 91"/>
                  <a:gd name="T75" fmla="*/ 34 h 47"/>
                  <a:gd name="T76" fmla="*/ 14 w 91"/>
                  <a:gd name="T77" fmla="*/ 34 h 47"/>
                  <a:gd name="T78" fmla="*/ 9 w 91"/>
                  <a:gd name="T79" fmla="*/ 30 h 47"/>
                  <a:gd name="T80" fmla="*/ 9 w 91"/>
                  <a:gd name="T81" fmla="*/ 26 h 47"/>
                  <a:gd name="T82" fmla="*/ 10 w 91"/>
                  <a:gd name="T83" fmla="*/ 25 h 47"/>
                  <a:gd name="T84" fmla="*/ 19 w 91"/>
                  <a:gd name="T85" fmla="*/ 26 h 47"/>
                  <a:gd name="T86" fmla="*/ 29 w 91"/>
                  <a:gd name="T87" fmla="*/ 26 h 47"/>
                  <a:gd name="T88" fmla="*/ 29 w 91"/>
                  <a:gd name="T89" fmla="*/ 23 h 47"/>
                  <a:gd name="T90" fmla="*/ 23 w 91"/>
                  <a:gd name="T91" fmla="*/ 21 h 47"/>
                  <a:gd name="T92" fmla="*/ 30 w 91"/>
                  <a:gd name="T93" fmla="*/ 19 h 47"/>
                  <a:gd name="T94" fmla="*/ 29 w 91"/>
                  <a:gd name="T95" fmla="*/ 19 h 47"/>
                  <a:gd name="T96" fmla="*/ 19 w 91"/>
                  <a:gd name="T97" fmla="*/ 17 h 47"/>
                  <a:gd name="T98" fmla="*/ 19 w 91"/>
                  <a:gd name="T99" fmla="*/ 17 h 47"/>
                  <a:gd name="T100" fmla="*/ 23 w 91"/>
                  <a:gd name="T101" fmla="*/ 15 h 47"/>
                  <a:gd name="T102" fmla="*/ 21 w 91"/>
                  <a:gd name="T103" fmla="*/ 13 h 47"/>
                  <a:gd name="T104" fmla="*/ 16 w 91"/>
                  <a:gd name="T105" fmla="*/ 13 h 47"/>
                  <a:gd name="T106" fmla="*/ 10 w 91"/>
                  <a:gd name="T107" fmla="*/ 17 h 47"/>
                  <a:gd name="T108" fmla="*/ 9 w 91"/>
                  <a:gd name="T109" fmla="*/ 17 h 47"/>
                  <a:gd name="T110" fmla="*/ 9 w 91"/>
                  <a:gd name="T111" fmla="*/ 15 h 47"/>
                  <a:gd name="T112" fmla="*/ 12 w 91"/>
                  <a:gd name="T113" fmla="*/ 11 h 47"/>
                  <a:gd name="T114" fmla="*/ 4 w 91"/>
                  <a:gd name="T115" fmla="*/ 11 h 47"/>
                  <a:gd name="T116" fmla="*/ 0 w 91"/>
                  <a:gd name="T117" fmla="*/ 11 h 47"/>
                  <a:gd name="T118" fmla="*/ 0 w 91"/>
                  <a:gd name="T119" fmla="*/ 7 h 47"/>
                  <a:gd name="T120" fmla="*/ 2 w 91"/>
                  <a:gd name="T121" fmla="*/ 2 h 47"/>
                  <a:gd name="T122" fmla="*/ 10 w 91"/>
                  <a:gd name="T123" fmla="*/ 2 h 47"/>
                  <a:gd name="T124" fmla="*/ 27 w 91"/>
                  <a:gd name="T1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" h="47">
                    <a:moveTo>
                      <a:pt x="27" y="0"/>
                    </a:moveTo>
                    <a:lnTo>
                      <a:pt x="30" y="2"/>
                    </a:lnTo>
                    <a:lnTo>
                      <a:pt x="33" y="2"/>
                    </a:lnTo>
                    <a:lnTo>
                      <a:pt x="37" y="6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38" y="13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4" y="15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8" y="11"/>
                    </a:lnTo>
                    <a:lnTo>
                      <a:pt x="49" y="9"/>
                    </a:lnTo>
                    <a:lnTo>
                      <a:pt x="51" y="9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5" y="17"/>
                    </a:lnTo>
                    <a:lnTo>
                      <a:pt x="72" y="17"/>
                    </a:lnTo>
                    <a:lnTo>
                      <a:pt x="77" y="19"/>
                    </a:lnTo>
                    <a:lnTo>
                      <a:pt x="80" y="23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80" y="30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4" y="34"/>
                    </a:lnTo>
                    <a:lnTo>
                      <a:pt x="89" y="39"/>
                    </a:lnTo>
                    <a:lnTo>
                      <a:pt x="91" y="40"/>
                    </a:lnTo>
                    <a:lnTo>
                      <a:pt x="91" y="40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86" y="45"/>
                    </a:lnTo>
                    <a:lnTo>
                      <a:pt x="82" y="47"/>
                    </a:lnTo>
                    <a:lnTo>
                      <a:pt x="77" y="47"/>
                    </a:lnTo>
                    <a:lnTo>
                      <a:pt x="74" y="47"/>
                    </a:lnTo>
                    <a:lnTo>
                      <a:pt x="68" y="45"/>
                    </a:lnTo>
                    <a:lnTo>
                      <a:pt x="68" y="44"/>
                    </a:lnTo>
                    <a:lnTo>
                      <a:pt x="67" y="42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3" y="35"/>
                    </a:lnTo>
                    <a:lnTo>
                      <a:pt x="59" y="35"/>
                    </a:lnTo>
                    <a:lnTo>
                      <a:pt x="53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0" y="35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27" y="32"/>
                    </a:lnTo>
                    <a:lnTo>
                      <a:pt x="23" y="34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9" y="26"/>
                    </a:lnTo>
                    <a:lnTo>
                      <a:pt x="25" y="26"/>
                    </a:lnTo>
                    <a:lnTo>
                      <a:pt x="29" y="26"/>
                    </a:lnTo>
                    <a:lnTo>
                      <a:pt x="30" y="25"/>
                    </a:lnTo>
                    <a:lnTo>
                      <a:pt x="29" y="23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9" y="21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1" y="19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6" y="13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0" y="2"/>
                    </a:lnTo>
                    <a:lnTo>
                      <a:pt x="23" y="0"/>
                    </a:lnTo>
                    <a:lnTo>
                      <a:pt x="27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71" name="Freeform 11573"/>
              <p:cNvSpPr>
                <a:spLocks noChangeAspect="1"/>
              </p:cNvSpPr>
              <p:nvPr/>
            </p:nvSpPr>
            <p:spPr bwMode="auto">
              <a:xfrm>
                <a:off x="2258675" y="1324297"/>
                <a:ext cx="216291" cy="132178"/>
              </a:xfrm>
              <a:custGeom>
                <a:avLst/>
                <a:gdLst>
                  <a:gd name="T0" fmla="*/ 66 w 162"/>
                  <a:gd name="T1" fmla="*/ 5 h 99"/>
                  <a:gd name="T2" fmla="*/ 83 w 162"/>
                  <a:gd name="T3" fmla="*/ 20 h 99"/>
                  <a:gd name="T4" fmla="*/ 90 w 162"/>
                  <a:gd name="T5" fmla="*/ 26 h 99"/>
                  <a:gd name="T6" fmla="*/ 102 w 162"/>
                  <a:gd name="T7" fmla="*/ 26 h 99"/>
                  <a:gd name="T8" fmla="*/ 104 w 162"/>
                  <a:gd name="T9" fmla="*/ 31 h 99"/>
                  <a:gd name="T10" fmla="*/ 104 w 162"/>
                  <a:gd name="T11" fmla="*/ 34 h 99"/>
                  <a:gd name="T12" fmla="*/ 118 w 162"/>
                  <a:gd name="T13" fmla="*/ 39 h 99"/>
                  <a:gd name="T14" fmla="*/ 111 w 162"/>
                  <a:gd name="T15" fmla="*/ 34 h 99"/>
                  <a:gd name="T16" fmla="*/ 118 w 162"/>
                  <a:gd name="T17" fmla="*/ 29 h 99"/>
                  <a:gd name="T18" fmla="*/ 125 w 162"/>
                  <a:gd name="T19" fmla="*/ 37 h 99"/>
                  <a:gd name="T20" fmla="*/ 125 w 162"/>
                  <a:gd name="T21" fmla="*/ 41 h 99"/>
                  <a:gd name="T22" fmla="*/ 134 w 162"/>
                  <a:gd name="T23" fmla="*/ 49 h 99"/>
                  <a:gd name="T24" fmla="*/ 136 w 162"/>
                  <a:gd name="T25" fmla="*/ 55 h 99"/>
                  <a:gd name="T26" fmla="*/ 146 w 162"/>
                  <a:gd name="T27" fmla="*/ 55 h 99"/>
                  <a:gd name="T28" fmla="*/ 151 w 162"/>
                  <a:gd name="T29" fmla="*/ 55 h 99"/>
                  <a:gd name="T30" fmla="*/ 160 w 162"/>
                  <a:gd name="T31" fmla="*/ 64 h 99"/>
                  <a:gd name="T32" fmla="*/ 141 w 162"/>
                  <a:gd name="T33" fmla="*/ 73 h 99"/>
                  <a:gd name="T34" fmla="*/ 134 w 162"/>
                  <a:gd name="T35" fmla="*/ 77 h 99"/>
                  <a:gd name="T36" fmla="*/ 122 w 162"/>
                  <a:gd name="T37" fmla="*/ 83 h 99"/>
                  <a:gd name="T38" fmla="*/ 122 w 162"/>
                  <a:gd name="T39" fmla="*/ 75 h 99"/>
                  <a:gd name="T40" fmla="*/ 118 w 162"/>
                  <a:gd name="T41" fmla="*/ 75 h 99"/>
                  <a:gd name="T42" fmla="*/ 117 w 162"/>
                  <a:gd name="T43" fmla="*/ 83 h 99"/>
                  <a:gd name="T44" fmla="*/ 120 w 162"/>
                  <a:gd name="T45" fmla="*/ 87 h 99"/>
                  <a:gd name="T46" fmla="*/ 113 w 162"/>
                  <a:gd name="T47" fmla="*/ 85 h 99"/>
                  <a:gd name="T48" fmla="*/ 111 w 162"/>
                  <a:gd name="T49" fmla="*/ 92 h 99"/>
                  <a:gd name="T50" fmla="*/ 107 w 162"/>
                  <a:gd name="T51" fmla="*/ 99 h 99"/>
                  <a:gd name="T52" fmla="*/ 92 w 162"/>
                  <a:gd name="T53" fmla="*/ 85 h 99"/>
                  <a:gd name="T54" fmla="*/ 98 w 162"/>
                  <a:gd name="T55" fmla="*/ 96 h 99"/>
                  <a:gd name="T56" fmla="*/ 98 w 162"/>
                  <a:gd name="T57" fmla="*/ 97 h 99"/>
                  <a:gd name="T58" fmla="*/ 88 w 162"/>
                  <a:gd name="T59" fmla="*/ 94 h 99"/>
                  <a:gd name="T60" fmla="*/ 87 w 162"/>
                  <a:gd name="T61" fmla="*/ 97 h 99"/>
                  <a:gd name="T62" fmla="*/ 79 w 162"/>
                  <a:gd name="T63" fmla="*/ 99 h 99"/>
                  <a:gd name="T64" fmla="*/ 53 w 162"/>
                  <a:gd name="T65" fmla="*/ 90 h 99"/>
                  <a:gd name="T66" fmla="*/ 66 w 162"/>
                  <a:gd name="T67" fmla="*/ 87 h 99"/>
                  <a:gd name="T68" fmla="*/ 45 w 162"/>
                  <a:gd name="T69" fmla="*/ 85 h 99"/>
                  <a:gd name="T70" fmla="*/ 49 w 162"/>
                  <a:gd name="T71" fmla="*/ 81 h 99"/>
                  <a:gd name="T72" fmla="*/ 34 w 162"/>
                  <a:gd name="T73" fmla="*/ 75 h 99"/>
                  <a:gd name="T74" fmla="*/ 50 w 162"/>
                  <a:gd name="T75" fmla="*/ 69 h 99"/>
                  <a:gd name="T76" fmla="*/ 75 w 162"/>
                  <a:gd name="T77" fmla="*/ 62 h 99"/>
                  <a:gd name="T78" fmla="*/ 55 w 162"/>
                  <a:gd name="T79" fmla="*/ 60 h 99"/>
                  <a:gd name="T80" fmla="*/ 38 w 162"/>
                  <a:gd name="T81" fmla="*/ 64 h 99"/>
                  <a:gd name="T82" fmla="*/ 38 w 162"/>
                  <a:gd name="T83" fmla="*/ 62 h 99"/>
                  <a:gd name="T84" fmla="*/ 26 w 162"/>
                  <a:gd name="T85" fmla="*/ 64 h 99"/>
                  <a:gd name="T86" fmla="*/ 13 w 162"/>
                  <a:gd name="T87" fmla="*/ 60 h 99"/>
                  <a:gd name="T88" fmla="*/ 30 w 162"/>
                  <a:gd name="T89" fmla="*/ 53 h 99"/>
                  <a:gd name="T90" fmla="*/ 15 w 162"/>
                  <a:gd name="T91" fmla="*/ 53 h 99"/>
                  <a:gd name="T92" fmla="*/ 2 w 162"/>
                  <a:gd name="T93" fmla="*/ 45 h 99"/>
                  <a:gd name="T94" fmla="*/ 19 w 162"/>
                  <a:gd name="T95" fmla="*/ 41 h 99"/>
                  <a:gd name="T96" fmla="*/ 29 w 162"/>
                  <a:gd name="T97" fmla="*/ 39 h 99"/>
                  <a:gd name="T98" fmla="*/ 21 w 162"/>
                  <a:gd name="T99" fmla="*/ 39 h 99"/>
                  <a:gd name="T100" fmla="*/ 6 w 162"/>
                  <a:gd name="T101" fmla="*/ 37 h 99"/>
                  <a:gd name="T102" fmla="*/ 4 w 162"/>
                  <a:gd name="T103" fmla="*/ 32 h 99"/>
                  <a:gd name="T104" fmla="*/ 15 w 162"/>
                  <a:gd name="T105" fmla="*/ 31 h 99"/>
                  <a:gd name="T106" fmla="*/ 13 w 162"/>
                  <a:gd name="T107" fmla="*/ 20 h 99"/>
                  <a:gd name="T108" fmla="*/ 28 w 162"/>
                  <a:gd name="T109" fmla="*/ 26 h 99"/>
                  <a:gd name="T110" fmla="*/ 29 w 162"/>
                  <a:gd name="T111" fmla="*/ 22 h 99"/>
                  <a:gd name="T112" fmla="*/ 21 w 162"/>
                  <a:gd name="T113" fmla="*/ 11 h 99"/>
                  <a:gd name="T114" fmla="*/ 45 w 162"/>
                  <a:gd name="T115" fmla="*/ 8 h 99"/>
                  <a:gd name="T116" fmla="*/ 47 w 162"/>
                  <a:gd name="T117" fmla="*/ 5 h 99"/>
                  <a:gd name="T118" fmla="*/ 34 w 162"/>
                  <a:gd name="T119" fmla="*/ 3 h 99"/>
                  <a:gd name="T120" fmla="*/ 36 w 162"/>
                  <a:gd name="T1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2" h="99">
                    <a:moveTo>
                      <a:pt x="47" y="0"/>
                    </a:moveTo>
                    <a:lnTo>
                      <a:pt x="50" y="0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6" y="5"/>
                    </a:lnTo>
                    <a:lnTo>
                      <a:pt x="66" y="7"/>
                    </a:lnTo>
                    <a:lnTo>
                      <a:pt x="68" y="10"/>
                    </a:lnTo>
                    <a:lnTo>
                      <a:pt x="75" y="17"/>
                    </a:lnTo>
                    <a:lnTo>
                      <a:pt x="78" y="19"/>
                    </a:lnTo>
                    <a:lnTo>
                      <a:pt x="83" y="20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3" y="24"/>
                    </a:lnTo>
                    <a:lnTo>
                      <a:pt x="85" y="26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28"/>
                    </a:lnTo>
                    <a:lnTo>
                      <a:pt x="98" y="26"/>
                    </a:lnTo>
                    <a:lnTo>
                      <a:pt x="99" y="26"/>
                    </a:lnTo>
                    <a:lnTo>
                      <a:pt x="102" y="26"/>
                    </a:lnTo>
                    <a:lnTo>
                      <a:pt x="102" y="28"/>
                    </a:lnTo>
                    <a:lnTo>
                      <a:pt x="104" y="28"/>
                    </a:lnTo>
                    <a:lnTo>
                      <a:pt x="104" y="29"/>
                    </a:lnTo>
                    <a:lnTo>
                      <a:pt x="104" y="29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6" y="37"/>
                    </a:lnTo>
                    <a:lnTo>
                      <a:pt x="107" y="38"/>
                    </a:lnTo>
                    <a:lnTo>
                      <a:pt x="113" y="39"/>
                    </a:lnTo>
                    <a:lnTo>
                      <a:pt x="117" y="39"/>
                    </a:lnTo>
                    <a:lnTo>
                      <a:pt x="118" y="39"/>
                    </a:lnTo>
                    <a:lnTo>
                      <a:pt x="118" y="39"/>
                    </a:lnTo>
                    <a:lnTo>
                      <a:pt x="117" y="38"/>
                    </a:lnTo>
                    <a:lnTo>
                      <a:pt x="115" y="37"/>
                    </a:lnTo>
                    <a:lnTo>
                      <a:pt x="111" y="34"/>
                    </a:lnTo>
                    <a:lnTo>
                      <a:pt x="111" y="34"/>
                    </a:lnTo>
                    <a:lnTo>
                      <a:pt x="111" y="32"/>
                    </a:lnTo>
                    <a:lnTo>
                      <a:pt x="111" y="31"/>
                    </a:lnTo>
                    <a:lnTo>
                      <a:pt x="113" y="29"/>
                    </a:lnTo>
                    <a:lnTo>
                      <a:pt x="115" y="29"/>
                    </a:lnTo>
                    <a:lnTo>
                      <a:pt x="118" y="29"/>
                    </a:lnTo>
                    <a:lnTo>
                      <a:pt x="122" y="29"/>
                    </a:lnTo>
                    <a:lnTo>
                      <a:pt x="125" y="31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5" y="37"/>
                    </a:lnTo>
                    <a:lnTo>
                      <a:pt x="125" y="38"/>
                    </a:lnTo>
                    <a:lnTo>
                      <a:pt x="122" y="39"/>
                    </a:lnTo>
                    <a:lnTo>
                      <a:pt x="122" y="39"/>
                    </a:lnTo>
                    <a:lnTo>
                      <a:pt x="122" y="39"/>
                    </a:lnTo>
                    <a:lnTo>
                      <a:pt x="125" y="41"/>
                    </a:lnTo>
                    <a:lnTo>
                      <a:pt x="130" y="41"/>
                    </a:lnTo>
                    <a:lnTo>
                      <a:pt x="132" y="41"/>
                    </a:lnTo>
                    <a:lnTo>
                      <a:pt x="134" y="45"/>
                    </a:lnTo>
                    <a:lnTo>
                      <a:pt x="134" y="47"/>
                    </a:lnTo>
                    <a:lnTo>
                      <a:pt x="134" y="49"/>
                    </a:lnTo>
                    <a:lnTo>
                      <a:pt x="132" y="53"/>
                    </a:lnTo>
                    <a:lnTo>
                      <a:pt x="130" y="55"/>
                    </a:lnTo>
                    <a:lnTo>
                      <a:pt x="130" y="55"/>
                    </a:lnTo>
                    <a:lnTo>
                      <a:pt x="130" y="57"/>
                    </a:lnTo>
                    <a:lnTo>
                      <a:pt x="136" y="55"/>
                    </a:lnTo>
                    <a:lnTo>
                      <a:pt x="136" y="55"/>
                    </a:lnTo>
                    <a:lnTo>
                      <a:pt x="139" y="53"/>
                    </a:lnTo>
                    <a:lnTo>
                      <a:pt x="143" y="53"/>
                    </a:lnTo>
                    <a:lnTo>
                      <a:pt x="145" y="55"/>
                    </a:lnTo>
                    <a:lnTo>
                      <a:pt x="146" y="55"/>
                    </a:lnTo>
                    <a:lnTo>
                      <a:pt x="146" y="57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51" y="57"/>
                    </a:lnTo>
                    <a:lnTo>
                      <a:pt x="151" y="55"/>
                    </a:lnTo>
                    <a:lnTo>
                      <a:pt x="154" y="55"/>
                    </a:lnTo>
                    <a:lnTo>
                      <a:pt x="154" y="55"/>
                    </a:lnTo>
                    <a:lnTo>
                      <a:pt x="155" y="57"/>
                    </a:lnTo>
                    <a:lnTo>
                      <a:pt x="160" y="62"/>
                    </a:lnTo>
                    <a:lnTo>
                      <a:pt x="160" y="64"/>
                    </a:lnTo>
                    <a:lnTo>
                      <a:pt x="162" y="66"/>
                    </a:lnTo>
                    <a:lnTo>
                      <a:pt x="160" y="66"/>
                    </a:lnTo>
                    <a:lnTo>
                      <a:pt x="158" y="68"/>
                    </a:lnTo>
                    <a:lnTo>
                      <a:pt x="146" y="71"/>
                    </a:lnTo>
                    <a:lnTo>
                      <a:pt x="141" y="73"/>
                    </a:lnTo>
                    <a:lnTo>
                      <a:pt x="139" y="75"/>
                    </a:lnTo>
                    <a:lnTo>
                      <a:pt x="137" y="75"/>
                    </a:lnTo>
                    <a:lnTo>
                      <a:pt x="136" y="75"/>
                    </a:lnTo>
                    <a:lnTo>
                      <a:pt x="134" y="75"/>
                    </a:lnTo>
                    <a:lnTo>
                      <a:pt x="134" y="77"/>
                    </a:lnTo>
                    <a:lnTo>
                      <a:pt x="132" y="77"/>
                    </a:lnTo>
                    <a:lnTo>
                      <a:pt x="130" y="79"/>
                    </a:lnTo>
                    <a:lnTo>
                      <a:pt x="126" y="81"/>
                    </a:lnTo>
                    <a:lnTo>
                      <a:pt x="125" y="83"/>
                    </a:lnTo>
                    <a:lnTo>
                      <a:pt x="122" y="83"/>
                    </a:lnTo>
                    <a:lnTo>
                      <a:pt x="122" y="81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22" y="75"/>
                    </a:lnTo>
                    <a:lnTo>
                      <a:pt x="124" y="73"/>
                    </a:lnTo>
                    <a:lnTo>
                      <a:pt x="124" y="73"/>
                    </a:lnTo>
                    <a:lnTo>
                      <a:pt x="122" y="73"/>
                    </a:lnTo>
                    <a:lnTo>
                      <a:pt x="120" y="75"/>
                    </a:lnTo>
                    <a:lnTo>
                      <a:pt x="118" y="75"/>
                    </a:lnTo>
                    <a:lnTo>
                      <a:pt x="118" y="77"/>
                    </a:lnTo>
                    <a:lnTo>
                      <a:pt x="118" y="77"/>
                    </a:lnTo>
                    <a:lnTo>
                      <a:pt x="118" y="81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7" y="85"/>
                    </a:lnTo>
                    <a:lnTo>
                      <a:pt x="120" y="85"/>
                    </a:lnTo>
                    <a:lnTo>
                      <a:pt x="120" y="85"/>
                    </a:lnTo>
                    <a:lnTo>
                      <a:pt x="120" y="87"/>
                    </a:lnTo>
                    <a:lnTo>
                      <a:pt x="120" y="87"/>
                    </a:lnTo>
                    <a:lnTo>
                      <a:pt x="120" y="88"/>
                    </a:lnTo>
                    <a:lnTo>
                      <a:pt x="120" y="88"/>
                    </a:lnTo>
                    <a:lnTo>
                      <a:pt x="118" y="90"/>
                    </a:lnTo>
                    <a:lnTo>
                      <a:pt x="117" y="88"/>
                    </a:lnTo>
                    <a:lnTo>
                      <a:pt x="113" y="85"/>
                    </a:lnTo>
                    <a:lnTo>
                      <a:pt x="111" y="87"/>
                    </a:lnTo>
                    <a:lnTo>
                      <a:pt x="109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2"/>
                    </a:lnTo>
                    <a:lnTo>
                      <a:pt x="111" y="94"/>
                    </a:lnTo>
                    <a:lnTo>
                      <a:pt x="109" y="97"/>
                    </a:lnTo>
                    <a:lnTo>
                      <a:pt x="109" y="97"/>
                    </a:lnTo>
                    <a:lnTo>
                      <a:pt x="109" y="99"/>
                    </a:lnTo>
                    <a:lnTo>
                      <a:pt x="107" y="99"/>
                    </a:lnTo>
                    <a:lnTo>
                      <a:pt x="106" y="97"/>
                    </a:lnTo>
                    <a:lnTo>
                      <a:pt x="100" y="92"/>
                    </a:lnTo>
                    <a:lnTo>
                      <a:pt x="98" y="90"/>
                    </a:lnTo>
                    <a:lnTo>
                      <a:pt x="94" y="87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92" y="87"/>
                    </a:lnTo>
                    <a:lnTo>
                      <a:pt x="92" y="88"/>
                    </a:lnTo>
                    <a:lnTo>
                      <a:pt x="96" y="92"/>
                    </a:lnTo>
                    <a:lnTo>
                      <a:pt x="98" y="96"/>
                    </a:lnTo>
                    <a:lnTo>
                      <a:pt x="99" y="97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9" y="99"/>
                    </a:lnTo>
                    <a:lnTo>
                      <a:pt x="98" y="97"/>
                    </a:lnTo>
                    <a:lnTo>
                      <a:pt x="94" y="97"/>
                    </a:lnTo>
                    <a:lnTo>
                      <a:pt x="94" y="96"/>
                    </a:lnTo>
                    <a:lnTo>
                      <a:pt x="92" y="96"/>
                    </a:lnTo>
                    <a:lnTo>
                      <a:pt x="90" y="94"/>
                    </a:lnTo>
                    <a:lnTo>
                      <a:pt x="88" y="94"/>
                    </a:lnTo>
                    <a:lnTo>
                      <a:pt x="87" y="94"/>
                    </a:lnTo>
                    <a:lnTo>
                      <a:pt x="83" y="94"/>
                    </a:lnTo>
                    <a:lnTo>
                      <a:pt x="83" y="96"/>
                    </a:lnTo>
                    <a:lnTo>
                      <a:pt x="87" y="96"/>
                    </a:lnTo>
                    <a:lnTo>
                      <a:pt x="87" y="97"/>
                    </a:lnTo>
                    <a:lnTo>
                      <a:pt x="88" y="97"/>
                    </a:lnTo>
                    <a:lnTo>
                      <a:pt x="88" y="99"/>
                    </a:lnTo>
                    <a:lnTo>
                      <a:pt x="87" y="99"/>
                    </a:lnTo>
                    <a:lnTo>
                      <a:pt x="83" y="99"/>
                    </a:lnTo>
                    <a:lnTo>
                      <a:pt x="79" y="99"/>
                    </a:lnTo>
                    <a:lnTo>
                      <a:pt x="73" y="99"/>
                    </a:lnTo>
                    <a:lnTo>
                      <a:pt x="66" y="97"/>
                    </a:lnTo>
                    <a:lnTo>
                      <a:pt x="60" y="94"/>
                    </a:lnTo>
                    <a:lnTo>
                      <a:pt x="55" y="92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5" y="88"/>
                    </a:lnTo>
                    <a:lnTo>
                      <a:pt x="60" y="88"/>
                    </a:lnTo>
                    <a:lnTo>
                      <a:pt x="68" y="87"/>
                    </a:lnTo>
                    <a:lnTo>
                      <a:pt x="66" y="87"/>
                    </a:lnTo>
                    <a:lnTo>
                      <a:pt x="55" y="85"/>
                    </a:lnTo>
                    <a:lnTo>
                      <a:pt x="52" y="85"/>
                    </a:lnTo>
                    <a:lnTo>
                      <a:pt x="50" y="85"/>
                    </a:lnTo>
                    <a:lnTo>
                      <a:pt x="47" y="85"/>
                    </a:lnTo>
                    <a:lnTo>
                      <a:pt x="45" y="85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79"/>
                    </a:lnTo>
                    <a:lnTo>
                      <a:pt x="49" y="81"/>
                    </a:lnTo>
                    <a:lnTo>
                      <a:pt x="49" y="79"/>
                    </a:lnTo>
                    <a:lnTo>
                      <a:pt x="47" y="79"/>
                    </a:lnTo>
                    <a:lnTo>
                      <a:pt x="38" y="77"/>
                    </a:lnTo>
                    <a:lnTo>
                      <a:pt x="36" y="77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8" y="73"/>
                    </a:lnTo>
                    <a:lnTo>
                      <a:pt x="47" y="69"/>
                    </a:lnTo>
                    <a:lnTo>
                      <a:pt x="50" y="69"/>
                    </a:lnTo>
                    <a:lnTo>
                      <a:pt x="53" y="69"/>
                    </a:lnTo>
                    <a:lnTo>
                      <a:pt x="55" y="68"/>
                    </a:lnTo>
                    <a:lnTo>
                      <a:pt x="57" y="66"/>
                    </a:lnTo>
                    <a:lnTo>
                      <a:pt x="68" y="64"/>
                    </a:lnTo>
                    <a:lnTo>
                      <a:pt x="75" y="62"/>
                    </a:lnTo>
                    <a:lnTo>
                      <a:pt x="75" y="62"/>
                    </a:lnTo>
                    <a:lnTo>
                      <a:pt x="69" y="62"/>
                    </a:lnTo>
                    <a:lnTo>
                      <a:pt x="62" y="62"/>
                    </a:lnTo>
                    <a:lnTo>
                      <a:pt x="59" y="60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0" y="60"/>
                    </a:lnTo>
                    <a:lnTo>
                      <a:pt x="47" y="62"/>
                    </a:lnTo>
                    <a:lnTo>
                      <a:pt x="43" y="62"/>
                    </a:lnTo>
                    <a:lnTo>
                      <a:pt x="38" y="64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6" y="62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26" y="64"/>
                    </a:lnTo>
                    <a:lnTo>
                      <a:pt x="22" y="64"/>
                    </a:lnTo>
                    <a:lnTo>
                      <a:pt x="22" y="66"/>
                    </a:lnTo>
                    <a:lnTo>
                      <a:pt x="19" y="62"/>
                    </a:lnTo>
                    <a:lnTo>
                      <a:pt x="15" y="62"/>
                    </a:lnTo>
                    <a:lnTo>
                      <a:pt x="13" y="60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9" y="5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4" y="53"/>
                    </a:lnTo>
                    <a:lnTo>
                      <a:pt x="19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3"/>
                    </a:lnTo>
                    <a:lnTo>
                      <a:pt x="10" y="52"/>
                    </a:lnTo>
                    <a:lnTo>
                      <a:pt x="3" y="49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0" y="38"/>
                    </a:lnTo>
                    <a:lnTo>
                      <a:pt x="13" y="41"/>
                    </a:lnTo>
                    <a:lnTo>
                      <a:pt x="1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32" y="38"/>
                    </a:lnTo>
                    <a:lnTo>
                      <a:pt x="34" y="37"/>
                    </a:lnTo>
                    <a:lnTo>
                      <a:pt x="29" y="37"/>
                    </a:lnTo>
                    <a:lnTo>
                      <a:pt x="21" y="39"/>
                    </a:lnTo>
                    <a:lnTo>
                      <a:pt x="19" y="39"/>
                    </a:lnTo>
                    <a:lnTo>
                      <a:pt x="15" y="37"/>
                    </a:lnTo>
                    <a:lnTo>
                      <a:pt x="11" y="37"/>
                    </a:lnTo>
                    <a:lnTo>
                      <a:pt x="10" y="37"/>
                    </a:lnTo>
                    <a:lnTo>
                      <a:pt x="6" y="37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1" y="28"/>
                    </a:lnTo>
                    <a:lnTo>
                      <a:pt x="8" y="26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3" y="20"/>
                    </a:lnTo>
                    <a:lnTo>
                      <a:pt x="17" y="20"/>
                    </a:lnTo>
                    <a:lnTo>
                      <a:pt x="21" y="22"/>
                    </a:lnTo>
                    <a:lnTo>
                      <a:pt x="24" y="22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30" y="26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4" y="24"/>
                    </a:lnTo>
                    <a:lnTo>
                      <a:pt x="29" y="22"/>
                    </a:lnTo>
                    <a:lnTo>
                      <a:pt x="26" y="19"/>
                    </a:lnTo>
                    <a:lnTo>
                      <a:pt x="21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21" y="11"/>
                    </a:lnTo>
                    <a:lnTo>
                      <a:pt x="24" y="10"/>
                    </a:lnTo>
                    <a:lnTo>
                      <a:pt x="30" y="10"/>
                    </a:lnTo>
                    <a:lnTo>
                      <a:pt x="34" y="10"/>
                    </a:lnTo>
                    <a:lnTo>
                      <a:pt x="40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0" y="5"/>
                    </a:lnTo>
                    <a:lnTo>
                      <a:pt x="36" y="5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7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72" name="Freeform 11581"/>
              <p:cNvSpPr>
                <a:spLocks noChangeAspect="1"/>
              </p:cNvSpPr>
              <p:nvPr/>
            </p:nvSpPr>
            <p:spPr bwMode="auto">
              <a:xfrm>
                <a:off x="2369587" y="1249377"/>
                <a:ext cx="563427" cy="287055"/>
              </a:xfrm>
              <a:custGeom>
                <a:avLst/>
                <a:gdLst>
                  <a:gd name="T0" fmla="*/ 349 w 422"/>
                  <a:gd name="T1" fmla="*/ 6 h 215"/>
                  <a:gd name="T2" fmla="*/ 360 w 422"/>
                  <a:gd name="T3" fmla="*/ 10 h 215"/>
                  <a:gd name="T4" fmla="*/ 381 w 422"/>
                  <a:gd name="T5" fmla="*/ 10 h 215"/>
                  <a:gd name="T6" fmla="*/ 394 w 422"/>
                  <a:gd name="T7" fmla="*/ 22 h 215"/>
                  <a:gd name="T8" fmla="*/ 381 w 422"/>
                  <a:gd name="T9" fmla="*/ 45 h 215"/>
                  <a:gd name="T10" fmla="*/ 318 w 422"/>
                  <a:gd name="T11" fmla="*/ 60 h 215"/>
                  <a:gd name="T12" fmla="*/ 315 w 422"/>
                  <a:gd name="T13" fmla="*/ 83 h 215"/>
                  <a:gd name="T14" fmla="*/ 279 w 422"/>
                  <a:gd name="T15" fmla="*/ 97 h 215"/>
                  <a:gd name="T16" fmla="*/ 282 w 422"/>
                  <a:gd name="T17" fmla="*/ 106 h 215"/>
                  <a:gd name="T18" fmla="*/ 236 w 422"/>
                  <a:gd name="T19" fmla="*/ 108 h 215"/>
                  <a:gd name="T20" fmla="*/ 245 w 422"/>
                  <a:gd name="T21" fmla="*/ 117 h 215"/>
                  <a:gd name="T22" fmla="*/ 215 w 422"/>
                  <a:gd name="T23" fmla="*/ 123 h 215"/>
                  <a:gd name="T24" fmla="*/ 215 w 422"/>
                  <a:gd name="T25" fmla="*/ 130 h 215"/>
                  <a:gd name="T26" fmla="*/ 191 w 422"/>
                  <a:gd name="T27" fmla="*/ 136 h 215"/>
                  <a:gd name="T28" fmla="*/ 240 w 422"/>
                  <a:gd name="T29" fmla="*/ 140 h 215"/>
                  <a:gd name="T30" fmla="*/ 219 w 422"/>
                  <a:gd name="T31" fmla="*/ 163 h 215"/>
                  <a:gd name="T32" fmla="*/ 187 w 422"/>
                  <a:gd name="T33" fmla="*/ 179 h 215"/>
                  <a:gd name="T34" fmla="*/ 138 w 422"/>
                  <a:gd name="T35" fmla="*/ 177 h 215"/>
                  <a:gd name="T36" fmla="*/ 144 w 422"/>
                  <a:gd name="T37" fmla="*/ 185 h 215"/>
                  <a:gd name="T38" fmla="*/ 176 w 422"/>
                  <a:gd name="T39" fmla="*/ 194 h 215"/>
                  <a:gd name="T40" fmla="*/ 172 w 422"/>
                  <a:gd name="T41" fmla="*/ 210 h 215"/>
                  <a:gd name="T42" fmla="*/ 147 w 422"/>
                  <a:gd name="T43" fmla="*/ 207 h 215"/>
                  <a:gd name="T44" fmla="*/ 128 w 422"/>
                  <a:gd name="T45" fmla="*/ 200 h 215"/>
                  <a:gd name="T46" fmla="*/ 77 w 422"/>
                  <a:gd name="T47" fmla="*/ 209 h 215"/>
                  <a:gd name="T48" fmla="*/ 44 w 422"/>
                  <a:gd name="T49" fmla="*/ 204 h 215"/>
                  <a:gd name="T50" fmla="*/ 49 w 422"/>
                  <a:gd name="T51" fmla="*/ 187 h 215"/>
                  <a:gd name="T52" fmla="*/ 56 w 422"/>
                  <a:gd name="T53" fmla="*/ 179 h 215"/>
                  <a:gd name="T54" fmla="*/ 82 w 422"/>
                  <a:gd name="T55" fmla="*/ 177 h 215"/>
                  <a:gd name="T56" fmla="*/ 125 w 422"/>
                  <a:gd name="T57" fmla="*/ 166 h 215"/>
                  <a:gd name="T58" fmla="*/ 89 w 422"/>
                  <a:gd name="T59" fmla="*/ 170 h 215"/>
                  <a:gd name="T60" fmla="*/ 87 w 422"/>
                  <a:gd name="T61" fmla="*/ 158 h 215"/>
                  <a:gd name="T62" fmla="*/ 59 w 422"/>
                  <a:gd name="T63" fmla="*/ 149 h 215"/>
                  <a:gd name="T64" fmla="*/ 119 w 422"/>
                  <a:gd name="T65" fmla="*/ 138 h 215"/>
                  <a:gd name="T66" fmla="*/ 119 w 422"/>
                  <a:gd name="T67" fmla="*/ 136 h 215"/>
                  <a:gd name="T68" fmla="*/ 112 w 422"/>
                  <a:gd name="T69" fmla="*/ 130 h 215"/>
                  <a:gd name="T70" fmla="*/ 70 w 422"/>
                  <a:gd name="T71" fmla="*/ 98 h 215"/>
                  <a:gd name="T72" fmla="*/ 138 w 422"/>
                  <a:gd name="T73" fmla="*/ 112 h 215"/>
                  <a:gd name="T74" fmla="*/ 136 w 422"/>
                  <a:gd name="T75" fmla="*/ 104 h 215"/>
                  <a:gd name="T76" fmla="*/ 201 w 422"/>
                  <a:gd name="T77" fmla="*/ 76 h 215"/>
                  <a:gd name="T78" fmla="*/ 202 w 422"/>
                  <a:gd name="T79" fmla="*/ 59 h 215"/>
                  <a:gd name="T80" fmla="*/ 164 w 422"/>
                  <a:gd name="T81" fmla="*/ 76 h 215"/>
                  <a:gd name="T82" fmla="*/ 115 w 422"/>
                  <a:gd name="T83" fmla="*/ 79 h 215"/>
                  <a:gd name="T84" fmla="*/ 70 w 422"/>
                  <a:gd name="T85" fmla="*/ 81 h 215"/>
                  <a:gd name="T86" fmla="*/ 61 w 422"/>
                  <a:gd name="T87" fmla="*/ 81 h 215"/>
                  <a:gd name="T88" fmla="*/ 67 w 422"/>
                  <a:gd name="T89" fmla="*/ 70 h 215"/>
                  <a:gd name="T90" fmla="*/ 27 w 422"/>
                  <a:gd name="T91" fmla="*/ 69 h 215"/>
                  <a:gd name="T92" fmla="*/ 56 w 422"/>
                  <a:gd name="T93" fmla="*/ 53 h 215"/>
                  <a:gd name="T94" fmla="*/ 12 w 422"/>
                  <a:gd name="T95" fmla="*/ 51 h 215"/>
                  <a:gd name="T96" fmla="*/ 35 w 422"/>
                  <a:gd name="T97" fmla="*/ 40 h 215"/>
                  <a:gd name="T98" fmla="*/ 80 w 422"/>
                  <a:gd name="T99" fmla="*/ 40 h 215"/>
                  <a:gd name="T100" fmla="*/ 86 w 422"/>
                  <a:gd name="T101" fmla="*/ 25 h 215"/>
                  <a:gd name="T102" fmla="*/ 129 w 422"/>
                  <a:gd name="T103" fmla="*/ 34 h 215"/>
                  <a:gd name="T104" fmla="*/ 170 w 422"/>
                  <a:gd name="T105" fmla="*/ 42 h 215"/>
                  <a:gd name="T106" fmla="*/ 133 w 422"/>
                  <a:gd name="T107" fmla="*/ 19 h 215"/>
                  <a:gd name="T108" fmla="*/ 175 w 422"/>
                  <a:gd name="T109" fmla="*/ 15 h 215"/>
                  <a:gd name="T110" fmla="*/ 194 w 422"/>
                  <a:gd name="T111" fmla="*/ 8 h 215"/>
                  <a:gd name="T112" fmla="*/ 211 w 422"/>
                  <a:gd name="T113" fmla="*/ 10 h 215"/>
                  <a:gd name="T114" fmla="*/ 255 w 422"/>
                  <a:gd name="T115" fmla="*/ 10 h 215"/>
                  <a:gd name="T116" fmla="*/ 282 w 422"/>
                  <a:gd name="T117" fmla="*/ 4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2" h="215">
                    <a:moveTo>
                      <a:pt x="300" y="0"/>
                    </a:moveTo>
                    <a:lnTo>
                      <a:pt x="303" y="2"/>
                    </a:lnTo>
                    <a:lnTo>
                      <a:pt x="304" y="2"/>
                    </a:lnTo>
                    <a:lnTo>
                      <a:pt x="306" y="3"/>
                    </a:lnTo>
                    <a:lnTo>
                      <a:pt x="307" y="3"/>
                    </a:lnTo>
                    <a:lnTo>
                      <a:pt x="318" y="4"/>
                    </a:lnTo>
                    <a:lnTo>
                      <a:pt x="321" y="4"/>
                    </a:lnTo>
                    <a:lnTo>
                      <a:pt x="327" y="6"/>
                    </a:lnTo>
                    <a:lnTo>
                      <a:pt x="328" y="6"/>
                    </a:lnTo>
                    <a:lnTo>
                      <a:pt x="334" y="4"/>
                    </a:lnTo>
                    <a:lnTo>
                      <a:pt x="336" y="6"/>
                    </a:lnTo>
                    <a:lnTo>
                      <a:pt x="348" y="6"/>
                    </a:lnTo>
                    <a:lnTo>
                      <a:pt x="349" y="6"/>
                    </a:lnTo>
                    <a:lnTo>
                      <a:pt x="349" y="8"/>
                    </a:lnTo>
                    <a:lnTo>
                      <a:pt x="348" y="8"/>
                    </a:lnTo>
                    <a:lnTo>
                      <a:pt x="345" y="10"/>
                    </a:lnTo>
                    <a:lnTo>
                      <a:pt x="324" y="15"/>
                    </a:lnTo>
                    <a:lnTo>
                      <a:pt x="321" y="16"/>
                    </a:lnTo>
                    <a:lnTo>
                      <a:pt x="325" y="16"/>
                    </a:lnTo>
                    <a:lnTo>
                      <a:pt x="333" y="16"/>
                    </a:lnTo>
                    <a:lnTo>
                      <a:pt x="336" y="15"/>
                    </a:lnTo>
                    <a:lnTo>
                      <a:pt x="343" y="13"/>
                    </a:lnTo>
                    <a:lnTo>
                      <a:pt x="345" y="13"/>
                    </a:lnTo>
                    <a:lnTo>
                      <a:pt x="348" y="13"/>
                    </a:lnTo>
                    <a:lnTo>
                      <a:pt x="355" y="12"/>
                    </a:lnTo>
                    <a:lnTo>
                      <a:pt x="360" y="10"/>
                    </a:lnTo>
                    <a:lnTo>
                      <a:pt x="362" y="10"/>
                    </a:lnTo>
                    <a:lnTo>
                      <a:pt x="364" y="12"/>
                    </a:lnTo>
                    <a:lnTo>
                      <a:pt x="365" y="12"/>
                    </a:lnTo>
                    <a:lnTo>
                      <a:pt x="365" y="10"/>
                    </a:lnTo>
                    <a:lnTo>
                      <a:pt x="367" y="8"/>
                    </a:lnTo>
                    <a:lnTo>
                      <a:pt x="369" y="8"/>
                    </a:lnTo>
                    <a:lnTo>
                      <a:pt x="370" y="8"/>
                    </a:lnTo>
                    <a:lnTo>
                      <a:pt x="370" y="8"/>
                    </a:lnTo>
                    <a:lnTo>
                      <a:pt x="373" y="8"/>
                    </a:lnTo>
                    <a:lnTo>
                      <a:pt x="375" y="10"/>
                    </a:lnTo>
                    <a:lnTo>
                      <a:pt x="376" y="12"/>
                    </a:lnTo>
                    <a:lnTo>
                      <a:pt x="378" y="12"/>
                    </a:lnTo>
                    <a:lnTo>
                      <a:pt x="381" y="10"/>
                    </a:lnTo>
                    <a:lnTo>
                      <a:pt x="383" y="10"/>
                    </a:lnTo>
                    <a:lnTo>
                      <a:pt x="388" y="10"/>
                    </a:lnTo>
                    <a:lnTo>
                      <a:pt x="390" y="12"/>
                    </a:lnTo>
                    <a:lnTo>
                      <a:pt x="392" y="12"/>
                    </a:lnTo>
                    <a:lnTo>
                      <a:pt x="390" y="13"/>
                    </a:lnTo>
                    <a:lnTo>
                      <a:pt x="388" y="13"/>
                    </a:lnTo>
                    <a:lnTo>
                      <a:pt x="388" y="13"/>
                    </a:lnTo>
                    <a:lnTo>
                      <a:pt x="390" y="15"/>
                    </a:lnTo>
                    <a:lnTo>
                      <a:pt x="392" y="16"/>
                    </a:lnTo>
                    <a:lnTo>
                      <a:pt x="397" y="19"/>
                    </a:lnTo>
                    <a:lnTo>
                      <a:pt x="397" y="21"/>
                    </a:lnTo>
                    <a:lnTo>
                      <a:pt x="394" y="22"/>
                    </a:lnTo>
                    <a:lnTo>
                      <a:pt x="394" y="22"/>
                    </a:lnTo>
                    <a:lnTo>
                      <a:pt x="404" y="21"/>
                    </a:lnTo>
                    <a:lnTo>
                      <a:pt x="416" y="22"/>
                    </a:lnTo>
                    <a:lnTo>
                      <a:pt x="418" y="22"/>
                    </a:lnTo>
                    <a:lnTo>
                      <a:pt x="420" y="24"/>
                    </a:lnTo>
                    <a:lnTo>
                      <a:pt x="422" y="24"/>
                    </a:lnTo>
                    <a:lnTo>
                      <a:pt x="422" y="28"/>
                    </a:lnTo>
                    <a:lnTo>
                      <a:pt x="422" y="29"/>
                    </a:lnTo>
                    <a:lnTo>
                      <a:pt x="416" y="32"/>
                    </a:lnTo>
                    <a:lnTo>
                      <a:pt x="411" y="34"/>
                    </a:lnTo>
                    <a:lnTo>
                      <a:pt x="409" y="36"/>
                    </a:lnTo>
                    <a:lnTo>
                      <a:pt x="404" y="38"/>
                    </a:lnTo>
                    <a:lnTo>
                      <a:pt x="390" y="42"/>
                    </a:lnTo>
                    <a:lnTo>
                      <a:pt x="381" y="45"/>
                    </a:lnTo>
                    <a:lnTo>
                      <a:pt x="378" y="46"/>
                    </a:lnTo>
                    <a:lnTo>
                      <a:pt x="376" y="46"/>
                    </a:lnTo>
                    <a:lnTo>
                      <a:pt x="367" y="46"/>
                    </a:lnTo>
                    <a:lnTo>
                      <a:pt x="364" y="46"/>
                    </a:lnTo>
                    <a:lnTo>
                      <a:pt x="362" y="48"/>
                    </a:lnTo>
                    <a:lnTo>
                      <a:pt x="360" y="51"/>
                    </a:lnTo>
                    <a:lnTo>
                      <a:pt x="355" y="51"/>
                    </a:lnTo>
                    <a:lnTo>
                      <a:pt x="348" y="51"/>
                    </a:lnTo>
                    <a:lnTo>
                      <a:pt x="345" y="51"/>
                    </a:lnTo>
                    <a:lnTo>
                      <a:pt x="345" y="53"/>
                    </a:lnTo>
                    <a:lnTo>
                      <a:pt x="345" y="55"/>
                    </a:lnTo>
                    <a:lnTo>
                      <a:pt x="343" y="55"/>
                    </a:lnTo>
                    <a:lnTo>
                      <a:pt x="318" y="60"/>
                    </a:lnTo>
                    <a:lnTo>
                      <a:pt x="318" y="62"/>
                    </a:lnTo>
                    <a:lnTo>
                      <a:pt x="320" y="62"/>
                    </a:lnTo>
                    <a:lnTo>
                      <a:pt x="324" y="62"/>
                    </a:lnTo>
                    <a:lnTo>
                      <a:pt x="360" y="55"/>
                    </a:lnTo>
                    <a:lnTo>
                      <a:pt x="367" y="53"/>
                    </a:lnTo>
                    <a:lnTo>
                      <a:pt x="373" y="55"/>
                    </a:lnTo>
                    <a:lnTo>
                      <a:pt x="373" y="57"/>
                    </a:lnTo>
                    <a:lnTo>
                      <a:pt x="364" y="60"/>
                    </a:lnTo>
                    <a:lnTo>
                      <a:pt x="352" y="66"/>
                    </a:lnTo>
                    <a:lnTo>
                      <a:pt x="346" y="69"/>
                    </a:lnTo>
                    <a:lnTo>
                      <a:pt x="330" y="74"/>
                    </a:lnTo>
                    <a:lnTo>
                      <a:pt x="320" y="81"/>
                    </a:lnTo>
                    <a:lnTo>
                      <a:pt x="315" y="83"/>
                    </a:lnTo>
                    <a:lnTo>
                      <a:pt x="309" y="88"/>
                    </a:lnTo>
                    <a:lnTo>
                      <a:pt x="306" y="89"/>
                    </a:lnTo>
                    <a:lnTo>
                      <a:pt x="304" y="89"/>
                    </a:lnTo>
                    <a:lnTo>
                      <a:pt x="300" y="89"/>
                    </a:lnTo>
                    <a:lnTo>
                      <a:pt x="298" y="89"/>
                    </a:lnTo>
                    <a:lnTo>
                      <a:pt x="296" y="88"/>
                    </a:lnTo>
                    <a:lnTo>
                      <a:pt x="292" y="85"/>
                    </a:lnTo>
                    <a:lnTo>
                      <a:pt x="290" y="85"/>
                    </a:lnTo>
                    <a:lnTo>
                      <a:pt x="292" y="87"/>
                    </a:lnTo>
                    <a:lnTo>
                      <a:pt x="297" y="93"/>
                    </a:lnTo>
                    <a:lnTo>
                      <a:pt x="297" y="95"/>
                    </a:lnTo>
                    <a:lnTo>
                      <a:pt x="285" y="97"/>
                    </a:lnTo>
                    <a:lnTo>
                      <a:pt x="279" y="97"/>
                    </a:lnTo>
                    <a:lnTo>
                      <a:pt x="279" y="97"/>
                    </a:lnTo>
                    <a:lnTo>
                      <a:pt x="276" y="97"/>
                    </a:lnTo>
                    <a:lnTo>
                      <a:pt x="274" y="97"/>
                    </a:lnTo>
                    <a:lnTo>
                      <a:pt x="273" y="98"/>
                    </a:lnTo>
                    <a:lnTo>
                      <a:pt x="271" y="98"/>
                    </a:lnTo>
                    <a:lnTo>
                      <a:pt x="273" y="98"/>
                    </a:lnTo>
                    <a:lnTo>
                      <a:pt x="279" y="100"/>
                    </a:lnTo>
                    <a:lnTo>
                      <a:pt x="288" y="98"/>
                    </a:lnTo>
                    <a:lnTo>
                      <a:pt x="290" y="98"/>
                    </a:lnTo>
                    <a:lnTo>
                      <a:pt x="292" y="98"/>
                    </a:lnTo>
                    <a:lnTo>
                      <a:pt x="292" y="100"/>
                    </a:lnTo>
                    <a:lnTo>
                      <a:pt x="290" y="102"/>
                    </a:lnTo>
                    <a:lnTo>
                      <a:pt x="282" y="106"/>
                    </a:lnTo>
                    <a:lnTo>
                      <a:pt x="283" y="106"/>
                    </a:lnTo>
                    <a:lnTo>
                      <a:pt x="285" y="106"/>
                    </a:lnTo>
                    <a:lnTo>
                      <a:pt x="285" y="108"/>
                    </a:lnTo>
                    <a:lnTo>
                      <a:pt x="283" y="109"/>
                    </a:lnTo>
                    <a:lnTo>
                      <a:pt x="282" y="109"/>
                    </a:lnTo>
                    <a:lnTo>
                      <a:pt x="273" y="111"/>
                    </a:lnTo>
                    <a:lnTo>
                      <a:pt x="269" y="112"/>
                    </a:lnTo>
                    <a:lnTo>
                      <a:pt x="268" y="111"/>
                    </a:lnTo>
                    <a:lnTo>
                      <a:pt x="252" y="108"/>
                    </a:lnTo>
                    <a:lnTo>
                      <a:pt x="248" y="108"/>
                    </a:lnTo>
                    <a:lnTo>
                      <a:pt x="243" y="106"/>
                    </a:lnTo>
                    <a:lnTo>
                      <a:pt x="240" y="106"/>
                    </a:lnTo>
                    <a:lnTo>
                      <a:pt x="236" y="108"/>
                    </a:lnTo>
                    <a:lnTo>
                      <a:pt x="238" y="108"/>
                    </a:lnTo>
                    <a:lnTo>
                      <a:pt x="245" y="109"/>
                    </a:lnTo>
                    <a:lnTo>
                      <a:pt x="249" y="109"/>
                    </a:lnTo>
                    <a:lnTo>
                      <a:pt x="252" y="109"/>
                    </a:lnTo>
                    <a:lnTo>
                      <a:pt x="253" y="111"/>
                    </a:lnTo>
                    <a:lnTo>
                      <a:pt x="255" y="112"/>
                    </a:lnTo>
                    <a:lnTo>
                      <a:pt x="255" y="114"/>
                    </a:lnTo>
                    <a:lnTo>
                      <a:pt x="255" y="116"/>
                    </a:lnTo>
                    <a:lnTo>
                      <a:pt x="255" y="116"/>
                    </a:lnTo>
                    <a:lnTo>
                      <a:pt x="253" y="117"/>
                    </a:lnTo>
                    <a:lnTo>
                      <a:pt x="252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0" y="119"/>
                    </a:lnTo>
                    <a:lnTo>
                      <a:pt x="234" y="119"/>
                    </a:lnTo>
                    <a:lnTo>
                      <a:pt x="227" y="119"/>
                    </a:lnTo>
                    <a:lnTo>
                      <a:pt x="224" y="119"/>
                    </a:lnTo>
                    <a:lnTo>
                      <a:pt x="221" y="119"/>
                    </a:lnTo>
                    <a:lnTo>
                      <a:pt x="217" y="117"/>
                    </a:lnTo>
                    <a:lnTo>
                      <a:pt x="211" y="117"/>
                    </a:lnTo>
                    <a:lnTo>
                      <a:pt x="204" y="117"/>
                    </a:lnTo>
                    <a:lnTo>
                      <a:pt x="204" y="117"/>
                    </a:lnTo>
                    <a:lnTo>
                      <a:pt x="208" y="117"/>
                    </a:lnTo>
                    <a:lnTo>
                      <a:pt x="213" y="119"/>
                    </a:lnTo>
                    <a:lnTo>
                      <a:pt x="215" y="123"/>
                    </a:lnTo>
                    <a:lnTo>
                      <a:pt x="219" y="123"/>
                    </a:lnTo>
                    <a:lnTo>
                      <a:pt x="222" y="125"/>
                    </a:lnTo>
                    <a:lnTo>
                      <a:pt x="225" y="127"/>
                    </a:lnTo>
                    <a:lnTo>
                      <a:pt x="229" y="127"/>
                    </a:lnTo>
                    <a:lnTo>
                      <a:pt x="234" y="125"/>
                    </a:lnTo>
                    <a:lnTo>
                      <a:pt x="238" y="127"/>
                    </a:lnTo>
                    <a:lnTo>
                      <a:pt x="238" y="132"/>
                    </a:lnTo>
                    <a:lnTo>
                      <a:pt x="236" y="132"/>
                    </a:lnTo>
                    <a:lnTo>
                      <a:pt x="227" y="132"/>
                    </a:lnTo>
                    <a:lnTo>
                      <a:pt x="224" y="132"/>
                    </a:lnTo>
                    <a:lnTo>
                      <a:pt x="222" y="130"/>
                    </a:lnTo>
                    <a:lnTo>
                      <a:pt x="219" y="130"/>
                    </a:lnTo>
                    <a:lnTo>
                      <a:pt x="215" y="130"/>
                    </a:lnTo>
                    <a:lnTo>
                      <a:pt x="211" y="130"/>
                    </a:lnTo>
                    <a:lnTo>
                      <a:pt x="210" y="130"/>
                    </a:lnTo>
                    <a:lnTo>
                      <a:pt x="206" y="130"/>
                    </a:lnTo>
                    <a:lnTo>
                      <a:pt x="198" y="132"/>
                    </a:lnTo>
                    <a:lnTo>
                      <a:pt x="194" y="132"/>
                    </a:lnTo>
                    <a:lnTo>
                      <a:pt x="191" y="130"/>
                    </a:lnTo>
                    <a:lnTo>
                      <a:pt x="185" y="130"/>
                    </a:lnTo>
                    <a:lnTo>
                      <a:pt x="182" y="130"/>
                    </a:lnTo>
                    <a:lnTo>
                      <a:pt x="182" y="132"/>
                    </a:lnTo>
                    <a:lnTo>
                      <a:pt x="183" y="132"/>
                    </a:lnTo>
                    <a:lnTo>
                      <a:pt x="187" y="132"/>
                    </a:lnTo>
                    <a:lnTo>
                      <a:pt x="189" y="134"/>
                    </a:lnTo>
                    <a:lnTo>
                      <a:pt x="191" y="136"/>
                    </a:lnTo>
                    <a:lnTo>
                      <a:pt x="194" y="134"/>
                    </a:lnTo>
                    <a:lnTo>
                      <a:pt x="196" y="134"/>
                    </a:lnTo>
                    <a:lnTo>
                      <a:pt x="206" y="132"/>
                    </a:lnTo>
                    <a:lnTo>
                      <a:pt x="210" y="132"/>
                    </a:lnTo>
                    <a:lnTo>
                      <a:pt x="213" y="132"/>
                    </a:lnTo>
                    <a:lnTo>
                      <a:pt x="217" y="134"/>
                    </a:lnTo>
                    <a:lnTo>
                      <a:pt x="219" y="134"/>
                    </a:lnTo>
                    <a:lnTo>
                      <a:pt x="221" y="136"/>
                    </a:lnTo>
                    <a:lnTo>
                      <a:pt x="225" y="136"/>
                    </a:lnTo>
                    <a:lnTo>
                      <a:pt x="229" y="136"/>
                    </a:lnTo>
                    <a:lnTo>
                      <a:pt x="236" y="140"/>
                    </a:lnTo>
                    <a:lnTo>
                      <a:pt x="238" y="140"/>
                    </a:lnTo>
                    <a:lnTo>
                      <a:pt x="240" y="140"/>
                    </a:lnTo>
                    <a:lnTo>
                      <a:pt x="238" y="142"/>
                    </a:lnTo>
                    <a:lnTo>
                      <a:pt x="238" y="144"/>
                    </a:lnTo>
                    <a:lnTo>
                      <a:pt x="232" y="146"/>
                    </a:lnTo>
                    <a:lnTo>
                      <a:pt x="225" y="147"/>
                    </a:lnTo>
                    <a:lnTo>
                      <a:pt x="219" y="147"/>
                    </a:lnTo>
                    <a:lnTo>
                      <a:pt x="211" y="147"/>
                    </a:lnTo>
                    <a:lnTo>
                      <a:pt x="211" y="147"/>
                    </a:lnTo>
                    <a:lnTo>
                      <a:pt x="215" y="147"/>
                    </a:lnTo>
                    <a:lnTo>
                      <a:pt x="224" y="151"/>
                    </a:lnTo>
                    <a:lnTo>
                      <a:pt x="227" y="153"/>
                    </a:lnTo>
                    <a:lnTo>
                      <a:pt x="229" y="153"/>
                    </a:lnTo>
                    <a:lnTo>
                      <a:pt x="224" y="156"/>
                    </a:lnTo>
                    <a:lnTo>
                      <a:pt x="219" y="163"/>
                    </a:lnTo>
                    <a:lnTo>
                      <a:pt x="219" y="163"/>
                    </a:lnTo>
                    <a:lnTo>
                      <a:pt x="217" y="163"/>
                    </a:lnTo>
                    <a:lnTo>
                      <a:pt x="211" y="163"/>
                    </a:lnTo>
                    <a:lnTo>
                      <a:pt x="208" y="165"/>
                    </a:lnTo>
                    <a:lnTo>
                      <a:pt x="204" y="165"/>
                    </a:lnTo>
                    <a:lnTo>
                      <a:pt x="198" y="165"/>
                    </a:lnTo>
                    <a:lnTo>
                      <a:pt x="189" y="165"/>
                    </a:lnTo>
                    <a:lnTo>
                      <a:pt x="189" y="165"/>
                    </a:lnTo>
                    <a:lnTo>
                      <a:pt x="189" y="166"/>
                    </a:lnTo>
                    <a:lnTo>
                      <a:pt x="189" y="170"/>
                    </a:lnTo>
                    <a:lnTo>
                      <a:pt x="189" y="174"/>
                    </a:lnTo>
                    <a:lnTo>
                      <a:pt x="189" y="177"/>
                    </a:lnTo>
                    <a:lnTo>
                      <a:pt x="187" y="179"/>
                    </a:lnTo>
                    <a:lnTo>
                      <a:pt x="185" y="181"/>
                    </a:lnTo>
                    <a:lnTo>
                      <a:pt x="183" y="181"/>
                    </a:lnTo>
                    <a:lnTo>
                      <a:pt x="180" y="183"/>
                    </a:lnTo>
                    <a:lnTo>
                      <a:pt x="178" y="183"/>
                    </a:lnTo>
                    <a:lnTo>
                      <a:pt x="173" y="183"/>
                    </a:lnTo>
                    <a:lnTo>
                      <a:pt x="163" y="183"/>
                    </a:lnTo>
                    <a:lnTo>
                      <a:pt x="157" y="183"/>
                    </a:lnTo>
                    <a:lnTo>
                      <a:pt x="153" y="183"/>
                    </a:lnTo>
                    <a:lnTo>
                      <a:pt x="151" y="183"/>
                    </a:lnTo>
                    <a:lnTo>
                      <a:pt x="144" y="177"/>
                    </a:lnTo>
                    <a:lnTo>
                      <a:pt x="142" y="177"/>
                    </a:lnTo>
                    <a:lnTo>
                      <a:pt x="138" y="177"/>
                    </a:lnTo>
                    <a:lnTo>
                      <a:pt x="138" y="177"/>
                    </a:lnTo>
                    <a:lnTo>
                      <a:pt x="142" y="179"/>
                    </a:lnTo>
                    <a:lnTo>
                      <a:pt x="144" y="181"/>
                    </a:lnTo>
                    <a:lnTo>
                      <a:pt x="144" y="181"/>
                    </a:lnTo>
                    <a:lnTo>
                      <a:pt x="144" y="183"/>
                    </a:lnTo>
                    <a:lnTo>
                      <a:pt x="142" y="183"/>
                    </a:lnTo>
                    <a:lnTo>
                      <a:pt x="138" y="185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34" y="185"/>
                    </a:lnTo>
                    <a:lnTo>
                      <a:pt x="136" y="185"/>
                    </a:lnTo>
                    <a:lnTo>
                      <a:pt x="138" y="185"/>
                    </a:lnTo>
                    <a:lnTo>
                      <a:pt x="140" y="185"/>
                    </a:lnTo>
                    <a:lnTo>
                      <a:pt x="144" y="185"/>
                    </a:lnTo>
                    <a:lnTo>
                      <a:pt x="147" y="185"/>
                    </a:lnTo>
                    <a:lnTo>
                      <a:pt x="151" y="185"/>
                    </a:lnTo>
                    <a:lnTo>
                      <a:pt x="152" y="185"/>
                    </a:lnTo>
                    <a:lnTo>
                      <a:pt x="157" y="187"/>
                    </a:lnTo>
                    <a:lnTo>
                      <a:pt x="159" y="187"/>
                    </a:lnTo>
                    <a:lnTo>
                      <a:pt x="163" y="185"/>
                    </a:lnTo>
                    <a:lnTo>
                      <a:pt x="170" y="185"/>
                    </a:lnTo>
                    <a:lnTo>
                      <a:pt x="172" y="187"/>
                    </a:lnTo>
                    <a:lnTo>
                      <a:pt x="172" y="189"/>
                    </a:lnTo>
                    <a:lnTo>
                      <a:pt x="172" y="191"/>
                    </a:lnTo>
                    <a:lnTo>
                      <a:pt x="172" y="193"/>
                    </a:lnTo>
                    <a:lnTo>
                      <a:pt x="173" y="194"/>
                    </a:lnTo>
                    <a:lnTo>
                      <a:pt x="176" y="194"/>
                    </a:lnTo>
                    <a:lnTo>
                      <a:pt x="178" y="194"/>
                    </a:lnTo>
                    <a:lnTo>
                      <a:pt x="180" y="194"/>
                    </a:lnTo>
                    <a:lnTo>
                      <a:pt x="183" y="193"/>
                    </a:lnTo>
                    <a:lnTo>
                      <a:pt x="183" y="193"/>
                    </a:lnTo>
                    <a:lnTo>
                      <a:pt x="185" y="193"/>
                    </a:lnTo>
                    <a:lnTo>
                      <a:pt x="187" y="194"/>
                    </a:lnTo>
                    <a:lnTo>
                      <a:pt x="189" y="196"/>
                    </a:lnTo>
                    <a:lnTo>
                      <a:pt x="191" y="198"/>
                    </a:lnTo>
                    <a:lnTo>
                      <a:pt x="187" y="202"/>
                    </a:lnTo>
                    <a:lnTo>
                      <a:pt x="185" y="204"/>
                    </a:lnTo>
                    <a:lnTo>
                      <a:pt x="176" y="207"/>
                    </a:lnTo>
                    <a:lnTo>
                      <a:pt x="173" y="209"/>
                    </a:lnTo>
                    <a:lnTo>
                      <a:pt x="172" y="210"/>
                    </a:lnTo>
                    <a:lnTo>
                      <a:pt x="168" y="212"/>
                    </a:lnTo>
                    <a:lnTo>
                      <a:pt x="163" y="213"/>
                    </a:lnTo>
                    <a:lnTo>
                      <a:pt x="159" y="213"/>
                    </a:lnTo>
                    <a:lnTo>
                      <a:pt x="152" y="215"/>
                    </a:lnTo>
                    <a:lnTo>
                      <a:pt x="151" y="215"/>
                    </a:lnTo>
                    <a:lnTo>
                      <a:pt x="149" y="215"/>
                    </a:lnTo>
                    <a:lnTo>
                      <a:pt x="149" y="213"/>
                    </a:lnTo>
                    <a:lnTo>
                      <a:pt x="149" y="212"/>
                    </a:lnTo>
                    <a:lnTo>
                      <a:pt x="149" y="212"/>
                    </a:lnTo>
                    <a:lnTo>
                      <a:pt x="151" y="210"/>
                    </a:lnTo>
                    <a:lnTo>
                      <a:pt x="151" y="209"/>
                    </a:lnTo>
                    <a:lnTo>
                      <a:pt x="149" y="207"/>
                    </a:lnTo>
                    <a:lnTo>
                      <a:pt x="147" y="207"/>
                    </a:lnTo>
                    <a:lnTo>
                      <a:pt x="145" y="205"/>
                    </a:lnTo>
                    <a:lnTo>
                      <a:pt x="144" y="207"/>
                    </a:lnTo>
                    <a:lnTo>
                      <a:pt x="142" y="207"/>
                    </a:lnTo>
                    <a:lnTo>
                      <a:pt x="140" y="207"/>
                    </a:lnTo>
                    <a:lnTo>
                      <a:pt x="138" y="207"/>
                    </a:lnTo>
                    <a:lnTo>
                      <a:pt x="136" y="205"/>
                    </a:lnTo>
                    <a:lnTo>
                      <a:pt x="133" y="204"/>
                    </a:lnTo>
                    <a:lnTo>
                      <a:pt x="133" y="202"/>
                    </a:lnTo>
                    <a:lnTo>
                      <a:pt x="131" y="202"/>
                    </a:lnTo>
                    <a:lnTo>
                      <a:pt x="129" y="202"/>
                    </a:lnTo>
                    <a:lnTo>
                      <a:pt x="129" y="202"/>
                    </a:lnTo>
                    <a:lnTo>
                      <a:pt x="128" y="200"/>
                    </a:lnTo>
                    <a:lnTo>
                      <a:pt x="128" y="200"/>
                    </a:lnTo>
                    <a:lnTo>
                      <a:pt x="129" y="202"/>
                    </a:lnTo>
                    <a:lnTo>
                      <a:pt x="131" y="204"/>
                    </a:lnTo>
                    <a:lnTo>
                      <a:pt x="131" y="205"/>
                    </a:lnTo>
                    <a:lnTo>
                      <a:pt x="131" y="207"/>
                    </a:lnTo>
                    <a:lnTo>
                      <a:pt x="115" y="209"/>
                    </a:lnTo>
                    <a:lnTo>
                      <a:pt x="108" y="207"/>
                    </a:lnTo>
                    <a:lnTo>
                      <a:pt x="106" y="207"/>
                    </a:lnTo>
                    <a:lnTo>
                      <a:pt x="104" y="202"/>
                    </a:lnTo>
                    <a:lnTo>
                      <a:pt x="104" y="210"/>
                    </a:lnTo>
                    <a:lnTo>
                      <a:pt x="91" y="212"/>
                    </a:lnTo>
                    <a:lnTo>
                      <a:pt x="87" y="212"/>
                    </a:lnTo>
                    <a:lnTo>
                      <a:pt x="84" y="210"/>
                    </a:lnTo>
                    <a:lnTo>
                      <a:pt x="77" y="209"/>
                    </a:lnTo>
                    <a:lnTo>
                      <a:pt x="76" y="207"/>
                    </a:lnTo>
                    <a:lnTo>
                      <a:pt x="74" y="205"/>
                    </a:lnTo>
                    <a:lnTo>
                      <a:pt x="74" y="204"/>
                    </a:lnTo>
                    <a:lnTo>
                      <a:pt x="72" y="204"/>
                    </a:lnTo>
                    <a:lnTo>
                      <a:pt x="72" y="205"/>
                    </a:lnTo>
                    <a:lnTo>
                      <a:pt x="70" y="210"/>
                    </a:lnTo>
                    <a:lnTo>
                      <a:pt x="65" y="209"/>
                    </a:lnTo>
                    <a:lnTo>
                      <a:pt x="59" y="207"/>
                    </a:lnTo>
                    <a:lnTo>
                      <a:pt x="57" y="204"/>
                    </a:lnTo>
                    <a:lnTo>
                      <a:pt x="57" y="209"/>
                    </a:lnTo>
                    <a:lnTo>
                      <a:pt x="49" y="209"/>
                    </a:lnTo>
                    <a:lnTo>
                      <a:pt x="46" y="209"/>
                    </a:lnTo>
                    <a:lnTo>
                      <a:pt x="44" y="204"/>
                    </a:lnTo>
                    <a:lnTo>
                      <a:pt x="44" y="198"/>
                    </a:lnTo>
                    <a:lnTo>
                      <a:pt x="42" y="202"/>
                    </a:lnTo>
                    <a:lnTo>
                      <a:pt x="44" y="205"/>
                    </a:lnTo>
                    <a:lnTo>
                      <a:pt x="44" y="209"/>
                    </a:lnTo>
                    <a:lnTo>
                      <a:pt x="40" y="207"/>
                    </a:lnTo>
                    <a:lnTo>
                      <a:pt x="31" y="207"/>
                    </a:lnTo>
                    <a:lnTo>
                      <a:pt x="30" y="207"/>
                    </a:lnTo>
                    <a:lnTo>
                      <a:pt x="30" y="202"/>
                    </a:lnTo>
                    <a:lnTo>
                      <a:pt x="30" y="196"/>
                    </a:lnTo>
                    <a:lnTo>
                      <a:pt x="40" y="193"/>
                    </a:lnTo>
                    <a:lnTo>
                      <a:pt x="44" y="189"/>
                    </a:lnTo>
                    <a:lnTo>
                      <a:pt x="46" y="189"/>
                    </a:lnTo>
                    <a:lnTo>
                      <a:pt x="49" y="187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7"/>
                    </a:lnTo>
                    <a:lnTo>
                      <a:pt x="65" y="187"/>
                    </a:lnTo>
                    <a:lnTo>
                      <a:pt x="67" y="187"/>
                    </a:lnTo>
                    <a:lnTo>
                      <a:pt x="68" y="185"/>
                    </a:lnTo>
                    <a:lnTo>
                      <a:pt x="67" y="185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3"/>
                    </a:lnTo>
                    <a:lnTo>
                      <a:pt x="59" y="183"/>
                    </a:lnTo>
                    <a:lnTo>
                      <a:pt x="56" y="181"/>
                    </a:lnTo>
                    <a:lnTo>
                      <a:pt x="56" y="179"/>
                    </a:lnTo>
                    <a:lnTo>
                      <a:pt x="55" y="177"/>
                    </a:lnTo>
                    <a:lnTo>
                      <a:pt x="53" y="174"/>
                    </a:lnTo>
                    <a:lnTo>
                      <a:pt x="49" y="170"/>
                    </a:lnTo>
                    <a:lnTo>
                      <a:pt x="51" y="168"/>
                    </a:lnTo>
                    <a:lnTo>
                      <a:pt x="55" y="168"/>
                    </a:lnTo>
                    <a:lnTo>
                      <a:pt x="57" y="166"/>
                    </a:lnTo>
                    <a:lnTo>
                      <a:pt x="61" y="166"/>
                    </a:lnTo>
                    <a:lnTo>
                      <a:pt x="65" y="166"/>
                    </a:lnTo>
                    <a:lnTo>
                      <a:pt x="68" y="166"/>
                    </a:lnTo>
                    <a:lnTo>
                      <a:pt x="74" y="168"/>
                    </a:lnTo>
                    <a:lnTo>
                      <a:pt x="77" y="170"/>
                    </a:lnTo>
                    <a:lnTo>
                      <a:pt x="80" y="174"/>
                    </a:lnTo>
                    <a:lnTo>
                      <a:pt x="82" y="177"/>
                    </a:lnTo>
                    <a:lnTo>
                      <a:pt x="84" y="179"/>
                    </a:lnTo>
                    <a:lnTo>
                      <a:pt x="93" y="181"/>
                    </a:lnTo>
                    <a:lnTo>
                      <a:pt x="96" y="181"/>
                    </a:lnTo>
                    <a:lnTo>
                      <a:pt x="100" y="181"/>
                    </a:lnTo>
                    <a:lnTo>
                      <a:pt x="106" y="181"/>
                    </a:lnTo>
                    <a:lnTo>
                      <a:pt x="110" y="181"/>
                    </a:lnTo>
                    <a:lnTo>
                      <a:pt x="112" y="179"/>
                    </a:lnTo>
                    <a:lnTo>
                      <a:pt x="112" y="177"/>
                    </a:lnTo>
                    <a:lnTo>
                      <a:pt x="114" y="177"/>
                    </a:lnTo>
                    <a:lnTo>
                      <a:pt x="117" y="175"/>
                    </a:lnTo>
                    <a:lnTo>
                      <a:pt x="123" y="170"/>
                    </a:lnTo>
                    <a:lnTo>
                      <a:pt x="125" y="166"/>
                    </a:lnTo>
                    <a:lnTo>
                      <a:pt x="125" y="166"/>
                    </a:lnTo>
                    <a:lnTo>
                      <a:pt x="126" y="165"/>
                    </a:lnTo>
                    <a:lnTo>
                      <a:pt x="126" y="163"/>
                    </a:lnTo>
                    <a:lnTo>
                      <a:pt x="125" y="163"/>
                    </a:lnTo>
                    <a:lnTo>
                      <a:pt x="115" y="172"/>
                    </a:lnTo>
                    <a:lnTo>
                      <a:pt x="114" y="174"/>
                    </a:lnTo>
                    <a:lnTo>
                      <a:pt x="110" y="177"/>
                    </a:lnTo>
                    <a:lnTo>
                      <a:pt x="106" y="177"/>
                    </a:lnTo>
                    <a:lnTo>
                      <a:pt x="105" y="177"/>
                    </a:lnTo>
                    <a:lnTo>
                      <a:pt x="100" y="175"/>
                    </a:lnTo>
                    <a:lnTo>
                      <a:pt x="95" y="177"/>
                    </a:lnTo>
                    <a:lnTo>
                      <a:pt x="91" y="177"/>
                    </a:lnTo>
                    <a:lnTo>
                      <a:pt x="89" y="175"/>
                    </a:lnTo>
                    <a:lnTo>
                      <a:pt x="89" y="170"/>
                    </a:lnTo>
                    <a:lnTo>
                      <a:pt x="86" y="165"/>
                    </a:lnTo>
                    <a:lnTo>
                      <a:pt x="89" y="163"/>
                    </a:lnTo>
                    <a:lnTo>
                      <a:pt x="93" y="161"/>
                    </a:lnTo>
                    <a:lnTo>
                      <a:pt x="98" y="156"/>
                    </a:lnTo>
                    <a:lnTo>
                      <a:pt x="100" y="156"/>
                    </a:lnTo>
                    <a:lnTo>
                      <a:pt x="104" y="158"/>
                    </a:lnTo>
                    <a:lnTo>
                      <a:pt x="102" y="156"/>
                    </a:lnTo>
                    <a:lnTo>
                      <a:pt x="100" y="155"/>
                    </a:lnTo>
                    <a:lnTo>
                      <a:pt x="95" y="156"/>
                    </a:lnTo>
                    <a:lnTo>
                      <a:pt x="96" y="147"/>
                    </a:lnTo>
                    <a:lnTo>
                      <a:pt x="93" y="153"/>
                    </a:lnTo>
                    <a:lnTo>
                      <a:pt x="89" y="156"/>
                    </a:lnTo>
                    <a:lnTo>
                      <a:pt x="87" y="158"/>
                    </a:lnTo>
                    <a:lnTo>
                      <a:pt x="84" y="160"/>
                    </a:lnTo>
                    <a:lnTo>
                      <a:pt x="76" y="160"/>
                    </a:lnTo>
                    <a:lnTo>
                      <a:pt x="79" y="158"/>
                    </a:lnTo>
                    <a:lnTo>
                      <a:pt x="80" y="153"/>
                    </a:lnTo>
                    <a:lnTo>
                      <a:pt x="77" y="155"/>
                    </a:lnTo>
                    <a:lnTo>
                      <a:pt x="74" y="156"/>
                    </a:lnTo>
                    <a:lnTo>
                      <a:pt x="70" y="158"/>
                    </a:lnTo>
                    <a:lnTo>
                      <a:pt x="67" y="160"/>
                    </a:lnTo>
                    <a:lnTo>
                      <a:pt x="59" y="158"/>
                    </a:lnTo>
                    <a:lnTo>
                      <a:pt x="57" y="158"/>
                    </a:lnTo>
                    <a:lnTo>
                      <a:pt x="57" y="155"/>
                    </a:lnTo>
                    <a:lnTo>
                      <a:pt x="57" y="151"/>
                    </a:lnTo>
                    <a:lnTo>
                      <a:pt x="59" y="149"/>
                    </a:lnTo>
                    <a:lnTo>
                      <a:pt x="63" y="146"/>
                    </a:lnTo>
                    <a:lnTo>
                      <a:pt x="65" y="142"/>
                    </a:lnTo>
                    <a:lnTo>
                      <a:pt x="68" y="138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9" y="136"/>
                    </a:lnTo>
                    <a:lnTo>
                      <a:pt x="93" y="136"/>
                    </a:lnTo>
                    <a:lnTo>
                      <a:pt x="96" y="136"/>
                    </a:lnTo>
                    <a:lnTo>
                      <a:pt x="108" y="136"/>
                    </a:lnTo>
                    <a:lnTo>
                      <a:pt x="112" y="138"/>
                    </a:lnTo>
                    <a:lnTo>
                      <a:pt x="115" y="138"/>
                    </a:lnTo>
                    <a:lnTo>
                      <a:pt x="117" y="140"/>
                    </a:lnTo>
                    <a:lnTo>
                      <a:pt x="119" y="138"/>
                    </a:lnTo>
                    <a:lnTo>
                      <a:pt x="121" y="136"/>
                    </a:lnTo>
                    <a:lnTo>
                      <a:pt x="128" y="136"/>
                    </a:lnTo>
                    <a:lnTo>
                      <a:pt x="129" y="136"/>
                    </a:lnTo>
                    <a:lnTo>
                      <a:pt x="133" y="136"/>
                    </a:lnTo>
                    <a:lnTo>
                      <a:pt x="134" y="136"/>
                    </a:lnTo>
                    <a:lnTo>
                      <a:pt x="136" y="134"/>
                    </a:lnTo>
                    <a:lnTo>
                      <a:pt x="138" y="134"/>
                    </a:lnTo>
                    <a:lnTo>
                      <a:pt x="136" y="134"/>
                    </a:lnTo>
                    <a:lnTo>
                      <a:pt x="134" y="134"/>
                    </a:lnTo>
                    <a:lnTo>
                      <a:pt x="131" y="136"/>
                    </a:lnTo>
                    <a:lnTo>
                      <a:pt x="128" y="136"/>
                    </a:lnTo>
                    <a:lnTo>
                      <a:pt x="126" y="136"/>
                    </a:lnTo>
                    <a:lnTo>
                      <a:pt x="119" y="136"/>
                    </a:lnTo>
                    <a:lnTo>
                      <a:pt x="110" y="136"/>
                    </a:lnTo>
                    <a:lnTo>
                      <a:pt x="105" y="134"/>
                    </a:lnTo>
                    <a:lnTo>
                      <a:pt x="102" y="134"/>
                    </a:lnTo>
                    <a:lnTo>
                      <a:pt x="102" y="134"/>
                    </a:lnTo>
                    <a:lnTo>
                      <a:pt x="100" y="132"/>
                    </a:lnTo>
                    <a:lnTo>
                      <a:pt x="98" y="130"/>
                    </a:lnTo>
                    <a:lnTo>
                      <a:pt x="100" y="130"/>
                    </a:lnTo>
                    <a:lnTo>
                      <a:pt x="102" y="130"/>
                    </a:lnTo>
                    <a:lnTo>
                      <a:pt x="104" y="128"/>
                    </a:lnTo>
                    <a:lnTo>
                      <a:pt x="105" y="130"/>
                    </a:lnTo>
                    <a:lnTo>
                      <a:pt x="108" y="132"/>
                    </a:lnTo>
                    <a:lnTo>
                      <a:pt x="112" y="132"/>
                    </a:lnTo>
                    <a:lnTo>
                      <a:pt x="112" y="130"/>
                    </a:lnTo>
                    <a:lnTo>
                      <a:pt x="106" y="128"/>
                    </a:lnTo>
                    <a:lnTo>
                      <a:pt x="104" y="127"/>
                    </a:lnTo>
                    <a:lnTo>
                      <a:pt x="102" y="123"/>
                    </a:lnTo>
                    <a:lnTo>
                      <a:pt x="100" y="121"/>
                    </a:lnTo>
                    <a:lnTo>
                      <a:pt x="95" y="117"/>
                    </a:lnTo>
                    <a:lnTo>
                      <a:pt x="91" y="114"/>
                    </a:lnTo>
                    <a:lnTo>
                      <a:pt x="89" y="112"/>
                    </a:lnTo>
                    <a:lnTo>
                      <a:pt x="86" y="111"/>
                    </a:lnTo>
                    <a:lnTo>
                      <a:pt x="79" y="111"/>
                    </a:lnTo>
                    <a:lnTo>
                      <a:pt x="77" y="111"/>
                    </a:lnTo>
                    <a:lnTo>
                      <a:pt x="74" y="108"/>
                    </a:lnTo>
                    <a:lnTo>
                      <a:pt x="72" y="102"/>
                    </a:lnTo>
                    <a:lnTo>
                      <a:pt x="70" y="98"/>
                    </a:lnTo>
                    <a:lnTo>
                      <a:pt x="72" y="93"/>
                    </a:lnTo>
                    <a:lnTo>
                      <a:pt x="76" y="91"/>
                    </a:lnTo>
                    <a:lnTo>
                      <a:pt x="91" y="93"/>
                    </a:lnTo>
                    <a:lnTo>
                      <a:pt x="98" y="93"/>
                    </a:lnTo>
                    <a:lnTo>
                      <a:pt x="105" y="93"/>
                    </a:lnTo>
                    <a:lnTo>
                      <a:pt x="110" y="95"/>
                    </a:lnTo>
                    <a:lnTo>
                      <a:pt x="115" y="97"/>
                    </a:lnTo>
                    <a:lnTo>
                      <a:pt x="121" y="100"/>
                    </a:lnTo>
                    <a:lnTo>
                      <a:pt x="125" y="102"/>
                    </a:lnTo>
                    <a:lnTo>
                      <a:pt x="129" y="106"/>
                    </a:lnTo>
                    <a:lnTo>
                      <a:pt x="133" y="109"/>
                    </a:lnTo>
                    <a:lnTo>
                      <a:pt x="136" y="111"/>
                    </a:lnTo>
                    <a:lnTo>
                      <a:pt x="138" y="112"/>
                    </a:lnTo>
                    <a:lnTo>
                      <a:pt x="142" y="112"/>
                    </a:lnTo>
                    <a:lnTo>
                      <a:pt x="147" y="114"/>
                    </a:lnTo>
                    <a:lnTo>
                      <a:pt x="152" y="114"/>
                    </a:lnTo>
                    <a:lnTo>
                      <a:pt x="155" y="114"/>
                    </a:lnTo>
                    <a:lnTo>
                      <a:pt x="157" y="112"/>
                    </a:lnTo>
                    <a:lnTo>
                      <a:pt x="161" y="112"/>
                    </a:lnTo>
                    <a:lnTo>
                      <a:pt x="157" y="112"/>
                    </a:lnTo>
                    <a:lnTo>
                      <a:pt x="152" y="112"/>
                    </a:lnTo>
                    <a:lnTo>
                      <a:pt x="149" y="111"/>
                    </a:lnTo>
                    <a:lnTo>
                      <a:pt x="145" y="111"/>
                    </a:lnTo>
                    <a:lnTo>
                      <a:pt x="144" y="109"/>
                    </a:lnTo>
                    <a:lnTo>
                      <a:pt x="140" y="106"/>
                    </a:lnTo>
                    <a:lnTo>
                      <a:pt x="136" y="104"/>
                    </a:lnTo>
                    <a:lnTo>
                      <a:pt x="129" y="100"/>
                    </a:lnTo>
                    <a:lnTo>
                      <a:pt x="125" y="97"/>
                    </a:lnTo>
                    <a:lnTo>
                      <a:pt x="121" y="93"/>
                    </a:lnTo>
                    <a:lnTo>
                      <a:pt x="121" y="91"/>
                    </a:lnTo>
                    <a:lnTo>
                      <a:pt x="125" y="91"/>
                    </a:lnTo>
                    <a:lnTo>
                      <a:pt x="126" y="89"/>
                    </a:lnTo>
                    <a:lnTo>
                      <a:pt x="149" y="88"/>
                    </a:lnTo>
                    <a:lnTo>
                      <a:pt x="161" y="85"/>
                    </a:lnTo>
                    <a:lnTo>
                      <a:pt x="166" y="83"/>
                    </a:lnTo>
                    <a:lnTo>
                      <a:pt x="168" y="81"/>
                    </a:lnTo>
                    <a:lnTo>
                      <a:pt x="183" y="78"/>
                    </a:lnTo>
                    <a:lnTo>
                      <a:pt x="196" y="76"/>
                    </a:lnTo>
                    <a:lnTo>
                      <a:pt x="201" y="76"/>
                    </a:lnTo>
                    <a:lnTo>
                      <a:pt x="204" y="74"/>
                    </a:lnTo>
                    <a:lnTo>
                      <a:pt x="206" y="74"/>
                    </a:lnTo>
                    <a:lnTo>
                      <a:pt x="201" y="74"/>
                    </a:lnTo>
                    <a:lnTo>
                      <a:pt x="198" y="74"/>
                    </a:lnTo>
                    <a:lnTo>
                      <a:pt x="189" y="74"/>
                    </a:lnTo>
                    <a:lnTo>
                      <a:pt x="182" y="72"/>
                    </a:lnTo>
                    <a:lnTo>
                      <a:pt x="180" y="72"/>
                    </a:lnTo>
                    <a:lnTo>
                      <a:pt x="180" y="70"/>
                    </a:lnTo>
                    <a:lnTo>
                      <a:pt x="180" y="69"/>
                    </a:lnTo>
                    <a:lnTo>
                      <a:pt x="183" y="67"/>
                    </a:lnTo>
                    <a:lnTo>
                      <a:pt x="185" y="66"/>
                    </a:lnTo>
                    <a:lnTo>
                      <a:pt x="196" y="60"/>
                    </a:lnTo>
                    <a:lnTo>
                      <a:pt x="202" y="59"/>
                    </a:lnTo>
                    <a:lnTo>
                      <a:pt x="204" y="57"/>
                    </a:lnTo>
                    <a:lnTo>
                      <a:pt x="191" y="60"/>
                    </a:lnTo>
                    <a:lnTo>
                      <a:pt x="185" y="62"/>
                    </a:lnTo>
                    <a:lnTo>
                      <a:pt x="180" y="66"/>
                    </a:lnTo>
                    <a:lnTo>
                      <a:pt x="176" y="67"/>
                    </a:lnTo>
                    <a:lnTo>
                      <a:pt x="175" y="66"/>
                    </a:lnTo>
                    <a:lnTo>
                      <a:pt x="173" y="67"/>
                    </a:lnTo>
                    <a:lnTo>
                      <a:pt x="172" y="67"/>
                    </a:lnTo>
                    <a:lnTo>
                      <a:pt x="170" y="69"/>
                    </a:lnTo>
                    <a:lnTo>
                      <a:pt x="170" y="70"/>
                    </a:lnTo>
                    <a:lnTo>
                      <a:pt x="168" y="72"/>
                    </a:lnTo>
                    <a:lnTo>
                      <a:pt x="168" y="74"/>
                    </a:lnTo>
                    <a:lnTo>
                      <a:pt x="164" y="76"/>
                    </a:lnTo>
                    <a:lnTo>
                      <a:pt x="161" y="78"/>
                    </a:lnTo>
                    <a:lnTo>
                      <a:pt x="149" y="81"/>
                    </a:lnTo>
                    <a:lnTo>
                      <a:pt x="144" y="83"/>
                    </a:lnTo>
                    <a:lnTo>
                      <a:pt x="140" y="83"/>
                    </a:lnTo>
                    <a:lnTo>
                      <a:pt x="129" y="85"/>
                    </a:lnTo>
                    <a:lnTo>
                      <a:pt x="126" y="85"/>
                    </a:lnTo>
                    <a:lnTo>
                      <a:pt x="123" y="83"/>
                    </a:lnTo>
                    <a:lnTo>
                      <a:pt x="125" y="83"/>
                    </a:lnTo>
                    <a:lnTo>
                      <a:pt x="129" y="79"/>
                    </a:lnTo>
                    <a:lnTo>
                      <a:pt x="131" y="78"/>
                    </a:lnTo>
                    <a:lnTo>
                      <a:pt x="128" y="78"/>
                    </a:lnTo>
                    <a:lnTo>
                      <a:pt x="125" y="79"/>
                    </a:lnTo>
                    <a:lnTo>
                      <a:pt x="115" y="79"/>
                    </a:lnTo>
                    <a:lnTo>
                      <a:pt x="112" y="81"/>
                    </a:lnTo>
                    <a:lnTo>
                      <a:pt x="108" y="83"/>
                    </a:lnTo>
                    <a:lnTo>
                      <a:pt x="105" y="85"/>
                    </a:lnTo>
                    <a:lnTo>
                      <a:pt x="104" y="85"/>
                    </a:lnTo>
                    <a:lnTo>
                      <a:pt x="102" y="85"/>
                    </a:lnTo>
                    <a:lnTo>
                      <a:pt x="91" y="87"/>
                    </a:lnTo>
                    <a:lnTo>
                      <a:pt x="89" y="85"/>
                    </a:lnTo>
                    <a:lnTo>
                      <a:pt x="82" y="83"/>
                    </a:lnTo>
                    <a:lnTo>
                      <a:pt x="77" y="85"/>
                    </a:lnTo>
                    <a:lnTo>
                      <a:pt x="76" y="85"/>
                    </a:lnTo>
                    <a:lnTo>
                      <a:pt x="72" y="83"/>
                    </a:lnTo>
                    <a:lnTo>
                      <a:pt x="70" y="83"/>
                    </a:lnTo>
                    <a:lnTo>
                      <a:pt x="70" y="81"/>
                    </a:lnTo>
                    <a:lnTo>
                      <a:pt x="74" y="79"/>
                    </a:lnTo>
                    <a:lnTo>
                      <a:pt x="76" y="78"/>
                    </a:lnTo>
                    <a:lnTo>
                      <a:pt x="84" y="72"/>
                    </a:lnTo>
                    <a:lnTo>
                      <a:pt x="89" y="70"/>
                    </a:lnTo>
                    <a:lnTo>
                      <a:pt x="98" y="69"/>
                    </a:lnTo>
                    <a:lnTo>
                      <a:pt x="115" y="67"/>
                    </a:lnTo>
                    <a:lnTo>
                      <a:pt x="117" y="66"/>
                    </a:lnTo>
                    <a:lnTo>
                      <a:pt x="98" y="67"/>
                    </a:lnTo>
                    <a:lnTo>
                      <a:pt x="82" y="69"/>
                    </a:lnTo>
                    <a:lnTo>
                      <a:pt x="79" y="70"/>
                    </a:lnTo>
                    <a:lnTo>
                      <a:pt x="76" y="72"/>
                    </a:lnTo>
                    <a:lnTo>
                      <a:pt x="63" y="79"/>
                    </a:lnTo>
                    <a:lnTo>
                      <a:pt x="61" y="81"/>
                    </a:lnTo>
                    <a:lnTo>
                      <a:pt x="55" y="81"/>
                    </a:lnTo>
                    <a:lnTo>
                      <a:pt x="51" y="81"/>
                    </a:lnTo>
                    <a:lnTo>
                      <a:pt x="48" y="79"/>
                    </a:lnTo>
                    <a:lnTo>
                      <a:pt x="42" y="78"/>
                    </a:lnTo>
                    <a:lnTo>
                      <a:pt x="38" y="76"/>
                    </a:lnTo>
                    <a:lnTo>
                      <a:pt x="37" y="76"/>
                    </a:lnTo>
                    <a:lnTo>
                      <a:pt x="35" y="74"/>
                    </a:lnTo>
                    <a:lnTo>
                      <a:pt x="35" y="74"/>
                    </a:lnTo>
                    <a:lnTo>
                      <a:pt x="33" y="72"/>
                    </a:lnTo>
                    <a:lnTo>
                      <a:pt x="35" y="72"/>
                    </a:lnTo>
                    <a:lnTo>
                      <a:pt x="46" y="70"/>
                    </a:lnTo>
                    <a:lnTo>
                      <a:pt x="59" y="70"/>
                    </a:lnTo>
                    <a:lnTo>
                      <a:pt x="67" y="70"/>
                    </a:lnTo>
                    <a:lnTo>
                      <a:pt x="72" y="69"/>
                    </a:lnTo>
                    <a:lnTo>
                      <a:pt x="82" y="66"/>
                    </a:lnTo>
                    <a:lnTo>
                      <a:pt x="91" y="62"/>
                    </a:lnTo>
                    <a:lnTo>
                      <a:pt x="93" y="60"/>
                    </a:lnTo>
                    <a:lnTo>
                      <a:pt x="89" y="60"/>
                    </a:lnTo>
                    <a:lnTo>
                      <a:pt x="87" y="60"/>
                    </a:lnTo>
                    <a:lnTo>
                      <a:pt x="80" y="62"/>
                    </a:lnTo>
                    <a:lnTo>
                      <a:pt x="70" y="67"/>
                    </a:lnTo>
                    <a:lnTo>
                      <a:pt x="61" y="67"/>
                    </a:lnTo>
                    <a:lnTo>
                      <a:pt x="38" y="69"/>
                    </a:lnTo>
                    <a:lnTo>
                      <a:pt x="31" y="69"/>
                    </a:lnTo>
                    <a:lnTo>
                      <a:pt x="29" y="69"/>
                    </a:lnTo>
                    <a:lnTo>
                      <a:pt x="27" y="69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30" y="64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31" y="59"/>
                    </a:lnTo>
                    <a:lnTo>
                      <a:pt x="38" y="55"/>
                    </a:lnTo>
                    <a:lnTo>
                      <a:pt x="42" y="53"/>
                    </a:lnTo>
                    <a:lnTo>
                      <a:pt x="49" y="53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49" y="51"/>
                    </a:lnTo>
                    <a:lnTo>
                      <a:pt x="44" y="51"/>
                    </a:lnTo>
                    <a:lnTo>
                      <a:pt x="37" y="53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7"/>
                    </a:lnTo>
                    <a:lnTo>
                      <a:pt x="16" y="55"/>
                    </a:lnTo>
                    <a:lnTo>
                      <a:pt x="27" y="51"/>
                    </a:lnTo>
                    <a:lnTo>
                      <a:pt x="27" y="51"/>
                    </a:lnTo>
                    <a:lnTo>
                      <a:pt x="19" y="51"/>
                    </a:lnTo>
                    <a:lnTo>
                      <a:pt x="18" y="51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9" y="51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4" y="46"/>
                    </a:lnTo>
                    <a:lnTo>
                      <a:pt x="7" y="45"/>
                    </a:lnTo>
                    <a:lnTo>
                      <a:pt x="10" y="42"/>
                    </a:lnTo>
                    <a:lnTo>
                      <a:pt x="16" y="40"/>
                    </a:lnTo>
                    <a:lnTo>
                      <a:pt x="21" y="40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5" y="40"/>
                    </a:lnTo>
                    <a:lnTo>
                      <a:pt x="38" y="38"/>
                    </a:lnTo>
                    <a:lnTo>
                      <a:pt x="44" y="36"/>
                    </a:lnTo>
                    <a:lnTo>
                      <a:pt x="51" y="34"/>
                    </a:lnTo>
                    <a:lnTo>
                      <a:pt x="56" y="34"/>
                    </a:lnTo>
                    <a:lnTo>
                      <a:pt x="59" y="36"/>
                    </a:lnTo>
                    <a:lnTo>
                      <a:pt x="61" y="38"/>
                    </a:lnTo>
                    <a:lnTo>
                      <a:pt x="65" y="40"/>
                    </a:lnTo>
                    <a:lnTo>
                      <a:pt x="65" y="38"/>
                    </a:lnTo>
                    <a:lnTo>
                      <a:pt x="67" y="36"/>
                    </a:lnTo>
                    <a:lnTo>
                      <a:pt x="70" y="36"/>
                    </a:lnTo>
                    <a:lnTo>
                      <a:pt x="74" y="36"/>
                    </a:lnTo>
                    <a:lnTo>
                      <a:pt x="77" y="38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7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1" y="38"/>
                    </a:lnTo>
                    <a:lnTo>
                      <a:pt x="89" y="36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77" y="29"/>
                    </a:lnTo>
                    <a:lnTo>
                      <a:pt x="80" y="29"/>
                    </a:lnTo>
                    <a:lnTo>
                      <a:pt x="82" y="28"/>
                    </a:lnTo>
                    <a:lnTo>
                      <a:pt x="86" y="25"/>
                    </a:lnTo>
                    <a:lnTo>
                      <a:pt x="89" y="24"/>
                    </a:lnTo>
                    <a:lnTo>
                      <a:pt x="95" y="22"/>
                    </a:lnTo>
                    <a:lnTo>
                      <a:pt x="96" y="24"/>
                    </a:lnTo>
                    <a:lnTo>
                      <a:pt x="100" y="24"/>
                    </a:lnTo>
                    <a:lnTo>
                      <a:pt x="102" y="25"/>
                    </a:lnTo>
                    <a:lnTo>
                      <a:pt x="108" y="25"/>
                    </a:lnTo>
                    <a:lnTo>
                      <a:pt x="112" y="28"/>
                    </a:lnTo>
                    <a:lnTo>
                      <a:pt x="117" y="31"/>
                    </a:lnTo>
                    <a:lnTo>
                      <a:pt x="121" y="32"/>
                    </a:lnTo>
                    <a:lnTo>
                      <a:pt x="125" y="34"/>
                    </a:lnTo>
                    <a:lnTo>
                      <a:pt x="126" y="36"/>
                    </a:lnTo>
                    <a:lnTo>
                      <a:pt x="129" y="36"/>
                    </a:lnTo>
                    <a:lnTo>
                      <a:pt x="129" y="34"/>
                    </a:lnTo>
                    <a:lnTo>
                      <a:pt x="126" y="32"/>
                    </a:lnTo>
                    <a:lnTo>
                      <a:pt x="125" y="31"/>
                    </a:lnTo>
                    <a:lnTo>
                      <a:pt x="125" y="31"/>
                    </a:lnTo>
                    <a:lnTo>
                      <a:pt x="126" y="29"/>
                    </a:lnTo>
                    <a:lnTo>
                      <a:pt x="126" y="29"/>
                    </a:lnTo>
                    <a:lnTo>
                      <a:pt x="131" y="31"/>
                    </a:lnTo>
                    <a:lnTo>
                      <a:pt x="140" y="34"/>
                    </a:lnTo>
                    <a:lnTo>
                      <a:pt x="153" y="38"/>
                    </a:lnTo>
                    <a:lnTo>
                      <a:pt x="159" y="38"/>
                    </a:lnTo>
                    <a:lnTo>
                      <a:pt x="163" y="40"/>
                    </a:lnTo>
                    <a:lnTo>
                      <a:pt x="166" y="40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68" y="40"/>
                    </a:lnTo>
                    <a:lnTo>
                      <a:pt x="161" y="38"/>
                    </a:lnTo>
                    <a:lnTo>
                      <a:pt x="142" y="31"/>
                    </a:lnTo>
                    <a:lnTo>
                      <a:pt x="134" y="29"/>
                    </a:lnTo>
                    <a:lnTo>
                      <a:pt x="131" y="28"/>
                    </a:lnTo>
                    <a:lnTo>
                      <a:pt x="128" y="25"/>
                    </a:lnTo>
                    <a:lnTo>
                      <a:pt x="128" y="24"/>
                    </a:lnTo>
                    <a:lnTo>
                      <a:pt x="131" y="22"/>
                    </a:lnTo>
                    <a:lnTo>
                      <a:pt x="134" y="22"/>
                    </a:lnTo>
                    <a:lnTo>
                      <a:pt x="138" y="21"/>
                    </a:lnTo>
                    <a:lnTo>
                      <a:pt x="138" y="21"/>
                    </a:lnTo>
                    <a:lnTo>
                      <a:pt x="134" y="19"/>
                    </a:lnTo>
                    <a:lnTo>
                      <a:pt x="133" y="19"/>
                    </a:lnTo>
                    <a:lnTo>
                      <a:pt x="133" y="16"/>
                    </a:lnTo>
                    <a:lnTo>
                      <a:pt x="136" y="16"/>
                    </a:lnTo>
                    <a:lnTo>
                      <a:pt x="140" y="16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45" y="13"/>
                    </a:lnTo>
                    <a:lnTo>
                      <a:pt x="145" y="13"/>
                    </a:lnTo>
                    <a:lnTo>
                      <a:pt x="147" y="12"/>
                    </a:lnTo>
                    <a:lnTo>
                      <a:pt x="149" y="12"/>
                    </a:lnTo>
                    <a:lnTo>
                      <a:pt x="152" y="12"/>
                    </a:lnTo>
                    <a:lnTo>
                      <a:pt x="161" y="15"/>
                    </a:lnTo>
                    <a:lnTo>
                      <a:pt x="175" y="15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3" y="13"/>
                    </a:lnTo>
                    <a:lnTo>
                      <a:pt x="166" y="12"/>
                    </a:lnTo>
                    <a:lnTo>
                      <a:pt x="164" y="10"/>
                    </a:lnTo>
                    <a:lnTo>
                      <a:pt x="163" y="10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63" y="6"/>
                    </a:lnTo>
                    <a:lnTo>
                      <a:pt x="173" y="6"/>
                    </a:lnTo>
                    <a:lnTo>
                      <a:pt x="182" y="8"/>
                    </a:lnTo>
                    <a:lnTo>
                      <a:pt x="191" y="8"/>
                    </a:lnTo>
                    <a:lnTo>
                      <a:pt x="194" y="8"/>
                    </a:lnTo>
                    <a:lnTo>
                      <a:pt x="198" y="8"/>
                    </a:lnTo>
                    <a:lnTo>
                      <a:pt x="201" y="10"/>
                    </a:lnTo>
                    <a:lnTo>
                      <a:pt x="211" y="15"/>
                    </a:lnTo>
                    <a:lnTo>
                      <a:pt x="213" y="16"/>
                    </a:lnTo>
                    <a:lnTo>
                      <a:pt x="213" y="16"/>
                    </a:lnTo>
                    <a:lnTo>
                      <a:pt x="215" y="21"/>
                    </a:lnTo>
                    <a:lnTo>
                      <a:pt x="217" y="21"/>
                    </a:lnTo>
                    <a:lnTo>
                      <a:pt x="221" y="19"/>
                    </a:lnTo>
                    <a:lnTo>
                      <a:pt x="224" y="16"/>
                    </a:lnTo>
                    <a:lnTo>
                      <a:pt x="222" y="16"/>
                    </a:lnTo>
                    <a:lnTo>
                      <a:pt x="217" y="13"/>
                    </a:lnTo>
                    <a:lnTo>
                      <a:pt x="215" y="12"/>
                    </a:lnTo>
                    <a:lnTo>
                      <a:pt x="211" y="10"/>
                    </a:lnTo>
                    <a:lnTo>
                      <a:pt x="204" y="6"/>
                    </a:lnTo>
                    <a:lnTo>
                      <a:pt x="202" y="4"/>
                    </a:lnTo>
                    <a:lnTo>
                      <a:pt x="201" y="4"/>
                    </a:lnTo>
                    <a:lnTo>
                      <a:pt x="221" y="3"/>
                    </a:lnTo>
                    <a:lnTo>
                      <a:pt x="240" y="4"/>
                    </a:lnTo>
                    <a:lnTo>
                      <a:pt x="243" y="4"/>
                    </a:lnTo>
                    <a:lnTo>
                      <a:pt x="245" y="6"/>
                    </a:lnTo>
                    <a:lnTo>
                      <a:pt x="247" y="8"/>
                    </a:lnTo>
                    <a:lnTo>
                      <a:pt x="248" y="10"/>
                    </a:lnTo>
                    <a:lnTo>
                      <a:pt x="255" y="12"/>
                    </a:lnTo>
                    <a:lnTo>
                      <a:pt x="264" y="13"/>
                    </a:lnTo>
                    <a:lnTo>
                      <a:pt x="262" y="13"/>
                    </a:lnTo>
                    <a:lnTo>
                      <a:pt x="255" y="10"/>
                    </a:lnTo>
                    <a:lnTo>
                      <a:pt x="253" y="8"/>
                    </a:lnTo>
                    <a:lnTo>
                      <a:pt x="253" y="6"/>
                    </a:lnTo>
                    <a:lnTo>
                      <a:pt x="253" y="4"/>
                    </a:lnTo>
                    <a:lnTo>
                      <a:pt x="253" y="4"/>
                    </a:lnTo>
                    <a:lnTo>
                      <a:pt x="262" y="2"/>
                    </a:lnTo>
                    <a:lnTo>
                      <a:pt x="271" y="2"/>
                    </a:lnTo>
                    <a:lnTo>
                      <a:pt x="273" y="2"/>
                    </a:lnTo>
                    <a:lnTo>
                      <a:pt x="282" y="4"/>
                    </a:lnTo>
                    <a:lnTo>
                      <a:pt x="285" y="6"/>
                    </a:lnTo>
                    <a:lnTo>
                      <a:pt x="287" y="8"/>
                    </a:lnTo>
                    <a:lnTo>
                      <a:pt x="287" y="8"/>
                    </a:lnTo>
                    <a:lnTo>
                      <a:pt x="283" y="4"/>
                    </a:lnTo>
                    <a:lnTo>
                      <a:pt x="282" y="4"/>
                    </a:lnTo>
                    <a:lnTo>
                      <a:pt x="282" y="3"/>
                    </a:lnTo>
                    <a:lnTo>
                      <a:pt x="285" y="2"/>
                    </a:lnTo>
                    <a:lnTo>
                      <a:pt x="288" y="2"/>
                    </a:lnTo>
                    <a:lnTo>
                      <a:pt x="300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73" name="Freeform 10835"/>
              <p:cNvSpPr>
                <a:spLocks/>
              </p:cNvSpPr>
              <p:nvPr/>
            </p:nvSpPr>
            <p:spPr bwMode="auto">
              <a:xfrm>
                <a:off x="2695619" y="3004999"/>
                <a:ext cx="102394" cy="39291"/>
              </a:xfrm>
              <a:custGeom>
                <a:avLst/>
                <a:gdLst>
                  <a:gd name="T0" fmla="*/ 30 w 86"/>
                  <a:gd name="T1" fmla="*/ 2 h 33"/>
                  <a:gd name="T2" fmla="*/ 36 w 86"/>
                  <a:gd name="T3" fmla="*/ 4 h 33"/>
                  <a:gd name="T4" fmla="*/ 39 w 86"/>
                  <a:gd name="T5" fmla="*/ 2 h 33"/>
                  <a:gd name="T6" fmla="*/ 41 w 86"/>
                  <a:gd name="T7" fmla="*/ 0 h 33"/>
                  <a:gd name="T8" fmla="*/ 46 w 86"/>
                  <a:gd name="T9" fmla="*/ 2 h 33"/>
                  <a:gd name="T10" fmla="*/ 50 w 86"/>
                  <a:gd name="T11" fmla="*/ 2 h 33"/>
                  <a:gd name="T12" fmla="*/ 54 w 86"/>
                  <a:gd name="T13" fmla="*/ 2 h 33"/>
                  <a:gd name="T14" fmla="*/ 58 w 86"/>
                  <a:gd name="T15" fmla="*/ 4 h 33"/>
                  <a:gd name="T16" fmla="*/ 63 w 86"/>
                  <a:gd name="T17" fmla="*/ 4 h 33"/>
                  <a:gd name="T18" fmla="*/ 65 w 86"/>
                  <a:gd name="T19" fmla="*/ 7 h 33"/>
                  <a:gd name="T20" fmla="*/ 71 w 86"/>
                  <a:gd name="T21" fmla="*/ 8 h 33"/>
                  <a:gd name="T22" fmla="*/ 71 w 86"/>
                  <a:gd name="T23" fmla="*/ 10 h 33"/>
                  <a:gd name="T24" fmla="*/ 69 w 86"/>
                  <a:gd name="T25" fmla="*/ 10 h 33"/>
                  <a:gd name="T26" fmla="*/ 71 w 86"/>
                  <a:gd name="T27" fmla="*/ 12 h 33"/>
                  <a:gd name="T28" fmla="*/ 75 w 86"/>
                  <a:gd name="T29" fmla="*/ 14 h 33"/>
                  <a:gd name="T30" fmla="*/ 83 w 86"/>
                  <a:gd name="T31" fmla="*/ 17 h 33"/>
                  <a:gd name="T32" fmla="*/ 86 w 86"/>
                  <a:gd name="T33" fmla="*/ 19 h 33"/>
                  <a:gd name="T34" fmla="*/ 82 w 86"/>
                  <a:gd name="T35" fmla="*/ 23 h 33"/>
                  <a:gd name="T36" fmla="*/ 80 w 86"/>
                  <a:gd name="T37" fmla="*/ 25 h 33"/>
                  <a:gd name="T38" fmla="*/ 79 w 86"/>
                  <a:gd name="T39" fmla="*/ 23 h 33"/>
                  <a:gd name="T40" fmla="*/ 73 w 86"/>
                  <a:gd name="T41" fmla="*/ 21 h 33"/>
                  <a:gd name="T42" fmla="*/ 69 w 86"/>
                  <a:gd name="T43" fmla="*/ 21 h 33"/>
                  <a:gd name="T44" fmla="*/ 63 w 86"/>
                  <a:gd name="T45" fmla="*/ 23 h 33"/>
                  <a:gd name="T46" fmla="*/ 59 w 86"/>
                  <a:gd name="T47" fmla="*/ 25 h 33"/>
                  <a:gd name="T48" fmla="*/ 54 w 86"/>
                  <a:gd name="T49" fmla="*/ 23 h 33"/>
                  <a:gd name="T50" fmla="*/ 49 w 86"/>
                  <a:gd name="T51" fmla="*/ 25 h 33"/>
                  <a:gd name="T52" fmla="*/ 47 w 86"/>
                  <a:gd name="T53" fmla="*/ 26 h 33"/>
                  <a:gd name="T54" fmla="*/ 44 w 86"/>
                  <a:gd name="T55" fmla="*/ 32 h 33"/>
                  <a:gd name="T56" fmla="*/ 41 w 86"/>
                  <a:gd name="T57" fmla="*/ 32 h 33"/>
                  <a:gd name="T58" fmla="*/ 41 w 86"/>
                  <a:gd name="T59" fmla="*/ 30 h 33"/>
                  <a:gd name="T60" fmla="*/ 39 w 86"/>
                  <a:gd name="T61" fmla="*/ 28 h 33"/>
                  <a:gd name="T62" fmla="*/ 35 w 86"/>
                  <a:gd name="T63" fmla="*/ 25 h 33"/>
                  <a:gd name="T64" fmla="*/ 28 w 86"/>
                  <a:gd name="T65" fmla="*/ 25 h 33"/>
                  <a:gd name="T66" fmla="*/ 26 w 86"/>
                  <a:gd name="T67" fmla="*/ 25 h 33"/>
                  <a:gd name="T68" fmla="*/ 20 w 86"/>
                  <a:gd name="T69" fmla="*/ 25 h 33"/>
                  <a:gd name="T70" fmla="*/ 14 w 86"/>
                  <a:gd name="T71" fmla="*/ 25 h 33"/>
                  <a:gd name="T72" fmla="*/ 9 w 86"/>
                  <a:gd name="T73" fmla="*/ 26 h 33"/>
                  <a:gd name="T74" fmla="*/ 7 w 86"/>
                  <a:gd name="T75" fmla="*/ 26 h 33"/>
                  <a:gd name="T76" fmla="*/ 2 w 86"/>
                  <a:gd name="T77" fmla="*/ 23 h 33"/>
                  <a:gd name="T78" fmla="*/ 2 w 86"/>
                  <a:gd name="T79" fmla="*/ 19 h 33"/>
                  <a:gd name="T80" fmla="*/ 5 w 86"/>
                  <a:gd name="T81" fmla="*/ 19 h 33"/>
                  <a:gd name="T82" fmla="*/ 11 w 86"/>
                  <a:gd name="T83" fmla="*/ 19 h 33"/>
                  <a:gd name="T84" fmla="*/ 24 w 86"/>
                  <a:gd name="T85" fmla="*/ 21 h 33"/>
                  <a:gd name="T86" fmla="*/ 26 w 86"/>
                  <a:gd name="T87" fmla="*/ 21 h 33"/>
                  <a:gd name="T88" fmla="*/ 30 w 86"/>
                  <a:gd name="T89" fmla="*/ 19 h 33"/>
                  <a:gd name="T90" fmla="*/ 28 w 86"/>
                  <a:gd name="T91" fmla="*/ 17 h 33"/>
                  <a:gd name="T92" fmla="*/ 24 w 86"/>
                  <a:gd name="T93" fmla="*/ 12 h 33"/>
                  <a:gd name="T94" fmla="*/ 24 w 86"/>
                  <a:gd name="T95" fmla="*/ 7 h 33"/>
                  <a:gd name="T96" fmla="*/ 17 w 86"/>
                  <a:gd name="T97" fmla="*/ 6 h 33"/>
                  <a:gd name="T98" fmla="*/ 16 w 86"/>
                  <a:gd name="T99" fmla="*/ 2 h 33"/>
                  <a:gd name="T100" fmla="*/ 20 w 86"/>
                  <a:gd name="T10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" h="33">
                    <a:moveTo>
                      <a:pt x="23" y="0"/>
                    </a:moveTo>
                    <a:lnTo>
                      <a:pt x="26" y="0"/>
                    </a:lnTo>
                    <a:lnTo>
                      <a:pt x="30" y="2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8" y="4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71" y="8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1" y="10"/>
                    </a:lnTo>
                    <a:lnTo>
                      <a:pt x="70" y="10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12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9" y="14"/>
                    </a:lnTo>
                    <a:lnTo>
                      <a:pt x="80" y="16"/>
                    </a:lnTo>
                    <a:lnTo>
                      <a:pt x="83" y="17"/>
                    </a:lnTo>
                    <a:lnTo>
                      <a:pt x="86" y="17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3" y="21"/>
                    </a:lnTo>
                    <a:lnTo>
                      <a:pt x="83" y="23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79" y="25"/>
                    </a:lnTo>
                    <a:lnTo>
                      <a:pt x="79" y="23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3" y="21"/>
                    </a:lnTo>
                    <a:lnTo>
                      <a:pt x="71" y="21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6" y="21"/>
                    </a:lnTo>
                    <a:lnTo>
                      <a:pt x="65" y="21"/>
                    </a:lnTo>
                    <a:lnTo>
                      <a:pt x="63" y="23"/>
                    </a:lnTo>
                    <a:lnTo>
                      <a:pt x="60" y="23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6" y="25"/>
                    </a:lnTo>
                    <a:lnTo>
                      <a:pt x="54" y="25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6" y="30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1" y="33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2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36" y="26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3" y="25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0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1" y="25"/>
                    </a:lnTo>
                    <a:lnTo>
                      <a:pt x="10" y="25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8" y="17"/>
                    </a:lnTo>
                    <a:lnTo>
                      <a:pt x="26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3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74" name="Freeform 10883"/>
              <p:cNvSpPr>
                <a:spLocks/>
              </p:cNvSpPr>
              <p:nvPr/>
            </p:nvSpPr>
            <p:spPr bwMode="auto">
              <a:xfrm>
                <a:off x="2519406" y="2946658"/>
                <a:ext cx="176213" cy="58341"/>
              </a:xfrm>
              <a:custGeom>
                <a:avLst/>
                <a:gdLst>
                  <a:gd name="T0" fmla="*/ 49 w 148"/>
                  <a:gd name="T1" fmla="*/ 2 h 49"/>
                  <a:gd name="T2" fmla="*/ 52 w 148"/>
                  <a:gd name="T3" fmla="*/ 4 h 49"/>
                  <a:gd name="T4" fmla="*/ 58 w 148"/>
                  <a:gd name="T5" fmla="*/ 4 h 49"/>
                  <a:gd name="T6" fmla="*/ 64 w 148"/>
                  <a:gd name="T7" fmla="*/ 4 h 49"/>
                  <a:gd name="T8" fmla="*/ 69 w 148"/>
                  <a:gd name="T9" fmla="*/ 6 h 49"/>
                  <a:gd name="T10" fmla="*/ 75 w 148"/>
                  <a:gd name="T11" fmla="*/ 10 h 49"/>
                  <a:gd name="T12" fmla="*/ 81 w 148"/>
                  <a:gd name="T13" fmla="*/ 12 h 49"/>
                  <a:gd name="T14" fmla="*/ 86 w 148"/>
                  <a:gd name="T15" fmla="*/ 12 h 49"/>
                  <a:gd name="T16" fmla="*/ 99 w 148"/>
                  <a:gd name="T17" fmla="*/ 21 h 49"/>
                  <a:gd name="T18" fmla="*/ 101 w 148"/>
                  <a:gd name="T19" fmla="*/ 19 h 49"/>
                  <a:gd name="T20" fmla="*/ 105 w 148"/>
                  <a:gd name="T21" fmla="*/ 23 h 49"/>
                  <a:gd name="T22" fmla="*/ 105 w 148"/>
                  <a:gd name="T23" fmla="*/ 25 h 49"/>
                  <a:gd name="T24" fmla="*/ 106 w 148"/>
                  <a:gd name="T25" fmla="*/ 25 h 49"/>
                  <a:gd name="T26" fmla="*/ 111 w 148"/>
                  <a:gd name="T27" fmla="*/ 26 h 49"/>
                  <a:gd name="T28" fmla="*/ 113 w 148"/>
                  <a:gd name="T29" fmla="*/ 26 h 49"/>
                  <a:gd name="T30" fmla="*/ 117 w 148"/>
                  <a:gd name="T31" fmla="*/ 28 h 49"/>
                  <a:gd name="T32" fmla="*/ 126 w 148"/>
                  <a:gd name="T33" fmla="*/ 31 h 49"/>
                  <a:gd name="T34" fmla="*/ 127 w 148"/>
                  <a:gd name="T35" fmla="*/ 33 h 49"/>
                  <a:gd name="T36" fmla="*/ 126 w 148"/>
                  <a:gd name="T37" fmla="*/ 36 h 49"/>
                  <a:gd name="T38" fmla="*/ 133 w 148"/>
                  <a:gd name="T39" fmla="*/ 36 h 49"/>
                  <a:gd name="T40" fmla="*/ 140 w 148"/>
                  <a:gd name="T41" fmla="*/ 38 h 49"/>
                  <a:gd name="T42" fmla="*/ 146 w 148"/>
                  <a:gd name="T43" fmla="*/ 42 h 49"/>
                  <a:gd name="T44" fmla="*/ 148 w 148"/>
                  <a:gd name="T45" fmla="*/ 44 h 49"/>
                  <a:gd name="T46" fmla="*/ 145 w 148"/>
                  <a:gd name="T47" fmla="*/ 45 h 49"/>
                  <a:gd name="T48" fmla="*/ 135 w 148"/>
                  <a:gd name="T49" fmla="*/ 47 h 49"/>
                  <a:gd name="T50" fmla="*/ 135 w 148"/>
                  <a:gd name="T51" fmla="*/ 47 h 49"/>
                  <a:gd name="T52" fmla="*/ 129 w 148"/>
                  <a:gd name="T53" fmla="*/ 47 h 49"/>
                  <a:gd name="T54" fmla="*/ 118 w 148"/>
                  <a:gd name="T55" fmla="*/ 47 h 49"/>
                  <a:gd name="T56" fmla="*/ 107 w 148"/>
                  <a:gd name="T57" fmla="*/ 47 h 49"/>
                  <a:gd name="T58" fmla="*/ 101 w 148"/>
                  <a:gd name="T59" fmla="*/ 45 h 49"/>
                  <a:gd name="T60" fmla="*/ 107 w 148"/>
                  <a:gd name="T61" fmla="*/ 40 h 49"/>
                  <a:gd name="T62" fmla="*/ 106 w 148"/>
                  <a:gd name="T63" fmla="*/ 36 h 49"/>
                  <a:gd name="T64" fmla="*/ 97 w 148"/>
                  <a:gd name="T65" fmla="*/ 36 h 49"/>
                  <a:gd name="T66" fmla="*/ 88 w 148"/>
                  <a:gd name="T67" fmla="*/ 33 h 49"/>
                  <a:gd name="T68" fmla="*/ 87 w 148"/>
                  <a:gd name="T69" fmla="*/ 26 h 49"/>
                  <a:gd name="T70" fmla="*/ 78 w 148"/>
                  <a:gd name="T71" fmla="*/ 25 h 49"/>
                  <a:gd name="T72" fmla="*/ 64 w 148"/>
                  <a:gd name="T73" fmla="*/ 21 h 49"/>
                  <a:gd name="T74" fmla="*/ 60 w 148"/>
                  <a:gd name="T75" fmla="*/ 15 h 49"/>
                  <a:gd name="T76" fmla="*/ 52 w 148"/>
                  <a:gd name="T77" fmla="*/ 17 h 49"/>
                  <a:gd name="T78" fmla="*/ 50 w 148"/>
                  <a:gd name="T79" fmla="*/ 14 h 49"/>
                  <a:gd name="T80" fmla="*/ 49 w 148"/>
                  <a:gd name="T81" fmla="*/ 15 h 49"/>
                  <a:gd name="T82" fmla="*/ 39 w 148"/>
                  <a:gd name="T83" fmla="*/ 14 h 49"/>
                  <a:gd name="T84" fmla="*/ 44 w 148"/>
                  <a:gd name="T85" fmla="*/ 10 h 49"/>
                  <a:gd name="T86" fmla="*/ 41 w 148"/>
                  <a:gd name="T87" fmla="*/ 8 h 49"/>
                  <a:gd name="T88" fmla="*/ 30 w 148"/>
                  <a:gd name="T89" fmla="*/ 8 h 49"/>
                  <a:gd name="T90" fmla="*/ 24 w 148"/>
                  <a:gd name="T91" fmla="*/ 12 h 49"/>
                  <a:gd name="T92" fmla="*/ 20 w 148"/>
                  <a:gd name="T93" fmla="*/ 15 h 49"/>
                  <a:gd name="T94" fmla="*/ 15 w 148"/>
                  <a:gd name="T95" fmla="*/ 15 h 49"/>
                  <a:gd name="T96" fmla="*/ 11 w 148"/>
                  <a:gd name="T97" fmla="*/ 17 h 49"/>
                  <a:gd name="T98" fmla="*/ 5 w 148"/>
                  <a:gd name="T99" fmla="*/ 21 h 49"/>
                  <a:gd name="T100" fmla="*/ 3 w 148"/>
                  <a:gd name="T101" fmla="*/ 19 h 49"/>
                  <a:gd name="T102" fmla="*/ 0 w 148"/>
                  <a:gd name="T103" fmla="*/ 21 h 49"/>
                  <a:gd name="T104" fmla="*/ 5 w 148"/>
                  <a:gd name="T105" fmla="*/ 17 h 49"/>
                  <a:gd name="T106" fmla="*/ 7 w 148"/>
                  <a:gd name="T107" fmla="*/ 14 h 49"/>
                  <a:gd name="T108" fmla="*/ 11 w 148"/>
                  <a:gd name="T109" fmla="*/ 8 h 49"/>
                  <a:gd name="T110" fmla="*/ 31 w 148"/>
                  <a:gd name="T11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8" h="49">
                    <a:moveTo>
                      <a:pt x="38" y="0"/>
                    </a:moveTo>
                    <a:lnTo>
                      <a:pt x="41" y="2"/>
                    </a:lnTo>
                    <a:lnTo>
                      <a:pt x="45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2" y="4"/>
                    </a:lnTo>
                    <a:lnTo>
                      <a:pt x="54" y="2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1" y="6"/>
                    </a:lnTo>
                    <a:lnTo>
                      <a:pt x="73" y="8"/>
                    </a:lnTo>
                    <a:lnTo>
                      <a:pt x="75" y="10"/>
                    </a:lnTo>
                    <a:lnTo>
                      <a:pt x="77" y="12"/>
                    </a:lnTo>
                    <a:lnTo>
                      <a:pt x="77" y="12"/>
                    </a:lnTo>
                    <a:lnTo>
                      <a:pt x="78" y="12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93" y="15"/>
                    </a:lnTo>
                    <a:lnTo>
                      <a:pt x="96" y="17"/>
                    </a:lnTo>
                    <a:lnTo>
                      <a:pt x="96" y="19"/>
                    </a:lnTo>
                    <a:lnTo>
                      <a:pt x="99" y="21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5" y="21"/>
                    </a:lnTo>
                    <a:lnTo>
                      <a:pt x="105" y="23"/>
                    </a:lnTo>
                    <a:lnTo>
                      <a:pt x="106" y="23"/>
                    </a:lnTo>
                    <a:lnTo>
                      <a:pt x="106" y="23"/>
                    </a:lnTo>
                    <a:lnTo>
                      <a:pt x="106" y="25"/>
                    </a:lnTo>
                    <a:lnTo>
                      <a:pt x="105" y="25"/>
                    </a:lnTo>
                    <a:lnTo>
                      <a:pt x="103" y="23"/>
                    </a:lnTo>
                    <a:lnTo>
                      <a:pt x="105" y="25"/>
                    </a:lnTo>
                    <a:lnTo>
                      <a:pt x="105" y="25"/>
                    </a:lnTo>
                    <a:lnTo>
                      <a:pt x="106" y="25"/>
                    </a:lnTo>
                    <a:lnTo>
                      <a:pt x="106" y="25"/>
                    </a:lnTo>
                    <a:lnTo>
                      <a:pt x="107" y="25"/>
                    </a:lnTo>
                    <a:lnTo>
                      <a:pt x="110" y="26"/>
                    </a:lnTo>
                    <a:lnTo>
                      <a:pt x="111" y="26"/>
                    </a:lnTo>
                    <a:lnTo>
                      <a:pt x="110" y="26"/>
                    </a:lnTo>
                    <a:lnTo>
                      <a:pt x="110" y="28"/>
                    </a:lnTo>
                    <a:lnTo>
                      <a:pt x="111" y="26"/>
                    </a:lnTo>
                    <a:lnTo>
                      <a:pt x="113" y="26"/>
                    </a:lnTo>
                    <a:lnTo>
                      <a:pt x="113" y="28"/>
                    </a:lnTo>
                    <a:lnTo>
                      <a:pt x="113" y="28"/>
                    </a:lnTo>
                    <a:lnTo>
                      <a:pt x="116" y="28"/>
                    </a:lnTo>
                    <a:lnTo>
                      <a:pt x="117" y="28"/>
                    </a:lnTo>
                    <a:lnTo>
                      <a:pt x="118" y="30"/>
                    </a:lnTo>
                    <a:lnTo>
                      <a:pt x="122" y="30"/>
                    </a:lnTo>
                    <a:lnTo>
                      <a:pt x="124" y="30"/>
                    </a:lnTo>
                    <a:lnTo>
                      <a:pt x="126" y="31"/>
                    </a:lnTo>
                    <a:lnTo>
                      <a:pt x="127" y="31"/>
                    </a:lnTo>
                    <a:lnTo>
                      <a:pt x="127" y="31"/>
                    </a:lnTo>
                    <a:lnTo>
                      <a:pt x="127" y="33"/>
                    </a:lnTo>
                    <a:lnTo>
                      <a:pt x="127" y="33"/>
                    </a:lnTo>
                    <a:lnTo>
                      <a:pt x="127" y="34"/>
                    </a:lnTo>
                    <a:lnTo>
                      <a:pt x="126" y="34"/>
                    </a:lnTo>
                    <a:lnTo>
                      <a:pt x="126" y="34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7" y="36"/>
                    </a:lnTo>
                    <a:lnTo>
                      <a:pt x="129" y="36"/>
                    </a:lnTo>
                    <a:lnTo>
                      <a:pt x="133" y="36"/>
                    </a:lnTo>
                    <a:lnTo>
                      <a:pt x="135" y="36"/>
                    </a:lnTo>
                    <a:lnTo>
                      <a:pt x="137" y="36"/>
                    </a:lnTo>
                    <a:lnTo>
                      <a:pt x="137" y="36"/>
                    </a:lnTo>
                    <a:lnTo>
                      <a:pt x="140" y="38"/>
                    </a:lnTo>
                    <a:lnTo>
                      <a:pt x="141" y="38"/>
                    </a:lnTo>
                    <a:lnTo>
                      <a:pt x="143" y="40"/>
                    </a:lnTo>
                    <a:lnTo>
                      <a:pt x="145" y="42"/>
                    </a:lnTo>
                    <a:lnTo>
                      <a:pt x="146" y="42"/>
                    </a:lnTo>
                    <a:lnTo>
                      <a:pt x="146" y="42"/>
                    </a:lnTo>
                    <a:lnTo>
                      <a:pt x="148" y="42"/>
                    </a:lnTo>
                    <a:lnTo>
                      <a:pt x="148" y="4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6" y="45"/>
                    </a:lnTo>
                    <a:lnTo>
                      <a:pt x="146" y="45"/>
                    </a:lnTo>
                    <a:lnTo>
                      <a:pt x="145" y="45"/>
                    </a:lnTo>
                    <a:lnTo>
                      <a:pt x="141" y="45"/>
                    </a:lnTo>
                    <a:lnTo>
                      <a:pt x="137" y="47"/>
                    </a:lnTo>
                    <a:lnTo>
                      <a:pt x="137" y="47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3" y="47"/>
                    </a:lnTo>
                    <a:lnTo>
                      <a:pt x="133" y="47"/>
                    </a:lnTo>
                    <a:lnTo>
                      <a:pt x="129" y="47"/>
                    </a:lnTo>
                    <a:lnTo>
                      <a:pt x="127" y="47"/>
                    </a:lnTo>
                    <a:lnTo>
                      <a:pt x="126" y="47"/>
                    </a:lnTo>
                    <a:lnTo>
                      <a:pt x="120" y="47"/>
                    </a:lnTo>
                    <a:lnTo>
                      <a:pt x="118" y="47"/>
                    </a:lnTo>
                    <a:lnTo>
                      <a:pt x="116" y="47"/>
                    </a:lnTo>
                    <a:lnTo>
                      <a:pt x="111" y="47"/>
                    </a:lnTo>
                    <a:lnTo>
                      <a:pt x="110" y="47"/>
                    </a:lnTo>
                    <a:lnTo>
                      <a:pt x="107" y="47"/>
                    </a:lnTo>
                    <a:lnTo>
                      <a:pt x="106" y="47"/>
                    </a:lnTo>
                    <a:lnTo>
                      <a:pt x="103" y="49"/>
                    </a:lnTo>
                    <a:lnTo>
                      <a:pt x="99" y="49"/>
                    </a:lnTo>
                    <a:lnTo>
                      <a:pt x="101" y="45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6" y="40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06" y="36"/>
                    </a:lnTo>
                    <a:lnTo>
                      <a:pt x="105" y="36"/>
                    </a:lnTo>
                    <a:lnTo>
                      <a:pt x="103" y="36"/>
                    </a:lnTo>
                    <a:lnTo>
                      <a:pt x="101" y="36"/>
                    </a:lnTo>
                    <a:lnTo>
                      <a:pt x="97" y="36"/>
                    </a:lnTo>
                    <a:lnTo>
                      <a:pt x="94" y="36"/>
                    </a:lnTo>
                    <a:lnTo>
                      <a:pt x="93" y="34"/>
                    </a:lnTo>
                    <a:lnTo>
                      <a:pt x="91" y="33"/>
                    </a:lnTo>
                    <a:lnTo>
                      <a:pt x="88" y="33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7" y="28"/>
                    </a:lnTo>
                    <a:lnTo>
                      <a:pt x="87" y="26"/>
                    </a:lnTo>
                    <a:lnTo>
                      <a:pt x="86" y="25"/>
                    </a:lnTo>
                    <a:lnTo>
                      <a:pt x="86" y="25"/>
                    </a:lnTo>
                    <a:lnTo>
                      <a:pt x="83" y="23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68" y="21"/>
                    </a:lnTo>
                    <a:lnTo>
                      <a:pt x="64" y="21"/>
                    </a:lnTo>
                    <a:lnTo>
                      <a:pt x="64" y="19"/>
                    </a:lnTo>
                    <a:lnTo>
                      <a:pt x="62" y="19"/>
                    </a:lnTo>
                    <a:lnTo>
                      <a:pt x="60" y="17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4" y="17"/>
                    </a:lnTo>
                    <a:lnTo>
                      <a:pt x="52" y="17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lnTo>
                      <a:pt x="41" y="15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39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1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30" y="4"/>
                    </a:lnTo>
                    <a:lnTo>
                      <a:pt x="31" y="2"/>
                    </a:lnTo>
                    <a:lnTo>
                      <a:pt x="34" y="2"/>
                    </a:lnTo>
                    <a:lnTo>
                      <a:pt x="38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  <p:sp>
            <p:nvSpPr>
              <p:cNvPr id="75" name="Freeform 11394"/>
              <p:cNvSpPr>
                <a:spLocks/>
              </p:cNvSpPr>
              <p:nvPr/>
            </p:nvSpPr>
            <p:spPr bwMode="auto">
              <a:xfrm>
                <a:off x="3412487" y="1809668"/>
                <a:ext cx="180975" cy="83344"/>
              </a:xfrm>
              <a:custGeom>
                <a:avLst/>
                <a:gdLst>
                  <a:gd name="T0" fmla="*/ 124 w 152"/>
                  <a:gd name="T1" fmla="*/ 7 h 70"/>
                  <a:gd name="T2" fmla="*/ 138 w 152"/>
                  <a:gd name="T3" fmla="*/ 3 h 70"/>
                  <a:gd name="T4" fmla="*/ 133 w 152"/>
                  <a:gd name="T5" fmla="*/ 11 h 70"/>
                  <a:gd name="T6" fmla="*/ 135 w 152"/>
                  <a:gd name="T7" fmla="*/ 18 h 70"/>
                  <a:gd name="T8" fmla="*/ 141 w 152"/>
                  <a:gd name="T9" fmla="*/ 19 h 70"/>
                  <a:gd name="T10" fmla="*/ 150 w 152"/>
                  <a:gd name="T11" fmla="*/ 21 h 70"/>
                  <a:gd name="T12" fmla="*/ 148 w 152"/>
                  <a:gd name="T13" fmla="*/ 26 h 70"/>
                  <a:gd name="T14" fmla="*/ 150 w 152"/>
                  <a:gd name="T15" fmla="*/ 30 h 70"/>
                  <a:gd name="T16" fmla="*/ 148 w 152"/>
                  <a:gd name="T17" fmla="*/ 33 h 70"/>
                  <a:gd name="T18" fmla="*/ 141 w 152"/>
                  <a:gd name="T19" fmla="*/ 40 h 70"/>
                  <a:gd name="T20" fmla="*/ 138 w 152"/>
                  <a:gd name="T21" fmla="*/ 47 h 70"/>
                  <a:gd name="T22" fmla="*/ 117 w 152"/>
                  <a:gd name="T23" fmla="*/ 54 h 70"/>
                  <a:gd name="T24" fmla="*/ 92 w 152"/>
                  <a:gd name="T25" fmla="*/ 62 h 70"/>
                  <a:gd name="T26" fmla="*/ 89 w 152"/>
                  <a:gd name="T27" fmla="*/ 66 h 70"/>
                  <a:gd name="T28" fmla="*/ 73 w 152"/>
                  <a:gd name="T29" fmla="*/ 68 h 70"/>
                  <a:gd name="T30" fmla="*/ 56 w 152"/>
                  <a:gd name="T31" fmla="*/ 62 h 70"/>
                  <a:gd name="T32" fmla="*/ 54 w 152"/>
                  <a:gd name="T33" fmla="*/ 61 h 70"/>
                  <a:gd name="T34" fmla="*/ 47 w 152"/>
                  <a:gd name="T35" fmla="*/ 58 h 70"/>
                  <a:gd name="T36" fmla="*/ 26 w 152"/>
                  <a:gd name="T37" fmla="*/ 60 h 70"/>
                  <a:gd name="T38" fmla="*/ 28 w 152"/>
                  <a:gd name="T39" fmla="*/ 56 h 70"/>
                  <a:gd name="T40" fmla="*/ 39 w 152"/>
                  <a:gd name="T41" fmla="*/ 49 h 70"/>
                  <a:gd name="T42" fmla="*/ 35 w 152"/>
                  <a:gd name="T43" fmla="*/ 49 h 70"/>
                  <a:gd name="T44" fmla="*/ 41 w 152"/>
                  <a:gd name="T45" fmla="*/ 41 h 70"/>
                  <a:gd name="T46" fmla="*/ 31 w 152"/>
                  <a:gd name="T47" fmla="*/ 43 h 70"/>
                  <a:gd name="T48" fmla="*/ 16 w 152"/>
                  <a:gd name="T49" fmla="*/ 38 h 70"/>
                  <a:gd name="T50" fmla="*/ 7 w 152"/>
                  <a:gd name="T51" fmla="*/ 37 h 70"/>
                  <a:gd name="T52" fmla="*/ 19 w 152"/>
                  <a:gd name="T53" fmla="*/ 35 h 70"/>
                  <a:gd name="T54" fmla="*/ 26 w 152"/>
                  <a:gd name="T55" fmla="*/ 33 h 70"/>
                  <a:gd name="T56" fmla="*/ 35 w 152"/>
                  <a:gd name="T57" fmla="*/ 32 h 70"/>
                  <a:gd name="T58" fmla="*/ 37 w 152"/>
                  <a:gd name="T59" fmla="*/ 24 h 70"/>
                  <a:gd name="T60" fmla="*/ 19 w 152"/>
                  <a:gd name="T61" fmla="*/ 22 h 70"/>
                  <a:gd name="T62" fmla="*/ 3 w 152"/>
                  <a:gd name="T63" fmla="*/ 21 h 70"/>
                  <a:gd name="T64" fmla="*/ 7 w 152"/>
                  <a:gd name="T65" fmla="*/ 18 h 70"/>
                  <a:gd name="T66" fmla="*/ 18 w 152"/>
                  <a:gd name="T67" fmla="*/ 18 h 70"/>
                  <a:gd name="T68" fmla="*/ 14 w 152"/>
                  <a:gd name="T69" fmla="*/ 14 h 70"/>
                  <a:gd name="T70" fmla="*/ 16 w 152"/>
                  <a:gd name="T71" fmla="*/ 11 h 70"/>
                  <a:gd name="T72" fmla="*/ 16 w 152"/>
                  <a:gd name="T73" fmla="*/ 7 h 70"/>
                  <a:gd name="T74" fmla="*/ 22 w 152"/>
                  <a:gd name="T75" fmla="*/ 13 h 70"/>
                  <a:gd name="T76" fmla="*/ 26 w 152"/>
                  <a:gd name="T77" fmla="*/ 14 h 70"/>
                  <a:gd name="T78" fmla="*/ 22 w 152"/>
                  <a:gd name="T79" fmla="*/ 7 h 70"/>
                  <a:gd name="T80" fmla="*/ 26 w 152"/>
                  <a:gd name="T81" fmla="*/ 5 h 70"/>
                  <a:gd name="T82" fmla="*/ 22 w 152"/>
                  <a:gd name="T83" fmla="*/ 3 h 70"/>
                  <a:gd name="T84" fmla="*/ 35 w 152"/>
                  <a:gd name="T85" fmla="*/ 7 h 70"/>
                  <a:gd name="T86" fmla="*/ 43 w 152"/>
                  <a:gd name="T87" fmla="*/ 13 h 70"/>
                  <a:gd name="T88" fmla="*/ 42 w 152"/>
                  <a:gd name="T89" fmla="*/ 19 h 70"/>
                  <a:gd name="T90" fmla="*/ 43 w 152"/>
                  <a:gd name="T91" fmla="*/ 22 h 70"/>
                  <a:gd name="T92" fmla="*/ 47 w 152"/>
                  <a:gd name="T93" fmla="*/ 26 h 70"/>
                  <a:gd name="T94" fmla="*/ 54 w 152"/>
                  <a:gd name="T95" fmla="*/ 19 h 70"/>
                  <a:gd name="T96" fmla="*/ 58 w 152"/>
                  <a:gd name="T97" fmla="*/ 13 h 70"/>
                  <a:gd name="T98" fmla="*/ 68 w 152"/>
                  <a:gd name="T99" fmla="*/ 15 h 70"/>
                  <a:gd name="T100" fmla="*/ 71 w 152"/>
                  <a:gd name="T101" fmla="*/ 11 h 70"/>
                  <a:gd name="T102" fmla="*/ 82 w 152"/>
                  <a:gd name="T103" fmla="*/ 11 h 70"/>
                  <a:gd name="T104" fmla="*/ 89 w 152"/>
                  <a:gd name="T105" fmla="*/ 15 h 70"/>
                  <a:gd name="T106" fmla="*/ 96 w 152"/>
                  <a:gd name="T107" fmla="*/ 13 h 70"/>
                  <a:gd name="T108" fmla="*/ 103 w 152"/>
                  <a:gd name="T109" fmla="*/ 7 h 70"/>
                  <a:gd name="T110" fmla="*/ 112 w 152"/>
                  <a:gd name="T111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2" h="70">
                    <a:moveTo>
                      <a:pt x="117" y="0"/>
                    </a:moveTo>
                    <a:lnTo>
                      <a:pt x="118" y="0"/>
                    </a:lnTo>
                    <a:lnTo>
                      <a:pt x="120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5"/>
                    </a:lnTo>
                    <a:lnTo>
                      <a:pt x="122" y="5"/>
                    </a:lnTo>
                    <a:lnTo>
                      <a:pt x="124" y="7"/>
                    </a:lnTo>
                    <a:lnTo>
                      <a:pt x="126" y="7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3" y="3"/>
                    </a:lnTo>
                    <a:lnTo>
                      <a:pt x="135" y="3"/>
                    </a:lnTo>
                    <a:lnTo>
                      <a:pt x="137" y="3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7" y="3"/>
                    </a:lnTo>
                    <a:lnTo>
                      <a:pt x="135" y="3"/>
                    </a:lnTo>
                    <a:lnTo>
                      <a:pt x="133" y="5"/>
                    </a:lnTo>
                    <a:lnTo>
                      <a:pt x="131" y="7"/>
                    </a:lnTo>
                    <a:lnTo>
                      <a:pt x="131" y="9"/>
                    </a:lnTo>
                    <a:lnTo>
                      <a:pt x="131" y="9"/>
                    </a:lnTo>
                    <a:lnTo>
                      <a:pt x="131" y="11"/>
                    </a:lnTo>
                    <a:lnTo>
                      <a:pt x="133" y="11"/>
                    </a:lnTo>
                    <a:lnTo>
                      <a:pt x="135" y="11"/>
                    </a:lnTo>
                    <a:lnTo>
                      <a:pt x="137" y="11"/>
                    </a:lnTo>
                    <a:lnTo>
                      <a:pt x="137" y="11"/>
                    </a:lnTo>
                    <a:lnTo>
                      <a:pt x="137" y="13"/>
                    </a:lnTo>
                    <a:lnTo>
                      <a:pt x="137" y="13"/>
                    </a:lnTo>
                    <a:lnTo>
                      <a:pt x="137" y="14"/>
                    </a:lnTo>
                    <a:lnTo>
                      <a:pt x="135" y="15"/>
                    </a:lnTo>
                    <a:lnTo>
                      <a:pt x="135" y="18"/>
                    </a:lnTo>
                    <a:lnTo>
                      <a:pt x="135" y="18"/>
                    </a:lnTo>
                    <a:lnTo>
                      <a:pt x="135" y="18"/>
                    </a:lnTo>
                    <a:lnTo>
                      <a:pt x="139" y="15"/>
                    </a:lnTo>
                    <a:lnTo>
                      <a:pt x="139" y="15"/>
                    </a:lnTo>
                    <a:lnTo>
                      <a:pt x="141" y="18"/>
                    </a:lnTo>
                    <a:lnTo>
                      <a:pt x="141" y="18"/>
                    </a:lnTo>
                    <a:lnTo>
                      <a:pt x="141" y="18"/>
                    </a:lnTo>
                    <a:lnTo>
                      <a:pt x="141" y="19"/>
                    </a:lnTo>
                    <a:lnTo>
                      <a:pt x="141" y="19"/>
                    </a:lnTo>
                    <a:lnTo>
                      <a:pt x="139" y="21"/>
                    </a:lnTo>
                    <a:lnTo>
                      <a:pt x="141" y="19"/>
                    </a:lnTo>
                    <a:lnTo>
                      <a:pt x="143" y="19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48" y="22"/>
                    </a:lnTo>
                    <a:lnTo>
                      <a:pt x="150" y="21"/>
                    </a:lnTo>
                    <a:lnTo>
                      <a:pt x="150" y="21"/>
                    </a:lnTo>
                    <a:lnTo>
                      <a:pt x="150" y="22"/>
                    </a:lnTo>
                    <a:lnTo>
                      <a:pt x="152" y="22"/>
                    </a:lnTo>
                    <a:lnTo>
                      <a:pt x="150" y="24"/>
                    </a:lnTo>
                    <a:lnTo>
                      <a:pt x="150" y="24"/>
                    </a:lnTo>
                    <a:lnTo>
                      <a:pt x="150" y="26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50" y="28"/>
                    </a:lnTo>
                    <a:lnTo>
                      <a:pt x="150" y="28"/>
                    </a:lnTo>
                    <a:lnTo>
                      <a:pt x="150" y="28"/>
                    </a:lnTo>
                    <a:lnTo>
                      <a:pt x="150" y="28"/>
                    </a:lnTo>
                    <a:lnTo>
                      <a:pt x="150" y="30"/>
                    </a:lnTo>
                    <a:lnTo>
                      <a:pt x="150" y="30"/>
                    </a:lnTo>
                    <a:lnTo>
                      <a:pt x="150" y="30"/>
                    </a:lnTo>
                    <a:lnTo>
                      <a:pt x="148" y="30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2" y="33"/>
                    </a:lnTo>
                    <a:lnTo>
                      <a:pt x="150" y="33"/>
                    </a:lnTo>
                    <a:lnTo>
                      <a:pt x="148" y="33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8" y="37"/>
                    </a:lnTo>
                    <a:lnTo>
                      <a:pt x="148" y="37"/>
                    </a:lnTo>
                    <a:lnTo>
                      <a:pt x="146" y="38"/>
                    </a:lnTo>
                    <a:lnTo>
                      <a:pt x="145" y="40"/>
                    </a:lnTo>
                    <a:lnTo>
                      <a:pt x="143" y="40"/>
                    </a:lnTo>
                    <a:lnTo>
                      <a:pt x="141" y="40"/>
                    </a:lnTo>
                    <a:lnTo>
                      <a:pt x="139" y="40"/>
                    </a:lnTo>
                    <a:lnTo>
                      <a:pt x="139" y="41"/>
                    </a:lnTo>
                    <a:lnTo>
                      <a:pt x="139" y="41"/>
                    </a:lnTo>
                    <a:lnTo>
                      <a:pt x="139" y="43"/>
                    </a:lnTo>
                    <a:lnTo>
                      <a:pt x="139" y="43"/>
                    </a:lnTo>
                    <a:lnTo>
                      <a:pt x="139" y="43"/>
                    </a:lnTo>
                    <a:lnTo>
                      <a:pt x="139" y="45"/>
                    </a:lnTo>
                    <a:lnTo>
                      <a:pt x="138" y="47"/>
                    </a:lnTo>
                    <a:lnTo>
                      <a:pt x="137" y="47"/>
                    </a:lnTo>
                    <a:lnTo>
                      <a:pt x="135" y="47"/>
                    </a:lnTo>
                    <a:lnTo>
                      <a:pt x="133" y="49"/>
                    </a:lnTo>
                    <a:lnTo>
                      <a:pt x="131" y="49"/>
                    </a:lnTo>
                    <a:lnTo>
                      <a:pt x="129" y="49"/>
                    </a:lnTo>
                    <a:lnTo>
                      <a:pt x="126" y="51"/>
                    </a:lnTo>
                    <a:lnTo>
                      <a:pt x="120" y="52"/>
                    </a:lnTo>
                    <a:lnTo>
                      <a:pt x="117" y="54"/>
                    </a:lnTo>
                    <a:lnTo>
                      <a:pt x="115" y="56"/>
                    </a:lnTo>
                    <a:lnTo>
                      <a:pt x="112" y="58"/>
                    </a:lnTo>
                    <a:lnTo>
                      <a:pt x="110" y="60"/>
                    </a:lnTo>
                    <a:lnTo>
                      <a:pt x="108" y="60"/>
                    </a:lnTo>
                    <a:lnTo>
                      <a:pt x="105" y="60"/>
                    </a:lnTo>
                    <a:lnTo>
                      <a:pt x="103" y="61"/>
                    </a:lnTo>
                    <a:lnTo>
                      <a:pt x="96" y="61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0" y="66"/>
                    </a:lnTo>
                    <a:lnTo>
                      <a:pt x="89" y="66"/>
                    </a:lnTo>
                    <a:lnTo>
                      <a:pt x="89" y="66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88" y="68"/>
                    </a:lnTo>
                    <a:lnTo>
                      <a:pt x="86" y="68"/>
                    </a:lnTo>
                    <a:lnTo>
                      <a:pt x="82" y="70"/>
                    </a:lnTo>
                    <a:lnTo>
                      <a:pt x="73" y="68"/>
                    </a:lnTo>
                    <a:lnTo>
                      <a:pt x="69" y="68"/>
                    </a:lnTo>
                    <a:lnTo>
                      <a:pt x="66" y="66"/>
                    </a:lnTo>
                    <a:lnTo>
                      <a:pt x="63" y="66"/>
                    </a:lnTo>
                    <a:lnTo>
                      <a:pt x="60" y="66"/>
                    </a:lnTo>
                    <a:lnTo>
                      <a:pt x="58" y="64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6" y="61"/>
                    </a:lnTo>
                    <a:lnTo>
                      <a:pt x="56" y="61"/>
                    </a:lnTo>
                    <a:lnTo>
                      <a:pt x="58" y="61"/>
                    </a:lnTo>
                    <a:lnTo>
                      <a:pt x="58" y="61"/>
                    </a:lnTo>
                    <a:lnTo>
                      <a:pt x="58" y="61"/>
                    </a:lnTo>
                    <a:lnTo>
                      <a:pt x="56" y="61"/>
                    </a:lnTo>
                    <a:lnTo>
                      <a:pt x="54" y="61"/>
                    </a:lnTo>
                    <a:lnTo>
                      <a:pt x="54" y="61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50" y="61"/>
                    </a:lnTo>
                    <a:lnTo>
                      <a:pt x="49" y="60"/>
                    </a:lnTo>
                    <a:lnTo>
                      <a:pt x="47" y="60"/>
                    </a:lnTo>
                    <a:lnTo>
                      <a:pt x="47" y="58"/>
                    </a:lnTo>
                    <a:lnTo>
                      <a:pt x="47" y="58"/>
                    </a:lnTo>
                    <a:lnTo>
                      <a:pt x="47" y="58"/>
                    </a:lnTo>
                    <a:lnTo>
                      <a:pt x="47" y="58"/>
                    </a:lnTo>
                    <a:lnTo>
                      <a:pt x="45" y="58"/>
                    </a:lnTo>
                    <a:lnTo>
                      <a:pt x="43" y="60"/>
                    </a:lnTo>
                    <a:lnTo>
                      <a:pt x="42" y="60"/>
                    </a:lnTo>
                    <a:lnTo>
                      <a:pt x="30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4" y="58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3" y="56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42" y="47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7" y="47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7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28" y="38"/>
                    </a:lnTo>
                    <a:lnTo>
                      <a:pt x="24" y="38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4" y="35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2" y="33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8" y="33"/>
                    </a:lnTo>
                    <a:lnTo>
                      <a:pt x="31" y="33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9" y="32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30" y="32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31" y="28"/>
                    </a:lnTo>
                    <a:lnTo>
                      <a:pt x="33" y="26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5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6" y="21"/>
                    </a:lnTo>
                    <a:lnTo>
                      <a:pt x="24" y="22"/>
                    </a:lnTo>
                    <a:lnTo>
                      <a:pt x="22" y="21"/>
                    </a:lnTo>
                    <a:lnTo>
                      <a:pt x="19" y="22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9" y="22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9" y="18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9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2" y="19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9" y="21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8" y="21"/>
                    </a:lnTo>
                    <a:lnTo>
                      <a:pt x="58" y="18"/>
                    </a:lnTo>
                    <a:lnTo>
                      <a:pt x="58" y="15"/>
                    </a:lnTo>
                    <a:lnTo>
                      <a:pt x="58" y="13"/>
                    </a:lnTo>
                    <a:lnTo>
                      <a:pt x="58" y="11"/>
                    </a:lnTo>
                    <a:lnTo>
                      <a:pt x="60" y="11"/>
                    </a:lnTo>
                    <a:lnTo>
                      <a:pt x="60" y="9"/>
                    </a:lnTo>
                    <a:lnTo>
                      <a:pt x="61" y="11"/>
                    </a:lnTo>
                    <a:lnTo>
                      <a:pt x="63" y="11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5"/>
                    </a:lnTo>
                    <a:lnTo>
                      <a:pt x="68" y="18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9" y="11"/>
                    </a:lnTo>
                    <a:lnTo>
                      <a:pt x="71" y="11"/>
                    </a:lnTo>
                    <a:lnTo>
                      <a:pt x="73" y="9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2" y="11"/>
                    </a:lnTo>
                    <a:lnTo>
                      <a:pt x="84" y="13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9" y="18"/>
                    </a:lnTo>
                    <a:lnTo>
                      <a:pt x="89" y="18"/>
                    </a:lnTo>
                    <a:lnTo>
                      <a:pt x="89" y="18"/>
                    </a:lnTo>
                    <a:lnTo>
                      <a:pt x="89" y="15"/>
                    </a:lnTo>
                    <a:lnTo>
                      <a:pt x="89" y="14"/>
                    </a:lnTo>
                    <a:lnTo>
                      <a:pt x="86" y="9"/>
                    </a:lnTo>
                    <a:lnTo>
                      <a:pt x="86" y="9"/>
                    </a:lnTo>
                    <a:lnTo>
                      <a:pt x="86" y="9"/>
                    </a:lnTo>
                    <a:lnTo>
                      <a:pt x="88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6" y="13"/>
                    </a:lnTo>
                    <a:lnTo>
                      <a:pt x="96" y="13"/>
                    </a:lnTo>
                    <a:lnTo>
                      <a:pt x="96" y="13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8" y="11"/>
                    </a:lnTo>
                    <a:lnTo>
                      <a:pt x="99" y="11"/>
                    </a:lnTo>
                    <a:lnTo>
                      <a:pt x="101" y="7"/>
                    </a:lnTo>
                    <a:lnTo>
                      <a:pt x="103" y="7"/>
                    </a:lnTo>
                    <a:lnTo>
                      <a:pt x="103" y="7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7" y="9"/>
                    </a:lnTo>
                    <a:lnTo>
                      <a:pt x="108" y="9"/>
                    </a:lnTo>
                    <a:lnTo>
                      <a:pt x="110" y="7"/>
                    </a:lnTo>
                    <a:lnTo>
                      <a:pt x="112" y="7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0" y="3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17" y="0"/>
                    </a:lnTo>
                  </a:path>
                </a:pathLst>
              </a:custGeom>
              <a:grpFill/>
              <a:ln w="1588" cap="flat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sz="3500"/>
              </a:p>
            </p:txBody>
          </p:sp>
        </p:grpSp>
        <p:sp>
          <p:nvSpPr>
            <p:cNvPr id="11" name="01"/>
            <p:cNvSpPr>
              <a:spLocks noChangeAspect="1" noEditPoints="1"/>
            </p:cNvSpPr>
            <p:nvPr/>
          </p:nvSpPr>
          <p:spPr bwMode="auto">
            <a:xfrm>
              <a:off x="6985256" y="5385271"/>
              <a:ext cx="378619" cy="696913"/>
            </a:xfrm>
            <a:custGeom>
              <a:avLst/>
              <a:gdLst>
                <a:gd name="T0" fmla="*/ 812 w 1909"/>
                <a:gd name="T1" fmla="*/ 218 h 3508"/>
                <a:gd name="T2" fmla="*/ 616 w 1909"/>
                <a:gd name="T3" fmla="*/ 285 h 3508"/>
                <a:gd name="T4" fmla="*/ 449 w 1909"/>
                <a:gd name="T5" fmla="*/ 402 h 3508"/>
                <a:gd name="T6" fmla="*/ 319 w 1909"/>
                <a:gd name="T7" fmla="*/ 557 h 3508"/>
                <a:gd name="T8" fmla="*/ 234 w 1909"/>
                <a:gd name="T9" fmla="*/ 744 h 3508"/>
                <a:gd name="T10" fmla="*/ 204 w 1909"/>
                <a:gd name="T11" fmla="*/ 955 h 3508"/>
                <a:gd name="T12" fmla="*/ 234 w 1909"/>
                <a:gd name="T13" fmla="*/ 1164 h 3508"/>
                <a:gd name="T14" fmla="*/ 319 w 1909"/>
                <a:gd name="T15" fmla="*/ 1352 h 3508"/>
                <a:gd name="T16" fmla="*/ 449 w 1909"/>
                <a:gd name="T17" fmla="*/ 1508 h 3508"/>
                <a:gd name="T18" fmla="*/ 616 w 1909"/>
                <a:gd name="T19" fmla="*/ 1623 h 3508"/>
                <a:gd name="T20" fmla="*/ 812 w 1909"/>
                <a:gd name="T21" fmla="*/ 1690 h 3508"/>
                <a:gd name="T22" fmla="*/ 1026 w 1909"/>
                <a:gd name="T23" fmla="*/ 1701 h 3508"/>
                <a:gd name="T24" fmla="*/ 1229 w 1909"/>
                <a:gd name="T25" fmla="*/ 1651 h 3508"/>
                <a:gd name="T26" fmla="*/ 1407 w 1909"/>
                <a:gd name="T27" fmla="*/ 1551 h 3508"/>
                <a:gd name="T28" fmla="*/ 1550 w 1909"/>
                <a:gd name="T29" fmla="*/ 1408 h 3508"/>
                <a:gd name="T30" fmla="*/ 1651 w 1909"/>
                <a:gd name="T31" fmla="*/ 1230 h 3508"/>
                <a:gd name="T32" fmla="*/ 1700 w 1909"/>
                <a:gd name="T33" fmla="*/ 1027 h 3508"/>
                <a:gd name="T34" fmla="*/ 1690 w 1909"/>
                <a:gd name="T35" fmla="*/ 812 h 3508"/>
                <a:gd name="T36" fmla="*/ 1624 w 1909"/>
                <a:gd name="T37" fmla="*/ 616 h 3508"/>
                <a:gd name="T38" fmla="*/ 1507 w 1909"/>
                <a:gd name="T39" fmla="*/ 449 h 3508"/>
                <a:gd name="T40" fmla="*/ 1352 w 1909"/>
                <a:gd name="T41" fmla="*/ 320 h 3508"/>
                <a:gd name="T42" fmla="*/ 1165 w 1909"/>
                <a:gd name="T43" fmla="*/ 235 h 3508"/>
                <a:gd name="T44" fmla="*/ 954 w 1909"/>
                <a:gd name="T45" fmla="*/ 205 h 3508"/>
                <a:gd name="T46" fmla="*/ 1117 w 1909"/>
                <a:gd name="T47" fmla="*/ 13 h 3508"/>
                <a:gd name="T48" fmla="*/ 1344 w 1909"/>
                <a:gd name="T49" fmla="*/ 83 h 3508"/>
                <a:gd name="T50" fmla="*/ 1543 w 1909"/>
                <a:gd name="T51" fmla="*/ 203 h 3508"/>
                <a:gd name="T52" fmla="*/ 1706 w 1909"/>
                <a:gd name="T53" fmla="*/ 366 h 3508"/>
                <a:gd name="T54" fmla="*/ 1826 w 1909"/>
                <a:gd name="T55" fmla="*/ 565 h 3508"/>
                <a:gd name="T56" fmla="*/ 1896 w 1909"/>
                <a:gd name="T57" fmla="*/ 791 h 3508"/>
                <a:gd name="T58" fmla="*/ 1906 w 1909"/>
                <a:gd name="T59" fmla="*/ 1036 h 3508"/>
                <a:gd name="T60" fmla="*/ 1856 w 1909"/>
                <a:gd name="T61" fmla="*/ 1268 h 3508"/>
                <a:gd name="T62" fmla="*/ 1754 w 1909"/>
                <a:gd name="T63" fmla="*/ 1475 h 3508"/>
                <a:gd name="T64" fmla="*/ 1606 w 1909"/>
                <a:gd name="T65" fmla="*/ 1651 h 3508"/>
                <a:gd name="T66" fmla="*/ 1420 w 1909"/>
                <a:gd name="T67" fmla="*/ 1787 h 3508"/>
                <a:gd name="T68" fmla="*/ 921 w 1909"/>
                <a:gd name="T69" fmla="*/ 3508 h 3508"/>
                <a:gd name="T70" fmla="*/ 422 w 1909"/>
                <a:gd name="T71" fmla="*/ 1746 h 3508"/>
                <a:gd name="T72" fmla="*/ 249 w 1909"/>
                <a:gd name="T73" fmla="*/ 1596 h 3508"/>
                <a:gd name="T74" fmla="*/ 116 w 1909"/>
                <a:gd name="T75" fmla="*/ 1410 h 3508"/>
                <a:gd name="T76" fmla="*/ 30 w 1909"/>
                <a:gd name="T77" fmla="*/ 1193 h 3508"/>
                <a:gd name="T78" fmla="*/ 0 w 1909"/>
                <a:gd name="T79" fmla="*/ 955 h 3508"/>
                <a:gd name="T80" fmla="*/ 30 w 1909"/>
                <a:gd name="T81" fmla="*/ 714 h 3508"/>
                <a:gd name="T82" fmla="*/ 118 w 1909"/>
                <a:gd name="T83" fmla="*/ 496 h 3508"/>
                <a:gd name="T84" fmla="*/ 253 w 1909"/>
                <a:gd name="T85" fmla="*/ 307 h 3508"/>
                <a:gd name="T86" fmla="*/ 429 w 1909"/>
                <a:gd name="T87" fmla="*/ 157 h 3508"/>
                <a:gd name="T88" fmla="*/ 637 w 1909"/>
                <a:gd name="T89" fmla="*/ 53 h 3508"/>
                <a:gd name="T90" fmla="*/ 872 w 1909"/>
                <a:gd name="T91" fmla="*/ 3 h 3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09" h="3508">
                  <a:moveTo>
                    <a:pt x="954" y="205"/>
                  </a:moveTo>
                  <a:lnTo>
                    <a:pt x="882" y="208"/>
                  </a:lnTo>
                  <a:lnTo>
                    <a:pt x="812" y="218"/>
                  </a:lnTo>
                  <a:lnTo>
                    <a:pt x="744" y="235"/>
                  </a:lnTo>
                  <a:lnTo>
                    <a:pt x="679" y="257"/>
                  </a:lnTo>
                  <a:lnTo>
                    <a:pt x="616" y="285"/>
                  </a:lnTo>
                  <a:lnTo>
                    <a:pt x="556" y="320"/>
                  </a:lnTo>
                  <a:lnTo>
                    <a:pt x="501" y="358"/>
                  </a:lnTo>
                  <a:lnTo>
                    <a:pt x="449" y="402"/>
                  </a:lnTo>
                  <a:lnTo>
                    <a:pt x="401" y="449"/>
                  </a:lnTo>
                  <a:lnTo>
                    <a:pt x="358" y="502"/>
                  </a:lnTo>
                  <a:lnTo>
                    <a:pt x="319" y="557"/>
                  </a:lnTo>
                  <a:lnTo>
                    <a:pt x="285" y="616"/>
                  </a:lnTo>
                  <a:lnTo>
                    <a:pt x="258" y="679"/>
                  </a:lnTo>
                  <a:lnTo>
                    <a:pt x="234" y="744"/>
                  </a:lnTo>
                  <a:lnTo>
                    <a:pt x="219" y="812"/>
                  </a:lnTo>
                  <a:lnTo>
                    <a:pt x="209" y="882"/>
                  </a:lnTo>
                  <a:lnTo>
                    <a:pt x="204" y="955"/>
                  </a:lnTo>
                  <a:lnTo>
                    <a:pt x="209" y="1027"/>
                  </a:lnTo>
                  <a:lnTo>
                    <a:pt x="219" y="1097"/>
                  </a:lnTo>
                  <a:lnTo>
                    <a:pt x="234" y="1164"/>
                  </a:lnTo>
                  <a:lnTo>
                    <a:pt x="258" y="1230"/>
                  </a:lnTo>
                  <a:lnTo>
                    <a:pt x="285" y="1292"/>
                  </a:lnTo>
                  <a:lnTo>
                    <a:pt x="319" y="1352"/>
                  </a:lnTo>
                  <a:lnTo>
                    <a:pt x="358" y="1408"/>
                  </a:lnTo>
                  <a:lnTo>
                    <a:pt x="401" y="1460"/>
                  </a:lnTo>
                  <a:lnTo>
                    <a:pt x="449" y="1508"/>
                  </a:lnTo>
                  <a:lnTo>
                    <a:pt x="501" y="1551"/>
                  </a:lnTo>
                  <a:lnTo>
                    <a:pt x="556" y="1590"/>
                  </a:lnTo>
                  <a:lnTo>
                    <a:pt x="616" y="1623"/>
                  </a:lnTo>
                  <a:lnTo>
                    <a:pt x="679" y="1651"/>
                  </a:lnTo>
                  <a:lnTo>
                    <a:pt x="744" y="1674"/>
                  </a:lnTo>
                  <a:lnTo>
                    <a:pt x="812" y="1690"/>
                  </a:lnTo>
                  <a:lnTo>
                    <a:pt x="882" y="1701"/>
                  </a:lnTo>
                  <a:lnTo>
                    <a:pt x="954" y="1704"/>
                  </a:lnTo>
                  <a:lnTo>
                    <a:pt x="1026" y="1701"/>
                  </a:lnTo>
                  <a:lnTo>
                    <a:pt x="1096" y="1690"/>
                  </a:lnTo>
                  <a:lnTo>
                    <a:pt x="1164" y="1674"/>
                  </a:lnTo>
                  <a:lnTo>
                    <a:pt x="1229" y="1651"/>
                  </a:lnTo>
                  <a:lnTo>
                    <a:pt x="1293" y="1623"/>
                  </a:lnTo>
                  <a:lnTo>
                    <a:pt x="1352" y="1590"/>
                  </a:lnTo>
                  <a:lnTo>
                    <a:pt x="1407" y="1551"/>
                  </a:lnTo>
                  <a:lnTo>
                    <a:pt x="1459" y="1508"/>
                  </a:lnTo>
                  <a:lnTo>
                    <a:pt x="1507" y="1460"/>
                  </a:lnTo>
                  <a:lnTo>
                    <a:pt x="1550" y="1408"/>
                  </a:lnTo>
                  <a:lnTo>
                    <a:pt x="1589" y="1352"/>
                  </a:lnTo>
                  <a:lnTo>
                    <a:pt x="1624" y="1292"/>
                  </a:lnTo>
                  <a:lnTo>
                    <a:pt x="1651" y="1230"/>
                  </a:lnTo>
                  <a:lnTo>
                    <a:pt x="1674" y="1164"/>
                  </a:lnTo>
                  <a:lnTo>
                    <a:pt x="1690" y="1097"/>
                  </a:lnTo>
                  <a:lnTo>
                    <a:pt x="1700" y="1027"/>
                  </a:lnTo>
                  <a:lnTo>
                    <a:pt x="1704" y="955"/>
                  </a:lnTo>
                  <a:lnTo>
                    <a:pt x="1700" y="882"/>
                  </a:lnTo>
                  <a:lnTo>
                    <a:pt x="1690" y="812"/>
                  </a:lnTo>
                  <a:lnTo>
                    <a:pt x="1674" y="744"/>
                  </a:lnTo>
                  <a:lnTo>
                    <a:pt x="1651" y="679"/>
                  </a:lnTo>
                  <a:lnTo>
                    <a:pt x="1624" y="616"/>
                  </a:lnTo>
                  <a:lnTo>
                    <a:pt x="1589" y="557"/>
                  </a:lnTo>
                  <a:lnTo>
                    <a:pt x="1552" y="502"/>
                  </a:lnTo>
                  <a:lnTo>
                    <a:pt x="1507" y="449"/>
                  </a:lnTo>
                  <a:lnTo>
                    <a:pt x="1459" y="402"/>
                  </a:lnTo>
                  <a:lnTo>
                    <a:pt x="1408" y="358"/>
                  </a:lnTo>
                  <a:lnTo>
                    <a:pt x="1352" y="320"/>
                  </a:lnTo>
                  <a:lnTo>
                    <a:pt x="1293" y="285"/>
                  </a:lnTo>
                  <a:lnTo>
                    <a:pt x="1229" y="257"/>
                  </a:lnTo>
                  <a:lnTo>
                    <a:pt x="1165" y="235"/>
                  </a:lnTo>
                  <a:lnTo>
                    <a:pt x="1096" y="218"/>
                  </a:lnTo>
                  <a:lnTo>
                    <a:pt x="1026" y="208"/>
                  </a:lnTo>
                  <a:lnTo>
                    <a:pt x="954" y="205"/>
                  </a:lnTo>
                  <a:close/>
                  <a:moveTo>
                    <a:pt x="954" y="0"/>
                  </a:moveTo>
                  <a:lnTo>
                    <a:pt x="1036" y="3"/>
                  </a:lnTo>
                  <a:lnTo>
                    <a:pt x="1117" y="13"/>
                  </a:lnTo>
                  <a:lnTo>
                    <a:pt x="1195" y="31"/>
                  </a:lnTo>
                  <a:lnTo>
                    <a:pt x="1271" y="53"/>
                  </a:lnTo>
                  <a:lnTo>
                    <a:pt x="1344" y="83"/>
                  </a:lnTo>
                  <a:lnTo>
                    <a:pt x="1414" y="117"/>
                  </a:lnTo>
                  <a:lnTo>
                    <a:pt x="1479" y="157"/>
                  </a:lnTo>
                  <a:lnTo>
                    <a:pt x="1543" y="203"/>
                  </a:lnTo>
                  <a:lnTo>
                    <a:pt x="1601" y="253"/>
                  </a:lnTo>
                  <a:lnTo>
                    <a:pt x="1656" y="307"/>
                  </a:lnTo>
                  <a:lnTo>
                    <a:pt x="1706" y="366"/>
                  </a:lnTo>
                  <a:lnTo>
                    <a:pt x="1751" y="429"/>
                  </a:lnTo>
                  <a:lnTo>
                    <a:pt x="1791" y="496"/>
                  </a:lnTo>
                  <a:lnTo>
                    <a:pt x="1826" y="565"/>
                  </a:lnTo>
                  <a:lnTo>
                    <a:pt x="1856" y="638"/>
                  </a:lnTo>
                  <a:lnTo>
                    <a:pt x="1878" y="714"/>
                  </a:lnTo>
                  <a:lnTo>
                    <a:pt x="1896" y="791"/>
                  </a:lnTo>
                  <a:lnTo>
                    <a:pt x="1906" y="872"/>
                  </a:lnTo>
                  <a:lnTo>
                    <a:pt x="1909" y="955"/>
                  </a:lnTo>
                  <a:lnTo>
                    <a:pt x="1906" y="1036"/>
                  </a:lnTo>
                  <a:lnTo>
                    <a:pt x="1896" y="1116"/>
                  </a:lnTo>
                  <a:lnTo>
                    <a:pt x="1879" y="1193"/>
                  </a:lnTo>
                  <a:lnTo>
                    <a:pt x="1856" y="1268"/>
                  </a:lnTo>
                  <a:lnTo>
                    <a:pt x="1828" y="1341"/>
                  </a:lnTo>
                  <a:lnTo>
                    <a:pt x="1794" y="1410"/>
                  </a:lnTo>
                  <a:lnTo>
                    <a:pt x="1754" y="1475"/>
                  </a:lnTo>
                  <a:lnTo>
                    <a:pt x="1709" y="1539"/>
                  </a:lnTo>
                  <a:lnTo>
                    <a:pt x="1660" y="1596"/>
                  </a:lnTo>
                  <a:lnTo>
                    <a:pt x="1606" y="1651"/>
                  </a:lnTo>
                  <a:lnTo>
                    <a:pt x="1548" y="1701"/>
                  </a:lnTo>
                  <a:lnTo>
                    <a:pt x="1486" y="1746"/>
                  </a:lnTo>
                  <a:lnTo>
                    <a:pt x="1420" y="1787"/>
                  </a:lnTo>
                  <a:lnTo>
                    <a:pt x="1352" y="1822"/>
                  </a:lnTo>
                  <a:lnTo>
                    <a:pt x="988" y="3508"/>
                  </a:lnTo>
                  <a:lnTo>
                    <a:pt x="921" y="3508"/>
                  </a:lnTo>
                  <a:lnTo>
                    <a:pt x="556" y="1822"/>
                  </a:lnTo>
                  <a:lnTo>
                    <a:pt x="488" y="1787"/>
                  </a:lnTo>
                  <a:lnTo>
                    <a:pt x="422" y="1746"/>
                  </a:lnTo>
                  <a:lnTo>
                    <a:pt x="361" y="1701"/>
                  </a:lnTo>
                  <a:lnTo>
                    <a:pt x="302" y="1651"/>
                  </a:lnTo>
                  <a:lnTo>
                    <a:pt x="249" y="1596"/>
                  </a:lnTo>
                  <a:lnTo>
                    <a:pt x="200" y="1539"/>
                  </a:lnTo>
                  <a:lnTo>
                    <a:pt x="155" y="1475"/>
                  </a:lnTo>
                  <a:lnTo>
                    <a:pt x="116" y="1410"/>
                  </a:lnTo>
                  <a:lnTo>
                    <a:pt x="81" y="1341"/>
                  </a:lnTo>
                  <a:lnTo>
                    <a:pt x="52" y="1269"/>
                  </a:lnTo>
                  <a:lnTo>
                    <a:pt x="30" y="1193"/>
                  </a:lnTo>
                  <a:lnTo>
                    <a:pt x="13" y="1116"/>
                  </a:lnTo>
                  <a:lnTo>
                    <a:pt x="3" y="1036"/>
                  </a:lnTo>
                  <a:lnTo>
                    <a:pt x="0" y="955"/>
                  </a:lnTo>
                  <a:lnTo>
                    <a:pt x="3" y="872"/>
                  </a:lnTo>
                  <a:lnTo>
                    <a:pt x="13" y="791"/>
                  </a:lnTo>
                  <a:lnTo>
                    <a:pt x="30" y="714"/>
                  </a:lnTo>
                  <a:lnTo>
                    <a:pt x="53" y="638"/>
                  </a:lnTo>
                  <a:lnTo>
                    <a:pt x="82" y="565"/>
                  </a:lnTo>
                  <a:lnTo>
                    <a:pt x="118" y="496"/>
                  </a:lnTo>
                  <a:lnTo>
                    <a:pt x="158" y="429"/>
                  </a:lnTo>
                  <a:lnTo>
                    <a:pt x="202" y="366"/>
                  </a:lnTo>
                  <a:lnTo>
                    <a:pt x="253" y="307"/>
                  </a:lnTo>
                  <a:lnTo>
                    <a:pt x="308" y="253"/>
                  </a:lnTo>
                  <a:lnTo>
                    <a:pt x="366" y="203"/>
                  </a:lnTo>
                  <a:lnTo>
                    <a:pt x="429" y="157"/>
                  </a:lnTo>
                  <a:lnTo>
                    <a:pt x="495" y="117"/>
                  </a:lnTo>
                  <a:lnTo>
                    <a:pt x="565" y="83"/>
                  </a:lnTo>
                  <a:lnTo>
                    <a:pt x="637" y="53"/>
                  </a:lnTo>
                  <a:lnTo>
                    <a:pt x="713" y="31"/>
                  </a:lnTo>
                  <a:lnTo>
                    <a:pt x="792" y="13"/>
                  </a:lnTo>
                  <a:lnTo>
                    <a:pt x="872" y="3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63500" dir="18900000" sy="23000" kx="-1200000" algn="bl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12" name="8 Forma libre"/>
            <p:cNvSpPr/>
            <p:nvPr/>
          </p:nvSpPr>
          <p:spPr bwMode="auto">
            <a:xfrm>
              <a:off x="7393456" y="5486719"/>
              <a:ext cx="3684862" cy="922580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187" h="363060">
                  <a:moveTo>
                    <a:pt x="571187" y="250886"/>
                  </a:moveTo>
                  <a:cubicBezTo>
                    <a:pt x="390471" y="-136952"/>
                    <a:pt x="91637" y="-56246"/>
                    <a:pt x="0" y="36306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8 Forma libre"/>
            <p:cNvSpPr/>
            <p:nvPr/>
          </p:nvSpPr>
          <p:spPr bwMode="auto">
            <a:xfrm>
              <a:off x="7393456" y="4122437"/>
              <a:ext cx="8244163" cy="3462313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1277920 w 1277920"/>
                <a:gd name="connsiteY0" fmla="*/ 622530 h 622530"/>
                <a:gd name="connsiteX1" fmla="*/ 0 w 1277920"/>
                <a:gd name="connsiteY1" fmla="*/ 159958 h 622530"/>
                <a:gd name="connsiteX0" fmla="*/ 1277920 w 1277920"/>
                <a:gd name="connsiteY0" fmla="*/ 678951 h 678951"/>
                <a:gd name="connsiteX1" fmla="*/ 0 w 1277920"/>
                <a:gd name="connsiteY1" fmla="*/ 216379 h 678951"/>
                <a:gd name="connsiteX0" fmla="*/ 1277920 w 1277920"/>
                <a:gd name="connsiteY0" fmla="*/ 678951 h 678951"/>
                <a:gd name="connsiteX1" fmla="*/ 0 w 1277920"/>
                <a:gd name="connsiteY1" fmla="*/ 216379 h 678951"/>
                <a:gd name="connsiteX0" fmla="*/ 1277920 w 1277920"/>
                <a:gd name="connsiteY0" fmla="*/ 1089120 h 1089120"/>
                <a:gd name="connsiteX1" fmla="*/ 0 w 1277920"/>
                <a:gd name="connsiteY1" fmla="*/ 626548 h 1089120"/>
                <a:gd name="connsiteX0" fmla="*/ 1277920 w 1277920"/>
                <a:gd name="connsiteY0" fmla="*/ 1300780 h 1300780"/>
                <a:gd name="connsiteX1" fmla="*/ 0 w 1277920"/>
                <a:gd name="connsiteY1" fmla="*/ 838208 h 1300780"/>
                <a:gd name="connsiteX0" fmla="*/ 1277920 w 1277920"/>
                <a:gd name="connsiteY0" fmla="*/ 1362513 h 1362513"/>
                <a:gd name="connsiteX1" fmla="*/ 0 w 1277920"/>
                <a:gd name="connsiteY1" fmla="*/ 899941 h 136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7920" h="1362513">
                  <a:moveTo>
                    <a:pt x="1277920" y="1362513"/>
                  </a:moveTo>
                  <a:cubicBezTo>
                    <a:pt x="890499" y="-644609"/>
                    <a:pt x="138883" y="-109104"/>
                    <a:pt x="0" y="899941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8 Forma libre"/>
            <p:cNvSpPr/>
            <p:nvPr/>
          </p:nvSpPr>
          <p:spPr bwMode="auto">
            <a:xfrm>
              <a:off x="7393456" y="4857719"/>
              <a:ext cx="3938860" cy="1551579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610559 w 610559"/>
                <a:gd name="connsiteY0" fmla="*/ 147914 h 629925"/>
                <a:gd name="connsiteX1" fmla="*/ 0 w 610559"/>
                <a:gd name="connsiteY1" fmla="*/ 629925 h 629925"/>
                <a:gd name="connsiteX0" fmla="*/ 610559 w 610559"/>
                <a:gd name="connsiteY0" fmla="*/ 105129 h 587140"/>
                <a:gd name="connsiteX1" fmla="*/ 0 w 610559"/>
                <a:gd name="connsiteY1" fmla="*/ 587140 h 587140"/>
                <a:gd name="connsiteX0" fmla="*/ 610559 w 610559"/>
                <a:gd name="connsiteY0" fmla="*/ 128577 h 610588"/>
                <a:gd name="connsiteX1" fmla="*/ 0 w 610559"/>
                <a:gd name="connsiteY1" fmla="*/ 610588 h 61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0559" h="610588">
                  <a:moveTo>
                    <a:pt x="610559" y="128577"/>
                  </a:moveTo>
                  <a:cubicBezTo>
                    <a:pt x="315663" y="-214281"/>
                    <a:pt x="91637" y="191282"/>
                    <a:pt x="0" y="61058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8 Forma libre"/>
            <p:cNvSpPr/>
            <p:nvPr/>
          </p:nvSpPr>
          <p:spPr bwMode="auto">
            <a:xfrm>
              <a:off x="5223613" y="5904354"/>
              <a:ext cx="2169842" cy="892997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323141 w 323141"/>
                <a:gd name="connsiteY0" fmla="*/ 1554856 h 1554856"/>
                <a:gd name="connsiteX1" fmla="*/ 0 w 323141"/>
                <a:gd name="connsiteY1" fmla="*/ 72735 h 1554856"/>
                <a:gd name="connsiteX0" fmla="*/ 323141 w 352425"/>
                <a:gd name="connsiteY0" fmla="*/ 1568401 h 1568401"/>
                <a:gd name="connsiteX1" fmla="*/ 0 w 352425"/>
                <a:gd name="connsiteY1" fmla="*/ 86280 h 1568401"/>
                <a:gd name="connsiteX0" fmla="*/ 323141 w 357988"/>
                <a:gd name="connsiteY0" fmla="*/ 1491235 h 1491235"/>
                <a:gd name="connsiteX1" fmla="*/ 0 w 357988"/>
                <a:gd name="connsiteY1" fmla="*/ 9114 h 1491235"/>
                <a:gd name="connsiteX0" fmla="*/ 303455 w 340083"/>
                <a:gd name="connsiteY0" fmla="*/ 1421950 h 1421950"/>
                <a:gd name="connsiteX1" fmla="*/ 0 w 340083"/>
                <a:gd name="connsiteY1" fmla="*/ 9798 h 1421950"/>
                <a:gd name="connsiteX0" fmla="*/ 0 w 362943"/>
                <a:gd name="connsiteY0" fmla="*/ 365171 h 365171"/>
                <a:gd name="connsiteX1" fmla="*/ 316659 w 362943"/>
                <a:gd name="connsiteY1" fmla="*/ 267438 h 365171"/>
                <a:gd name="connsiteX0" fmla="*/ 0 w 353479"/>
                <a:gd name="connsiteY0" fmla="*/ 290324 h 290324"/>
                <a:gd name="connsiteX1" fmla="*/ 316659 w 353479"/>
                <a:gd name="connsiteY1" fmla="*/ 192591 h 290324"/>
                <a:gd name="connsiteX0" fmla="*/ 0 w 372008"/>
                <a:gd name="connsiteY0" fmla="*/ 313089 h 313089"/>
                <a:gd name="connsiteX1" fmla="*/ 336345 w 372008"/>
                <a:gd name="connsiteY1" fmla="*/ 160380 h 313089"/>
                <a:gd name="connsiteX0" fmla="*/ 0 w 336345"/>
                <a:gd name="connsiteY0" fmla="*/ 362292 h 362292"/>
                <a:gd name="connsiteX1" fmla="*/ 336345 w 336345"/>
                <a:gd name="connsiteY1" fmla="*/ 209583 h 362292"/>
                <a:gd name="connsiteX0" fmla="*/ 0 w 336345"/>
                <a:gd name="connsiteY0" fmla="*/ 351418 h 351418"/>
                <a:gd name="connsiteX1" fmla="*/ 336345 w 336345"/>
                <a:gd name="connsiteY1" fmla="*/ 198709 h 35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6345" h="351418">
                  <a:moveTo>
                    <a:pt x="0" y="351418"/>
                  </a:moveTo>
                  <a:cubicBezTo>
                    <a:pt x="55517" y="-136376"/>
                    <a:pt x="286242" y="-45674"/>
                    <a:pt x="336345" y="198709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8 Forma libre"/>
            <p:cNvSpPr/>
            <p:nvPr/>
          </p:nvSpPr>
          <p:spPr bwMode="auto">
            <a:xfrm>
              <a:off x="7393455" y="6384401"/>
              <a:ext cx="2193956" cy="3613350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323141 w 323141"/>
                <a:gd name="connsiteY0" fmla="*/ 1554856 h 1554856"/>
                <a:gd name="connsiteX1" fmla="*/ 0 w 323141"/>
                <a:gd name="connsiteY1" fmla="*/ 72735 h 1554856"/>
                <a:gd name="connsiteX0" fmla="*/ 323141 w 352425"/>
                <a:gd name="connsiteY0" fmla="*/ 1568401 h 1568401"/>
                <a:gd name="connsiteX1" fmla="*/ 0 w 352425"/>
                <a:gd name="connsiteY1" fmla="*/ 86280 h 1568401"/>
                <a:gd name="connsiteX0" fmla="*/ 323141 w 357988"/>
                <a:gd name="connsiteY0" fmla="*/ 1491235 h 1491235"/>
                <a:gd name="connsiteX1" fmla="*/ 0 w 357988"/>
                <a:gd name="connsiteY1" fmla="*/ 9114 h 1491235"/>
                <a:gd name="connsiteX0" fmla="*/ 303455 w 340083"/>
                <a:gd name="connsiteY0" fmla="*/ 1421950 h 1421950"/>
                <a:gd name="connsiteX1" fmla="*/ 0 w 340083"/>
                <a:gd name="connsiteY1" fmla="*/ 9798 h 142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0083" h="1421950">
                  <a:moveTo>
                    <a:pt x="303455" y="1421950"/>
                  </a:moveTo>
                  <a:cubicBezTo>
                    <a:pt x="437717" y="729247"/>
                    <a:pt x="172350" y="-99645"/>
                    <a:pt x="0" y="979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8 Forma libre"/>
            <p:cNvSpPr/>
            <p:nvPr/>
          </p:nvSpPr>
          <p:spPr bwMode="auto">
            <a:xfrm>
              <a:off x="6482972" y="6409298"/>
              <a:ext cx="1128244" cy="3067753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323141 w 323141"/>
                <a:gd name="connsiteY0" fmla="*/ 1554856 h 1554856"/>
                <a:gd name="connsiteX1" fmla="*/ 0 w 323141"/>
                <a:gd name="connsiteY1" fmla="*/ 72735 h 1554856"/>
                <a:gd name="connsiteX0" fmla="*/ 323141 w 352425"/>
                <a:gd name="connsiteY0" fmla="*/ 1568401 h 1568401"/>
                <a:gd name="connsiteX1" fmla="*/ 0 w 352425"/>
                <a:gd name="connsiteY1" fmla="*/ 86280 h 1568401"/>
                <a:gd name="connsiteX0" fmla="*/ 323141 w 357988"/>
                <a:gd name="connsiteY0" fmla="*/ 1491235 h 1491235"/>
                <a:gd name="connsiteX1" fmla="*/ 0 w 357988"/>
                <a:gd name="connsiteY1" fmla="*/ 9114 h 1491235"/>
                <a:gd name="connsiteX0" fmla="*/ 303455 w 340083"/>
                <a:gd name="connsiteY0" fmla="*/ 1421950 h 1421950"/>
                <a:gd name="connsiteX1" fmla="*/ 0 w 340083"/>
                <a:gd name="connsiteY1" fmla="*/ 9798 h 1421950"/>
                <a:gd name="connsiteX0" fmla="*/ 33755 w 132122"/>
                <a:gd name="connsiteY0" fmla="*/ 1219782 h 1219782"/>
                <a:gd name="connsiteX1" fmla="*/ 0 w 132122"/>
                <a:gd name="connsiteY1" fmla="*/ 12539 h 1219782"/>
                <a:gd name="connsiteX0" fmla="*/ 124608 w 150735"/>
                <a:gd name="connsiteY0" fmla="*/ 1207272 h 1207272"/>
                <a:gd name="connsiteX1" fmla="*/ 90853 w 150735"/>
                <a:gd name="connsiteY1" fmla="*/ 29 h 1207272"/>
                <a:gd name="connsiteX0" fmla="*/ 228597 w 228597"/>
                <a:gd name="connsiteY0" fmla="*/ 1207260 h 1207260"/>
                <a:gd name="connsiteX1" fmla="*/ 194842 w 228597"/>
                <a:gd name="connsiteY1" fmla="*/ 17 h 1207260"/>
                <a:gd name="connsiteX0" fmla="*/ 203670 w 203670"/>
                <a:gd name="connsiteY0" fmla="*/ 1207257 h 1207257"/>
                <a:gd name="connsiteX1" fmla="*/ 169915 w 203670"/>
                <a:gd name="connsiteY1" fmla="*/ 14 h 1207257"/>
                <a:gd name="connsiteX0" fmla="*/ 174888 w 174888"/>
                <a:gd name="connsiteY0" fmla="*/ 1207243 h 1207243"/>
                <a:gd name="connsiteX1" fmla="*/ 141133 w 174888"/>
                <a:gd name="connsiteY1" fmla="*/ 0 h 120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888" h="1207243">
                  <a:moveTo>
                    <a:pt x="174888" y="1207243"/>
                  </a:moveTo>
                  <a:cubicBezTo>
                    <a:pt x="-43232" y="1099281"/>
                    <a:pt x="-60554" y="225409"/>
                    <a:pt x="141133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8 Forma libre"/>
            <p:cNvSpPr/>
            <p:nvPr/>
          </p:nvSpPr>
          <p:spPr bwMode="auto">
            <a:xfrm flipH="1">
              <a:off x="12128502" y="5515975"/>
              <a:ext cx="5464174" cy="1475254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550461 w 550461"/>
                <a:gd name="connsiteY0" fmla="*/ 159514 h 580552"/>
                <a:gd name="connsiteX1" fmla="*/ 0 w 550461"/>
                <a:gd name="connsiteY1" fmla="*/ 580552 h 58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61" h="580552">
                  <a:moveTo>
                    <a:pt x="550461" y="159514"/>
                  </a:moveTo>
                  <a:cubicBezTo>
                    <a:pt x="369745" y="-228324"/>
                    <a:pt x="91637" y="161246"/>
                    <a:pt x="0" y="580552"/>
                  </a:cubicBezTo>
                </a:path>
              </a:pathLst>
            </a:custGeom>
            <a:noFill/>
            <a:ln w="6350" cap="rnd">
              <a:solidFill>
                <a:srgbClr val="FFFF00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8 Forma libre"/>
            <p:cNvSpPr/>
            <p:nvPr/>
          </p:nvSpPr>
          <p:spPr bwMode="auto">
            <a:xfrm>
              <a:off x="17590837" y="5666570"/>
              <a:ext cx="1707178" cy="1324659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1277920 w 1277920"/>
                <a:gd name="connsiteY0" fmla="*/ 622530 h 622530"/>
                <a:gd name="connsiteX1" fmla="*/ 0 w 1277920"/>
                <a:gd name="connsiteY1" fmla="*/ 159958 h 622530"/>
                <a:gd name="connsiteX0" fmla="*/ 1277920 w 1277920"/>
                <a:gd name="connsiteY0" fmla="*/ 678951 h 678951"/>
                <a:gd name="connsiteX1" fmla="*/ 0 w 1277920"/>
                <a:gd name="connsiteY1" fmla="*/ 216379 h 678951"/>
                <a:gd name="connsiteX0" fmla="*/ 1277920 w 1277920"/>
                <a:gd name="connsiteY0" fmla="*/ 678951 h 678951"/>
                <a:gd name="connsiteX1" fmla="*/ 0 w 1277920"/>
                <a:gd name="connsiteY1" fmla="*/ 216379 h 678951"/>
                <a:gd name="connsiteX0" fmla="*/ 1277920 w 1277920"/>
                <a:gd name="connsiteY0" fmla="*/ 1089120 h 1089120"/>
                <a:gd name="connsiteX1" fmla="*/ 0 w 1277920"/>
                <a:gd name="connsiteY1" fmla="*/ 626548 h 1089120"/>
                <a:gd name="connsiteX0" fmla="*/ 1277920 w 1277920"/>
                <a:gd name="connsiteY0" fmla="*/ 1300780 h 1300780"/>
                <a:gd name="connsiteX1" fmla="*/ 0 w 1277920"/>
                <a:gd name="connsiteY1" fmla="*/ 838208 h 1300780"/>
                <a:gd name="connsiteX0" fmla="*/ 1277920 w 1277920"/>
                <a:gd name="connsiteY0" fmla="*/ 1362513 h 1362513"/>
                <a:gd name="connsiteX1" fmla="*/ 0 w 1277920"/>
                <a:gd name="connsiteY1" fmla="*/ 899941 h 1362513"/>
                <a:gd name="connsiteX0" fmla="*/ 264343 w 264343"/>
                <a:gd name="connsiteY0" fmla="*/ 1007058 h 1454273"/>
                <a:gd name="connsiteX1" fmla="*/ 0 w 264343"/>
                <a:gd name="connsiteY1" fmla="*/ 1454273 h 1454273"/>
                <a:gd name="connsiteX0" fmla="*/ 264343 w 264343"/>
                <a:gd name="connsiteY0" fmla="*/ 194569 h 641784"/>
                <a:gd name="connsiteX1" fmla="*/ 0 w 264343"/>
                <a:gd name="connsiteY1" fmla="*/ 641784 h 641784"/>
                <a:gd name="connsiteX0" fmla="*/ 264343 w 264343"/>
                <a:gd name="connsiteY0" fmla="*/ 89111 h 536326"/>
                <a:gd name="connsiteX1" fmla="*/ 0 w 264343"/>
                <a:gd name="connsiteY1" fmla="*/ 536326 h 536326"/>
                <a:gd name="connsiteX0" fmla="*/ 264343 w 264343"/>
                <a:gd name="connsiteY0" fmla="*/ 80979 h 528194"/>
                <a:gd name="connsiteX1" fmla="*/ 0 w 264343"/>
                <a:gd name="connsiteY1" fmla="*/ 528194 h 528194"/>
                <a:gd name="connsiteX0" fmla="*/ 264343 w 264343"/>
                <a:gd name="connsiteY0" fmla="*/ 91391 h 538606"/>
                <a:gd name="connsiteX1" fmla="*/ 0 w 264343"/>
                <a:gd name="connsiteY1" fmla="*/ 538606 h 538606"/>
                <a:gd name="connsiteX0" fmla="*/ 266239 w 266239"/>
                <a:gd name="connsiteY0" fmla="*/ 57575 h 504790"/>
                <a:gd name="connsiteX1" fmla="*/ 1896 w 266239"/>
                <a:gd name="connsiteY1" fmla="*/ 504790 h 504790"/>
                <a:gd name="connsiteX0" fmla="*/ 264628 w 264628"/>
                <a:gd name="connsiteY0" fmla="*/ 74074 h 521289"/>
                <a:gd name="connsiteX1" fmla="*/ 285 w 264628"/>
                <a:gd name="connsiteY1" fmla="*/ 521289 h 52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4628" h="521289">
                  <a:moveTo>
                    <a:pt x="264628" y="74074"/>
                  </a:moveTo>
                  <a:cubicBezTo>
                    <a:pt x="225418" y="-37249"/>
                    <a:pt x="-9281" y="-109470"/>
                    <a:pt x="285" y="521289"/>
                  </a:cubicBezTo>
                </a:path>
              </a:pathLst>
            </a:custGeom>
            <a:noFill/>
            <a:ln w="6350" cap="rnd">
              <a:solidFill>
                <a:srgbClr val="FFFF00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8 Forma libre"/>
            <p:cNvSpPr/>
            <p:nvPr/>
          </p:nvSpPr>
          <p:spPr bwMode="auto">
            <a:xfrm>
              <a:off x="17518723" y="4069164"/>
              <a:ext cx="2475148" cy="2922064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610559 w 610559"/>
                <a:gd name="connsiteY0" fmla="*/ 147914 h 629925"/>
                <a:gd name="connsiteX1" fmla="*/ 0 w 610559"/>
                <a:gd name="connsiteY1" fmla="*/ 629925 h 629925"/>
                <a:gd name="connsiteX0" fmla="*/ 610559 w 610559"/>
                <a:gd name="connsiteY0" fmla="*/ 105129 h 587140"/>
                <a:gd name="connsiteX1" fmla="*/ 0 w 610559"/>
                <a:gd name="connsiteY1" fmla="*/ 587140 h 587140"/>
                <a:gd name="connsiteX0" fmla="*/ 610559 w 610559"/>
                <a:gd name="connsiteY0" fmla="*/ 128577 h 610588"/>
                <a:gd name="connsiteX1" fmla="*/ 0 w 610559"/>
                <a:gd name="connsiteY1" fmla="*/ 610588 h 610588"/>
                <a:gd name="connsiteX0" fmla="*/ 136241 w 136241"/>
                <a:gd name="connsiteY0" fmla="*/ 85371 h 934720"/>
                <a:gd name="connsiteX1" fmla="*/ 39491 w 136241"/>
                <a:gd name="connsiteY1" fmla="*/ 934720 h 934720"/>
                <a:gd name="connsiteX0" fmla="*/ 234293 w 234293"/>
                <a:gd name="connsiteY0" fmla="*/ 93222 h 942571"/>
                <a:gd name="connsiteX1" fmla="*/ 137543 w 234293"/>
                <a:gd name="connsiteY1" fmla="*/ 942571 h 942571"/>
                <a:gd name="connsiteX0" fmla="*/ 206134 w 206134"/>
                <a:gd name="connsiteY0" fmla="*/ 22965 h 872314"/>
                <a:gd name="connsiteX1" fmla="*/ 109384 w 206134"/>
                <a:gd name="connsiteY1" fmla="*/ 872314 h 872314"/>
                <a:gd name="connsiteX0" fmla="*/ 428390 w 428390"/>
                <a:gd name="connsiteY0" fmla="*/ 15395 h 1156690"/>
                <a:gd name="connsiteX1" fmla="*/ 56183 w 428390"/>
                <a:gd name="connsiteY1" fmla="*/ 1156690 h 1156690"/>
                <a:gd name="connsiteX0" fmla="*/ 384825 w 384825"/>
                <a:gd name="connsiteY0" fmla="*/ 23485 h 1164780"/>
                <a:gd name="connsiteX1" fmla="*/ 12618 w 384825"/>
                <a:gd name="connsiteY1" fmla="*/ 1164780 h 1164780"/>
                <a:gd name="connsiteX0" fmla="*/ 383670 w 383670"/>
                <a:gd name="connsiteY0" fmla="*/ 8616 h 1149911"/>
                <a:gd name="connsiteX1" fmla="*/ 11463 w 383670"/>
                <a:gd name="connsiteY1" fmla="*/ 1149911 h 114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3670" h="1149911">
                  <a:moveTo>
                    <a:pt x="383670" y="8616"/>
                  </a:moveTo>
                  <a:cubicBezTo>
                    <a:pt x="212407" y="-63230"/>
                    <a:pt x="-59116" y="314043"/>
                    <a:pt x="11463" y="1149911"/>
                  </a:cubicBezTo>
                </a:path>
              </a:pathLst>
            </a:custGeom>
            <a:noFill/>
            <a:ln w="6350" cap="rnd">
              <a:solidFill>
                <a:srgbClr val="FFFF00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8 Forma libre"/>
            <p:cNvSpPr/>
            <p:nvPr/>
          </p:nvSpPr>
          <p:spPr bwMode="auto">
            <a:xfrm>
              <a:off x="15641910" y="6609418"/>
              <a:ext cx="1950764" cy="998464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323141 w 323141"/>
                <a:gd name="connsiteY0" fmla="*/ 1554856 h 1554856"/>
                <a:gd name="connsiteX1" fmla="*/ 0 w 323141"/>
                <a:gd name="connsiteY1" fmla="*/ 72735 h 1554856"/>
                <a:gd name="connsiteX0" fmla="*/ 323141 w 352425"/>
                <a:gd name="connsiteY0" fmla="*/ 1568401 h 1568401"/>
                <a:gd name="connsiteX1" fmla="*/ 0 w 352425"/>
                <a:gd name="connsiteY1" fmla="*/ 86280 h 1568401"/>
                <a:gd name="connsiteX0" fmla="*/ 323141 w 357988"/>
                <a:gd name="connsiteY0" fmla="*/ 1491235 h 1491235"/>
                <a:gd name="connsiteX1" fmla="*/ 0 w 357988"/>
                <a:gd name="connsiteY1" fmla="*/ 9114 h 1491235"/>
                <a:gd name="connsiteX0" fmla="*/ 303455 w 340083"/>
                <a:gd name="connsiteY0" fmla="*/ 1421950 h 1421950"/>
                <a:gd name="connsiteX1" fmla="*/ 0 w 340083"/>
                <a:gd name="connsiteY1" fmla="*/ 9798 h 1421950"/>
                <a:gd name="connsiteX0" fmla="*/ 0 w 362943"/>
                <a:gd name="connsiteY0" fmla="*/ 365171 h 365171"/>
                <a:gd name="connsiteX1" fmla="*/ 316659 w 362943"/>
                <a:gd name="connsiteY1" fmla="*/ 267438 h 365171"/>
                <a:gd name="connsiteX0" fmla="*/ 0 w 353479"/>
                <a:gd name="connsiteY0" fmla="*/ 290324 h 290324"/>
                <a:gd name="connsiteX1" fmla="*/ 316659 w 353479"/>
                <a:gd name="connsiteY1" fmla="*/ 192591 h 290324"/>
                <a:gd name="connsiteX0" fmla="*/ 0 w 372008"/>
                <a:gd name="connsiteY0" fmla="*/ 313089 h 313089"/>
                <a:gd name="connsiteX1" fmla="*/ 336345 w 372008"/>
                <a:gd name="connsiteY1" fmla="*/ 160380 h 313089"/>
                <a:gd name="connsiteX0" fmla="*/ 0 w 336345"/>
                <a:gd name="connsiteY0" fmla="*/ 362292 h 362292"/>
                <a:gd name="connsiteX1" fmla="*/ 336345 w 336345"/>
                <a:gd name="connsiteY1" fmla="*/ 209583 h 362292"/>
                <a:gd name="connsiteX0" fmla="*/ 0 w 336345"/>
                <a:gd name="connsiteY0" fmla="*/ 351418 h 351418"/>
                <a:gd name="connsiteX1" fmla="*/ 336345 w 336345"/>
                <a:gd name="connsiteY1" fmla="*/ 198709 h 351418"/>
                <a:gd name="connsiteX0" fmla="*/ 0 w 302386"/>
                <a:gd name="connsiteY0" fmla="*/ 403540 h 403540"/>
                <a:gd name="connsiteX1" fmla="*/ 302386 w 302386"/>
                <a:gd name="connsiteY1" fmla="*/ 160871 h 403540"/>
                <a:gd name="connsiteX0" fmla="*/ 0 w 302386"/>
                <a:gd name="connsiteY0" fmla="*/ 392922 h 392922"/>
                <a:gd name="connsiteX1" fmla="*/ 302386 w 302386"/>
                <a:gd name="connsiteY1" fmla="*/ 150253 h 39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386" h="392922">
                  <a:moveTo>
                    <a:pt x="0" y="392922"/>
                  </a:moveTo>
                  <a:cubicBezTo>
                    <a:pt x="55517" y="-94872"/>
                    <a:pt x="231613" y="-69141"/>
                    <a:pt x="302386" y="150253"/>
                  </a:cubicBezTo>
                </a:path>
              </a:pathLst>
            </a:custGeom>
            <a:noFill/>
            <a:ln w="6350" cap="rnd">
              <a:solidFill>
                <a:srgbClr val="FFFF00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5" name="8 Forma libre"/>
            <p:cNvSpPr/>
            <p:nvPr/>
          </p:nvSpPr>
          <p:spPr bwMode="auto">
            <a:xfrm>
              <a:off x="17592673" y="6959865"/>
              <a:ext cx="2335031" cy="3227931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323141 w 323141"/>
                <a:gd name="connsiteY0" fmla="*/ 1554856 h 1554856"/>
                <a:gd name="connsiteX1" fmla="*/ 0 w 323141"/>
                <a:gd name="connsiteY1" fmla="*/ 72735 h 1554856"/>
                <a:gd name="connsiteX0" fmla="*/ 323141 w 352425"/>
                <a:gd name="connsiteY0" fmla="*/ 1568401 h 1568401"/>
                <a:gd name="connsiteX1" fmla="*/ 0 w 352425"/>
                <a:gd name="connsiteY1" fmla="*/ 86280 h 1568401"/>
                <a:gd name="connsiteX0" fmla="*/ 323141 w 357988"/>
                <a:gd name="connsiteY0" fmla="*/ 1491235 h 1491235"/>
                <a:gd name="connsiteX1" fmla="*/ 0 w 357988"/>
                <a:gd name="connsiteY1" fmla="*/ 9114 h 1491235"/>
                <a:gd name="connsiteX0" fmla="*/ 303455 w 340083"/>
                <a:gd name="connsiteY0" fmla="*/ 1421950 h 1421950"/>
                <a:gd name="connsiteX1" fmla="*/ 0 w 340083"/>
                <a:gd name="connsiteY1" fmla="*/ 9798 h 1421950"/>
                <a:gd name="connsiteX0" fmla="*/ 361951 w 393732"/>
                <a:gd name="connsiteY0" fmla="*/ 1269666 h 1269666"/>
                <a:gd name="connsiteX1" fmla="*/ 0 w 393732"/>
                <a:gd name="connsiteY1" fmla="*/ 11731 h 1269666"/>
                <a:gd name="connsiteX0" fmla="*/ 361951 w 361951"/>
                <a:gd name="connsiteY0" fmla="*/ 1270277 h 1270277"/>
                <a:gd name="connsiteX1" fmla="*/ 0 w 361951"/>
                <a:gd name="connsiteY1" fmla="*/ 12342 h 127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1951" h="1270277">
                  <a:moveTo>
                    <a:pt x="361951" y="1270277"/>
                  </a:moveTo>
                  <a:cubicBezTo>
                    <a:pt x="347723" y="537592"/>
                    <a:pt x="172350" y="-97101"/>
                    <a:pt x="0" y="12342"/>
                  </a:cubicBezTo>
                </a:path>
              </a:pathLst>
            </a:custGeom>
            <a:noFill/>
            <a:ln w="6350" cap="rnd">
              <a:solidFill>
                <a:srgbClr val="FFFF00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" name="8 Forma libre"/>
            <p:cNvSpPr/>
            <p:nvPr/>
          </p:nvSpPr>
          <p:spPr bwMode="auto">
            <a:xfrm>
              <a:off x="12692333" y="6329154"/>
              <a:ext cx="4900340" cy="3793327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323141 w 323141"/>
                <a:gd name="connsiteY0" fmla="*/ 1554856 h 1554856"/>
                <a:gd name="connsiteX1" fmla="*/ 0 w 323141"/>
                <a:gd name="connsiteY1" fmla="*/ 72735 h 1554856"/>
                <a:gd name="connsiteX0" fmla="*/ 323141 w 352425"/>
                <a:gd name="connsiteY0" fmla="*/ 1568401 h 1568401"/>
                <a:gd name="connsiteX1" fmla="*/ 0 w 352425"/>
                <a:gd name="connsiteY1" fmla="*/ 86280 h 1568401"/>
                <a:gd name="connsiteX0" fmla="*/ 323141 w 357988"/>
                <a:gd name="connsiteY0" fmla="*/ 1491235 h 1491235"/>
                <a:gd name="connsiteX1" fmla="*/ 0 w 357988"/>
                <a:gd name="connsiteY1" fmla="*/ 9114 h 1491235"/>
                <a:gd name="connsiteX0" fmla="*/ 303455 w 340083"/>
                <a:gd name="connsiteY0" fmla="*/ 1421950 h 1421950"/>
                <a:gd name="connsiteX1" fmla="*/ 0 w 340083"/>
                <a:gd name="connsiteY1" fmla="*/ 9798 h 1421950"/>
                <a:gd name="connsiteX0" fmla="*/ 33755 w 132122"/>
                <a:gd name="connsiteY0" fmla="*/ 1219782 h 1219782"/>
                <a:gd name="connsiteX1" fmla="*/ 0 w 132122"/>
                <a:gd name="connsiteY1" fmla="*/ 12539 h 1219782"/>
                <a:gd name="connsiteX0" fmla="*/ 124608 w 150735"/>
                <a:gd name="connsiteY0" fmla="*/ 1207272 h 1207272"/>
                <a:gd name="connsiteX1" fmla="*/ 90853 w 150735"/>
                <a:gd name="connsiteY1" fmla="*/ 29 h 1207272"/>
                <a:gd name="connsiteX0" fmla="*/ 228597 w 228597"/>
                <a:gd name="connsiteY0" fmla="*/ 1207260 h 1207260"/>
                <a:gd name="connsiteX1" fmla="*/ 194842 w 228597"/>
                <a:gd name="connsiteY1" fmla="*/ 17 h 1207260"/>
                <a:gd name="connsiteX0" fmla="*/ 203670 w 203670"/>
                <a:gd name="connsiteY0" fmla="*/ 1207257 h 1207257"/>
                <a:gd name="connsiteX1" fmla="*/ 169915 w 203670"/>
                <a:gd name="connsiteY1" fmla="*/ 14 h 1207257"/>
                <a:gd name="connsiteX0" fmla="*/ 174888 w 174888"/>
                <a:gd name="connsiteY0" fmla="*/ 1207243 h 1207243"/>
                <a:gd name="connsiteX1" fmla="*/ 141133 w 174888"/>
                <a:gd name="connsiteY1" fmla="*/ 0 h 1207243"/>
                <a:gd name="connsiteX0" fmla="*/ 38290 w 797887"/>
                <a:gd name="connsiteY0" fmla="*/ 1232232 h 1232232"/>
                <a:gd name="connsiteX1" fmla="*/ 797887 w 797887"/>
                <a:gd name="connsiteY1" fmla="*/ 0 h 1232232"/>
                <a:gd name="connsiteX0" fmla="*/ 0 w 759597"/>
                <a:gd name="connsiteY0" fmla="*/ 1232232 h 1232232"/>
                <a:gd name="connsiteX1" fmla="*/ 759597 w 759597"/>
                <a:gd name="connsiteY1" fmla="*/ 0 h 1232232"/>
                <a:gd name="connsiteX0" fmla="*/ 0 w 759597"/>
                <a:gd name="connsiteY0" fmla="*/ 1492776 h 1492776"/>
                <a:gd name="connsiteX1" fmla="*/ 759597 w 759597"/>
                <a:gd name="connsiteY1" fmla="*/ 260544 h 149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9597" h="1492776">
                  <a:moveTo>
                    <a:pt x="0" y="1492776"/>
                  </a:moveTo>
                  <a:cubicBezTo>
                    <a:pt x="67329" y="535190"/>
                    <a:pt x="475228" y="-493614"/>
                    <a:pt x="759597" y="260544"/>
                  </a:cubicBezTo>
                </a:path>
              </a:pathLst>
            </a:custGeom>
            <a:noFill/>
            <a:ln w="6350" cap="rnd">
              <a:solidFill>
                <a:srgbClr val="FFFF00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7" name="8 Forma libre"/>
            <p:cNvSpPr/>
            <p:nvPr/>
          </p:nvSpPr>
          <p:spPr bwMode="auto">
            <a:xfrm flipH="1">
              <a:off x="13232788" y="8959749"/>
              <a:ext cx="5464174" cy="1475254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550461 w 550461"/>
                <a:gd name="connsiteY0" fmla="*/ 159514 h 580552"/>
                <a:gd name="connsiteX1" fmla="*/ 0 w 550461"/>
                <a:gd name="connsiteY1" fmla="*/ 580552 h 58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461" h="580552">
                  <a:moveTo>
                    <a:pt x="550461" y="159514"/>
                  </a:moveTo>
                  <a:cubicBezTo>
                    <a:pt x="369745" y="-228324"/>
                    <a:pt x="91637" y="161246"/>
                    <a:pt x="0" y="580552"/>
                  </a:cubicBezTo>
                </a:path>
              </a:pathLst>
            </a:custGeom>
            <a:noFill/>
            <a:ln w="6350" cap="rnd">
              <a:solidFill>
                <a:srgbClr val="F26A08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9" name="8 Forma libre"/>
            <p:cNvSpPr/>
            <p:nvPr/>
          </p:nvSpPr>
          <p:spPr bwMode="auto">
            <a:xfrm flipH="1">
              <a:off x="14394238" y="6592567"/>
              <a:ext cx="4297273" cy="3842435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1277920 w 1277920"/>
                <a:gd name="connsiteY0" fmla="*/ 622530 h 622530"/>
                <a:gd name="connsiteX1" fmla="*/ 0 w 1277920"/>
                <a:gd name="connsiteY1" fmla="*/ 159958 h 622530"/>
                <a:gd name="connsiteX0" fmla="*/ 1277920 w 1277920"/>
                <a:gd name="connsiteY0" fmla="*/ 678951 h 678951"/>
                <a:gd name="connsiteX1" fmla="*/ 0 w 1277920"/>
                <a:gd name="connsiteY1" fmla="*/ 216379 h 678951"/>
                <a:gd name="connsiteX0" fmla="*/ 1277920 w 1277920"/>
                <a:gd name="connsiteY0" fmla="*/ 678951 h 678951"/>
                <a:gd name="connsiteX1" fmla="*/ 0 w 1277920"/>
                <a:gd name="connsiteY1" fmla="*/ 216379 h 678951"/>
                <a:gd name="connsiteX0" fmla="*/ 1277920 w 1277920"/>
                <a:gd name="connsiteY0" fmla="*/ 1089120 h 1089120"/>
                <a:gd name="connsiteX1" fmla="*/ 0 w 1277920"/>
                <a:gd name="connsiteY1" fmla="*/ 626548 h 1089120"/>
                <a:gd name="connsiteX0" fmla="*/ 1277920 w 1277920"/>
                <a:gd name="connsiteY0" fmla="*/ 1300780 h 1300780"/>
                <a:gd name="connsiteX1" fmla="*/ 0 w 1277920"/>
                <a:gd name="connsiteY1" fmla="*/ 838208 h 1300780"/>
                <a:gd name="connsiteX0" fmla="*/ 1277920 w 1277920"/>
                <a:gd name="connsiteY0" fmla="*/ 1362513 h 1362513"/>
                <a:gd name="connsiteX1" fmla="*/ 0 w 1277920"/>
                <a:gd name="connsiteY1" fmla="*/ 899941 h 1362513"/>
                <a:gd name="connsiteX0" fmla="*/ 264343 w 264343"/>
                <a:gd name="connsiteY0" fmla="*/ 1007058 h 1454273"/>
                <a:gd name="connsiteX1" fmla="*/ 0 w 264343"/>
                <a:gd name="connsiteY1" fmla="*/ 1454273 h 1454273"/>
                <a:gd name="connsiteX0" fmla="*/ 264343 w 264343"/>
                <a:gd name="connsiteY0" fmla="*/ 194569 h 641784"/>
                <a:gd name="connsiteX1" fmla="*/ 0 w 264343"/>
                <a:gd name="connsiteY1" fmla="*/ 641784 h 641784"/>
                <a:gd name="connsiteX0" fmla="*/ 264343 w 264343"/>
                <a:gd name="connsiteY0" fmla="*/ 89111 h 536326"/>
                <a:gd name="connsiteX1" fmla="*/ 0 w 264343"/>
                <a:gd name="connsiteY1" fmla="*/ 536326 h 536326"/>
                <a:gd name="connsiteX0" fmla="*/ 264343 w 264343"/>
                <a:gd name="connsiteY0" fmla="*/ 80979 h 528194"/>
                <a:gd name="connsiteX1" fmla="*/ 0 w 264343"/>
                <a:gd name="connsiteY1" fmla="*/ 528194 h 528194"/>
                <a:gd name="connsiteX0" fmla="*/ 264343 w 264343"/>
                <a:gd name="connsiteY0" fmla="*/ 91391 h 538606"/>
                <a:gd name="connsiteX1" fmla="*/ 0 w 264343"/>
                <a:gd name="connsiteY1" fmla="*/ 538606 h 538606"/>
                <a:gd name="connsiteX0" fmla="*/ 266239 w 266239"/>
                <a:gd name="connsiteY0" fmla="*/ 57575 h 504790"/>
                <a:gd name="connsiteX1" fmla="*/ 1896 w 266239"/>
                <a:gd name="connsiteY1" fmla="*/ 504790 h 504790"/>
                <a:gd name="connsiteX0" fmla="*/ 264628 w 264628"/>
                <a:gd name="connsiteY0" fmla="*/ 74074 h 521289"/>
                <a:gd name="connsiteX1" fmla="*/ 285 w 264628"/>
                <a:gd name="connsiteY1" fmla="*/ 521289 h 521289"/>
                <a:gd name="connsiteX0" fmla="*/ 339474 w 339474"/>
                <a:gd name="connsiteY0" fmla="*/ 9118 h 1461172"/>
                <a:gd name="connsiteX1" fmla="*/ 218 w 339474"/>
                <a:gd name="connsiteY1" fmla="*/ 1461172 h 1461172"/>
                <a:gd name="connsiteX0" fmla="*/ 339491 w 339491"/>
                <a:gd name="connsiteY0" fmla="*/ 46781 h 1498835"/>
                <a:gd name="connsiteX1" fmla="*/ 235 w 339491"/>
                <a:gd name="connsiteY1" fmla="*/ 1498835 h 1498835"/>
                <a:gd name="connsiteX0" fmla="*/ 339256 w 339256"/>
                <a:gd name="connsiteY0" fmla="*/ 60048 h 1512102"/>
                <a:gd name="connsiteX1" fmla="*/ 0 w 339256"/>
                <a:gd name="connsiteY1" fmla="*/ 1512102 h 15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9256" h="1512102">
                  <a:moveTo>
                    <a:pt x="339256" y="60048"/>
                  </a:moveTo>
                  <a:cubicBezTo>
                    <a:pt x="275529" y="-227801"/>
                    <a:pt x="65347" y="562239"/>
                    <a:pt x="0" y="1512102"/>
                  </a:cubicBezTo>
                </a:path>
              </a:pathLst>
            </a:custGeom>
            <a:noFill/>
            <a:ln w="6350" cap="rnd">
              <a:solidFill>
                <a:srgbClr val="F26A08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0" name="8 Forma libre"/>
            <p:cNvSpPr/>
            <p:nvPr/>
          </p:nvSpPr>
          <p:spPr bwMode="auto">
            <a:xfrm>
              <a:off x="18696958" y="6309882"/>
              <a:ext cx="1227635" cy="4125120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610559 w 610559"/>
                <a:gd name="connsiteY0" fmla="*/ 147914 h 629925"/>
                <a:gd name="connsiteX1" fmla="*/ 0 w 610559"/>
                <a:gd name="connsiteY1" fmla="*/ 629925 h 629925"/>
                <a:gd name="connsiteX0" fmla="*/ 610559 w 610559"/>
                <a:gd name="connsiteY0" fmla="*/ 105129 h 587140"/>
                <a:gd name="connsiteX1" fmla="*/ 0 w 610559"/>
                <a:gd name="connsiteY1" fmla="*/ 587140 h 587140"/>
                <a:gd name="connsiteX0" fmla="*/ 610559 w 610559"/>
                <a:gd name="connsiteY0" fmla="*/ 128577 h 610588"/>
                <a:gd name="connsiteX1" fmla="*/ 0 w 610559"/>
                <a:gd name="connsiteY1" fmla="*/ 610588 h 610588"/>
                <a:gd name="connsiteX0" fmla="*/ 136241 w 136241"/>
                <a:gd name="connsiteY0" fmla="*/ 85371 h 934720"/>
                <a:gd name="connsiteX1" fmla="*/ 39491 w 136241"/>
                <a:gd name="connsiteY1" fmla="*/ 934720 h 934720"/>
                <a:gd name="connsiteX0" fmla="*/ 234293 w 234293"/>
                <a:gd name="connsiteY0" fmla="*/ 93222 h 942571"/>
                <a:gd name="connsiteX1" fmla="*/ 137543 w 234293"/>
                <a:gd name="connsiteY1" fmla="*/ 942571 h 942571"/>
                <a:gd name="connsiteX0" fmla="*/ 206134 w 206134"/>
                <a:gd name="connsiteY0" fmla="*/ 22965 h 872314"/>
                <a:gd name="connsiteX1" fmla="*/ 109384 w 206134"/>
                <a:gd name="connsiteY1" fmla="*/ 872314 h 872314"/>
                <a:gd name="connsiteX0" fmla="*/ 428390 w 428390"/>
                <a:gd name="connsiteY0" fmla="*/ 15395 h 1156690"/>
                <a:gd name="connsiteX1" fmla="*/ 56183 w 428390"/>
                <a:gd name="connsiteY1" fmla="*/ 1156690 h 1156690"/>
                <a:gd name="connsiteX0" fmla="*/ 384825 w 384825"/>
                <a:gd name="connsiteY0" fmla="*/ 23485 h 1164780"/>
                <a:gd name="connsiteX1" fmla="*/ 12618 w 384825"/>
                <a:gd name="connsiteY1" fmla="*/ 1164780 h 1164780"/>
                <a:gd name="connsiteX0" fmla="*/ 383670 w 383670"/>
                <a:gd name="connsiteY0" fmla="*/ 8616 h 1149911"/>
                <a:gd name="connsiteX1" fmla="*/ 11463 w 383670"/>
                <a:gd name="connsiteY1" fmla="*/ 1149911 h 1149911"/>
                <a:gd name="connsiteX0" fmla="*/ 123342 w 123342"/>
                <a:gd name="connsiteY0" fmla="*/ 4214 h 1627560"/>
                <a:gd name="connsiteX1" fmla="*/ 58684 w 123342"/>
                <a:gd name="connsiteY1" fmla="*/ 1627560 h 1627560"/>
                <a:gd name="connsiteX0" fmla="*/ 119647 w 119647"/>
                <a:gd name="connsiteY0" fmla="*/ 0 h 1623346"/>
                <a:gd name="connsiteX1" fmla="*/ 54989 w 119647"/>
                <a:gd name="connsiteY1" fmla="*/ 1623346 h 1623346"/>
                <a:gd name="connsiteX0" fmla="*/ 166005 w 166005"/>
                <a:gd name="connsiteY0" fmla="*/ 0 h 1623346"/>
                <a:gd name="connsiteX1" fmla="*/ 101347 w 166005"/>
                <a:gd name="connsiteY1" fmla="*/ 1623346 h 1623346"/>
                <a:gd name="connsiteX0" fmla="*/ 64658 w 116456"/>
                <a:gd name="connsiteY0" fmla="*/ 0 h 1623346"/>
                <a:gd name="connsiteX1" fmla="*/ 0 w 116456"/>
                <a:gd name="connsiteY1" fmla="*/ 1623346 h 1623346"/>
                <a:gd name="connsiteX0" fmla="*/ 64658 w 190294"/>
                <a:gd name="connsiteY0" fmla="*/ 0 h 1623346"/>
                <a:gd name="connsiteX1" fmla="*/ 0 w 190294"/>
                <a:gd name="connsiteY1" fmla="*/ 1623346 h 162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294" h="1623346">
                  <a:moveTo>
                    <a:pt x="64658" y="0"/>
                  </a:moveTo>
                  <a:cubicBezTo>
                    <a:pt x="183142" y="241955"/>
                    <a:pt x="301099" y="926097"/>
                    <a:pt x="0" y="1623346"/>
                  </a:cubicBezTo>
                </a:path>
              </a:pathLst>
            </a:custGeom>
            <a:noFill/>
            <a:ln w="6350" cap="rnd">
              <a:solidFill>
                <a:srgbClr val="F26A08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8 Forma libre"/>
            <p:cNvSpPr/>
            <p:nvPr/>
          </p:nvSpPr>
          <p:spPr bwMode="auto">
            <a:xfrm>
              <a:off x="11811888" y="5034952"/>
              <a:ext cx="6885071" cy="5400051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323141 w 323141"/>
                <a:gd name="connsiteY0" fmla="*/ 1554856 h 1554856"/>
                <a:gd name="connsiteX1" fmla="*/ 0 w 323141"/>
                <a:gd name="connsiteY1" fmla="*/ 72735 h 1554856"/>
                <a:gd name="connsiteX0" fmla="*/ 323141 w 352425"/>
                <a:gd name="connsiteY0" fmla="*/ 1568401 h 1568401"/>
                <a:gd name="connsiteX1" fmla="*/ 0 w 352425"/>
                <a:gd name="connsiteY1" fmla="*/ 86280 h 1568401"/>
                <a:gd name="connsiteX0" fmla="*/ 323141 w 357988"/>
                <a:gd name="connsiteY0" fmla="*/ 1491235 h 1491235"/>
                <a:gd name="connsiteX1" fmla="*/ 0 w 357988"/>
                <a:gd name="connsiteY1" fmla="*/ 9114 h 1491235"/>
                <a:gd name="connsiteX0" fmla="*/ 303455 w 340083"/>
                <a:gd name="connsiteY0" fmla="*/ 1421950 h 1421950"/>
                <a:gd name="connsiteX1" fmla="*/ 0 w 340083"/>
                <a:gd name="connsiteY1" fmla="*/ 9798 h 1421950"/>
                <a:gd name="connsiteX0" fmla="*/ 0 w 362943"/>
                <a:gd name="connsiteY0" fmla="*/ 365171 h 365171"/>
                <a:gd name="connsiteX1" fmla="*/ 316659 w 362943"/>
                <a:gd name="connsiteY1" fmla="*/ 267438 h 365171"/>
                <a:gd name="connsiteX0" fmla="*/ 0 w 353479"/>
                <a:gd name="connsiteY0" fmla="*/ 290324 h 290324"/>
                <a:gd name="connsiteX1" fmla="*/ 316659 w 353479"/>
                <a:gd name="connsiteY1" fmla="*/ 192591 h 290324"/>
                <a:gd name="connsiteX0" fmla="*/ 0 w 372008"/>
                <a:gd name="connsiteY0" fmla="*/ 313089 h 313089"/>
                <a:gd name="connsiteX1" fmla="*/ 336345 w 372008"/>
                <a:gd name="connsiteY1" fmla="*/ 160380 h 313089"/>
                <a:gd name="connsiteX0" fmla="*/ 0 w 336345"/>
                <a:gd name="connsiteY0" fmla="*/ 362292 h 362292"/>
                <a:gd name="connsiteX1" fmla="*/ 336345 w 336345"/>
                <a:gd name="connsiteY1" fmla="*/ 209583 h 362292"/>
                <a:gd name="connsiteX0" fmla="*/ 0 w 336345"/>
                <a:gd name="connsiteY0" fmla="*/ 351418 h 351418"/>
                <a:gd name="connsiteX1" fmla="*/ 336345 w 336345"/>
                <a:gd name="connsiteY1" fmla="*/ 198709 h 351418"/>
                <a:gd name="connsiteX0" fmla="*/ 0 w 302386"/>
                <a:gd name="connsiteY0" fmla="*/ 403540 h 403540"/>
                <a:gd name="connsiteX1" fmla="*/ 302386 w 302386"/>
                <a:gd name="connsiteY1" fmla="*/ 160871 h 403540"/>
                <a:gd name="connsiteX0" fmla="*/ 0 w 302386"/>
                <a:gd name="connsiteY0" fmla="*/ 392922 h 392922"/>
                <a:gd name="connsiteX1" fmla="*/ 302386 w 302386"/>
                <a:gd name="connsiteY1" fmla="*/ 150253 h 392922"/>
                <a:gd name="connsiteX0" fmla="*/ 0 w 1067248"/>
                <a:gd name="connsiteY0" fmla="*/ 68061 h 2086277"/>
                <a:gd name="connsiteX1" fmla="*/ 1067248 w 1067248"/>
                <a:gd name="connsiteY1" fmla="*/ 2086277 h 2086277"/>
                <a:gd name="connsiteX0" fmla="*/ 0 w 1067248"/>
                <a:gd name="connsiteY0" fmla="*/ 57195 h 2075411"/>
                <a:gd name="connsiteX1" fmla="*/ 1067248 w 1067248"/>
                <a:gd name="connsiteY1" fmla="*/ 2075411 h 2075411"/>
                <a:gd name="connsiteX0" fmla="*/ 0 w 1067248"/>
                <a:gd name="connsiteY0" fmla="*/ 135410 h 2153626"/>
                <a:gd name="connsiteX1" fmla="*/ 1067248 w 1067248"/>
                <a:gd name="connsiteY1" fmla="*/ 2153626 h 2153626"/>
                <a:gd name="connsiteX0" fmla="*/ 0 w 1067248"/>
                <a:gd name="connsiteY0" fmla="*/ 106847 h 2125063"/>
                <a:gd name="connsiteX1" fmla="*/ 1067248 w 1067248"/>
                <a:gd name="connsiteY1" fmla="*/ 2125063 h 212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7248" h="2125063">
                  <a:moveTo>
                    <a:pt x="0" y="106847"/>
                  </a:moveTo>
                  <a:cubicBezTo>
                    <a:pt x="306905" y="-258737"/>
                    <a:pt x="1047287" y="289781"/>
                    <a:pt x="1067248" y="2125063"/>
                  </a:cubicBezTo>
                </a:path>
              </a:pathLst>
            </a:custGeom>
            <a:noFill/>
            <a:ln w="6350" cap="rnd">
              <a:solidFill>
                <a:srgbClr val="F26A08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8 Forma libre"/>
            <p:cNvSpPr/>
            <p:nvPr/>
          </p:nvSpPr>
          <p:spPr bwMode="auto">
            <a:xfrm>
              <a:off x="18696959" y="10381622"/>
              <a:ext cx="1851950" cy="1110596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323141 w 323141"/>
                <a:gd name="connsiteY0" fmla="*/ 1554856 h 1554856"/>
                <a:gd name="connsiteX1" fmla="*/ 0 w 323141"/>
                <a:gd name="connsiteY1" fmla="*/ 72735 h 1554856"/>
                <a:gd name="connsiteX0" fmla="*/ 323141 w 352425"/>
                <a:gd name="connsiteY0" fmla="*/ 1568401 h 1568401"/>
                <a:gd name="connsiteX1" fmla="*/ 0 w 352425"/>
                <a:gd name="connsiteY1" fmla="*/ 86280 h 1568401"/>
                <a:gd name="connsiteX0" fmla="*/ 323141 w 357988"/>
                <a:gd name="connsiteY0" fmla="*/ 1491235 h 1491235"/>
                <a:gd name="connsiteX1" fmla="*/ 0 w 357988"/>
                <a:gd name="connsiteY1" fmla="*/ 9114 h 1491235"/>
                <a:gd name="connsiteX0" fmla="*/ 303455 w 340083"/>
                <a:gd name="connsiteY0" fmla="*/ 1421950 h 1421950"/>
                <a:gd name="connsiteX1" fmla="*/ 0 w 340083"/>
                <a:gd name="connsiteY1" fmla="*/ 9798 h 1421950"/>
                <a:gd name="connsiteX0" fmla="*/ 361951 w 393732"/>
                <a:gd name="connsiteY0" fmla="*/ 1269666 h 1269666"/>
                <a:gd name="connsiteX1" fmla="*/ 0 w 393732"/>
                <a:gd name="connsiteY1" fmla="*/ 11731 h 1269666"/>
                <a:gd name="connsiteX0" fmla="*/ 361951 w 361951"/>
                <a:gd name="connsiteY0" fmla="*/ 1270277 h 1270277"/>
                <a:gd name="connsiteX1" fmla="*/ 0 w 361951"/>
                <a:gd name="connsiteY1" fmla="*/ 12342 h 1270277"/>
                <a:gd name="connsiteX0" fmla="*/ 287069 w 287069"/>
                <a:gd name="connsiteY0" fmla="*/ 528955 h 528955"/>
                <a:gd name="connsiteX1" fmla="*/ 0 w 287069"/>
                <a:gd name="connsiteY1" fmla="*/ 112912 h 528955"/>
                <a:gd name="connsiteX0" fmla="*/ 287069 w 287069"/>
                <a:gd name="connsiteY0" fmla="*/ 437049 h 437049"/>
                <a:gd name="connsiteX1" fmla="*/ 0 w 287069"/>
                <a:gd name="connsiteY1" fmla="*/ 21006 h 43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069" h="437049">
                  <a:moveTo>
                    <a:pt x="287069" y="437049"/>
                  </a:moveTo>
                  <a:cubicBezTo>
                    <a:pt x="274810" y="256620"/>
                    <a:pt x="172350" y="-88437"/>
                    <a:pt x="0" y="21006"/>
                  </a:cubicBezTo>
                </a:path>
              </a:pathLst>
            </a:custGeom>
            <a:noFill/>
            <a:ln w="6350" cap="rnd">
              <a:solidFill>
                <a:srgbClr val="F26A08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3" name="8 Forma libre"/>
            <p:cNvSpPr/>
            <p:nvPr/>
          </p:nvSpPr>
          <p:spPr bwMode="auto">
            <a:xfrm>
              <a:off x="7363875" y="6721083"/>
              <a:ext cx="11335649" cy="3716261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323141 w 323141"/>
                <a:gd name="connsiteY0" fmla="*/ 1554856 h 1554856"/>
                <a:gd name="connsiteX1" fmla="*/ 0 w 323141"/>
                <a:gd name="connsiteY1" fmla="*/ 72735 h 1554856"/>
                <a:gd name="connsiteX0" fmla="*/ 323141 w 352425"/>
                <a:gd name="connsiteY0" fmla="*/ 1568401 h 1568401"/>
                <a:gd name="connsiteX1" fmla="*/ 0 w 352425"/>
                <a:gd name="connsiteY1" fmla="*/ 86280 h 1568401"/>
                <a:gd name="connsiteX0" fmla="*/ 323141 w 357988"/>
                <a:gd name="connsiteY0" fmla="*/ 1491235 h 1491235"/>
                <a:gd name="connsiteX1" fmla="*/ 0 w 357988"/>
                <a:gd name="connsiteY1" fmla="*/ 9114 h 1491235"/>
                <a:gd name="connsiteX0" fmla="*/ 303455 w 340083"/>
                <a:gd name="connsiteY0" fmla="*/ 1421950 h 1421950"/>
                <a:gd name="connsiteX1" fmla="*/ 0 w 340083"/>
                <a:gd name="connsiteY1" fmla="*/ 9798 h 1421950"/>
                <a:gd name="connsiteX0" fmla="*/ 33755 w 132122"/>
                <a:gd name="connsiteY0" fmla="*/ 1219782 h 1219782"/>
                <a:gd name="connsiteX1" fmla="*/ 0 w 132122"/>
                <a:gd name="connsiteY1" fmla="*/ 12539 h 1219782"/>
                <a:gd name="connsiteX0" fmla="*/ 124608 w 150735"/>
                <a:gd name="connsiteY0" fmla="*/ 1207272 h 1207272"/>
                <a:gd name="connsiteX1" fmla="*/ 90853 w 150735"/>
                <a:gd name="connsiteY1" fmla="*/ 29 h 1207272"/>
                <a:gd name="connsiteX0" fmla="*/ 228597 w 228597"/>
                <a:gd name="connsiteY0" fmla="*/ 1207260 h 1207260"/>
                <a:gd name="connsiteX1" fmla="*/ 194842 w 228597"/>
                <a:gd name="connsiteY1" fmla="*/ 17 h 1207260"/>
                <a:gd name="connsiteX0" fmla="*/ 203670 w 203670"/>
                <a:gd name="connsiteY0" fmla="*/ 1207257 h 1207257"/>
                <a:gd name="connsiteX1" fmla="*/ 169915 w 203670"/>
                <a:gd name="connsiteY1" fmla="*/ 14 h 1207257"/>
                <a:gd name="connsiteX0" fmla="*/ 174888 w 174888"/>
                <a:gd name="connsiteY0" fmla="*/ 1207243 h 1207243"/>
                <a:gd name="connsiteX1" fmla="*/ 141133 w 174888"/>
                <a:gd name="connsiteY1" fmla="*/ 0 h 1207243"/>
                <a:gd name="connsiteX0" fmla="*/ 38290 w 797887"/>
                <a:gd name="connsiteY0" fmla="*/ 1232232 h 1232232"/>
                <a:gd name="connsiteX1" fmla="*/ 797887 w 797887"/>
                <a:gd name="connsiteY1" fmla="*/ 0 h 1232232"/>
                <a:gd name="connsiteX0" fmla="*/ 0 w 759597"/>
                <a:gd name="connsiteY0" fmla="*/ 1232232 h 1232232"/>
                <a:gd name="connsiteX1" fmla="*/ 759597 w 759597"/>
                <a:gd name="connsiteY1" fmla="*/ 0 h 1232232"/>
                <a:gd name="connsiteX0" fmla="*/ 0 w 759597"/>
                <a:gd name="connsiteY0" fmla="*/ 1492776 h 1492776"/>
                <a:gd name="connsiteX1" fmla="*/ 759597 w 759597"/>
                <a:gd name="connsiteY1" fmla="*/ 260544 h 1492776"/>
                <a:gd name="connsiteX0" fmla="*/ 0 w 1757128"/>
                <a:gd name="connsiteY0" fmla="*/ 323327 h 1521719"/>
                <a:gd name="connsiteX1" fmla="*/ 1757128 w 1757128"/>
                <a:gd name="connsiteY1" fmla="*/ 1521719 h 1521719"/>
                <a:gd name="connsiteX0" fmla="*/ 0 w 1757128"/>
                <a:gd name="connsiteY0" fmla="*/ 267333 h 1465725"/>
                <a:gd name="connsiteX1" fmla="*/ 1757128 w 1757128"/>
                <a:gd name="connsiteY1" fmla="*/ 1465725 h 1465725"/>
                <a:gd name="connsiteX0" fmla="*/ 0 w 1757128"/>
                <a:gd name="connsiteY0" fmla="*/ 264057 h 1462449"/>
                <a:gd name="connsiteX1" fmla="*/ 1757128 w 1757128"/>
                <a:gd name="connsiteY1" fmla="*/ 1462449 h 146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7128" h="1462449">
                  <a:moveTo>
                    <a:pt x="0" y="264057"/>
                  </a:moveTo>
                  <a:cubicBezTo>
                    <a:pt x="564757" y="-557740"/>
                    <a:pt x="1678684" y="735449"/>
                    <a:pt x="1757128" y="1462449"/>
                  </a:cubicBezTo>
                </a:path>
              </a:pathLst>
            </a:custGeom>
            <a:noFill/>
            <a:ln w="6350" cap="rnd">
              <a:solidFill>
                <a:srgbClr val="F26A08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02"/>
            <p:cNvSpPr>
              <a:spLocks noChangeAspect="1" noEditPoints="1"/>
            </p:cNvSpPr>
            <p:nvPr/>
          </p:nvSpPr>
          <p:spPr bwMode="auto">
            <a:xfrm>
              <a:off x="17140104" y="5835175"/>
              <a:ext cx="378619" cy="696913"/>
            </a:xfrm>
            <a:custGeom>
              <a:avLst/>
              <a:gdLst>
                <a:gd name="T0" fmla="*/ 812 w 1909"/>
                <a:gd name="T1" fmla="*/ 218 h 3508"/>
                <a:gd name="T2" fmla="*/ 616 w 1909"/>
                <a:gd name="T3" fmla="*/ 285 h 3508"/>
                <a:gd name="T4" fmla="*/ 449 w 1909"/>
                <a:gd name="T5" fmla="*/ 402 h 3508"/>
                <a:gd name="T6" fmla="*/ 319 w 1909"/>
                <a:gd name="T7" fmla="*/ 557 h 3508"/>
                <a:gd name="T8" fmla="*/ 234 w 1909"/>
                <a:gd name="T9" fmla="*/ 744 h 3508"/>
                <a:gd name="T10" fmla="*/ 204 w 1909"/>
                <a:gd name="T11" fmla="*/ 955 h 3508"/>
                <a:gd name="T12" fmla="*/ 234 w 1909"/>
                <a:gd name="T13" fmla="*/ 1164 h 3508"/>
                <a:gd name="T14" fmla="*/ 319 w 1909"/>
                <a:gd name="T15" fmla="*/ 1352 h 3508"/>
                <a:gd name="T16" fmla="*/ 449 w 1909"/>
                <a:gd name="T17" fmla="*/ 1508 h 3508"/>
                <a:gd name="T18" fmla="*/ 616 w 1909"/>
                <a:gd name="T19" fmla="*/ 1623 h 3508"/>
                <a:gd name="T20" fmla="*/ 812 w 1909"/>
                <a:gd name="T21" fmla="*/ 1690 h 3508"/>
                <a:gd name="T22" fmla="*/ 1026 w 1909"/>
                <a:gd name="T23" fmla="*/ 1701 h 3508"/>
                <a:gd name="T24" fmla="*/ 1229 w 1909"/>
                <a:gd name="T25" fmla="*/ 1651 h 3508"/>
                <a:gd name="T26" fmla="*/ 1407 w 1909"/>
                <a:gd name="T27" fmla="*/ 1551 h 3508"/>
                <a:gd name="T28" fmla="*/ 1550 w 1909"/>
                <a:gd name="T29" fmla="*/ 1408 h 3508"/>
                <a:gd name="T30" fmla="*/ 1651 w 1909"/>
                <a:gd name="T31" fmla="*/ 1230 h 3508"/>
                <a:gd name="T32" fmla="*/ 1700 w 1909"/>
                <a:gd name="T33" fmla="*/ 1027 h 3508"/>
                <a:gd name="T34" fmla="*/ 1690 w 1909"/>
                <a:gd name="T35" fmla="*/ 812 h 3508"/>
                <a:gd name="T36" fmla="*/ 1624 w 1909"/>
                <a:gd name="T37" fmla="*/ 616 h 3508"/>
                <a:gd name="T38" fmla="*/ 1507 w 1909"/>
                <a:gd name="T39" fmla="*/ 449 h 3508"/>
                <a:gd name="T40" fmla="*/ 1352 w 1909"/>
                <a:gd name="T41" fmla="*/ 320 h 3508"/>
                <a:gd name="T42" fmla="*/ 1165 w 1909"/>
                <a:gd name="T43" fmla="*/ 235 h 3508"/>
                <a:gd name="T44" fmla="*/ 954 w 1909"/>
                <a:gd name="T45" fmla="*/ 205 h 3508"/>
                <a:gd name="T46" fmla="*/ 1117 w 1909"/>
                <a:gd name="T47" fmla="*/ 13 h 3508"/>
                <a:gd name="T48" fmla="*/ 1344 w 1909"/>
                <a:gd name="T49" fmla="*/ 83 h 3508"/>
                <a:gd name="T50" fmla="*/ 1543 w 1909"/>
                <a:gd name="T51" fmla="*/ 203 h 3508"/>
                <a:gd name="T52" fmla="*/ 1706 w 1909"/>
                <a:gd name="T53" fmla="*/ 366 h 3508"/>
                <a:gd name="T54" fmla="*/ 1826 w 1909"/>
                <a:gd name="T55" fmla="*/ 565 h 3508"/>
                <a:gd name="T56" fmla="*/ 1896 w 1909"/>
                <a:gd name="T57" fmla="*/ 791 h 3508"/>
                <a:gd name="T58" fmla="*/ 1906 w 1909"/>
                <a:gd name="T59" fmla="*/ 1036 h 3508"/>
                <a:gd name="T60" fmla="*/ 1856 w 1909"/>
                <a:gd name="T61" fmla="*/ 1268 h 3508"/>
                <a:gd name="T62" fmla="*/ 1754 w 1909"/>
                <a:gd name="T63" fmla="*/ 1475 h 3508"/>
                <a:gd name="T64" fmla="*/ 1606 w 1909"/>
                <a:gd name="T65" fmla="*/ 1651 h 3508"/>
                <a:gd name="T66" fmla="*/ 1420 w 1909"/>
                <a:gd name="T67" fmla="*/ 1787 h 3508"/>
                <a:gd name="T68" fmla="*/ 921 w 1909"/>
                <a:gd name="T69" fmla="*/ 3508 h 3508"/>
                <a:gd name="T70" fmla="*/ 422 w 1909"/>
                <a:gd name="T71" fmla="*/ 1746 h 3508"/>
                <a:gd name="T72" fmla="*/ 249 w 1909"/>
                <a:gd name="T73" fmla="*/ 1596 h 3508"/>
                <a:gd name="T74" fmla="*/ 116 w 1909"/>
                <a:gd name="T75" fmla="*/ 1410 h 3508"/>
                <a:gd name="T76" fmla="*/ 30 w 1909"/>
                <a:gd name="T77" fmla="*/ 1193 h 3508"/>
                <a:gd name="T78" fmla="*/ 0 w 1909"/>
                <a:gd name="T79" fmla="*/ 955 h 3508"/>
                <a:gd name="T80" fmla="*/ 30 w 1909"/>
                <a:gd name="T81" fmla="*/ 714 h 3508"/>
                <a:gd name="T82" fmla="*/ 118 w 1909"/>
                <a:gd name="T83" fmla="*/ 496 h 3508"/>
                <a:gd name="T84" fmla="*/ 253 w 1909"/>
                <a:gd name="T85" fmla="*/ 307 h 3508"/>
                <a:gd name="T86" fmla="*/ 429 w 1909"/>
                <a:gd name="T87" fmla="*/ 157 h 3508"/>
                <a:gd name="T88" fmla="*/ 637 w 1909"/>
                <a:gd name="T89" fmla="*/ 53 h 3508"/>
                <a:gd name="T90" fmla="*/ 872 w 1909"/>
                <a:gd name="T91" fmla="*/ 3 h 3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09" h="3508">
                  <a:moveTo>
                    <a:pt x="954" y="205"/>
                  </a:moveTo>
                  <a:lnTo>
                    <a:pt x="882" y="208"/>
                  </a:lnTo>
                  <a:lnTo>
                    <a:pt x="812" y="218"/>
                  </a:lnTo>
                  <a:lnTo>
                    <a:pt x="744" y="235"/>
                  </a:lnTo>
                  <a:lnTo>
                    <a:pt x="679" y="257"/>
                  </a:lnTo>
                  <a:lnTo>
                    <a:pt x="616" y="285"/>
                  </a:lnTo>
                  <a:lnTo>
                    <a:pt x="556" y="320"/>
                  </a:lnTo>
                  <a:lnTo>
                    <a:pt x="501" y="358"/>
                  </a:lnTo>
                  <a:lnTo>
                    <a:pt x="449" y="402"/>
                  </a:lnTo>
                  <a:lnTo>
                    <a:pt x="401" y="449"/>
                  </a:lnTo>
                  <a:lnTo>
                    <a:pt x="358" y="502"/>
                  </a:lnTo>
                  <a:lnTo>
                    <a:pt x="319" y="557"/>
                  </a:lnTo>
                  <a:lnTo>
                    <a:pt x="285" y="616"/>
                  </a:lnTo>
                  <a:lnTo>
                    <a:pt x="258" y="679"/>
                  </a:lnTo>
                  <a:lnTo>
                    <a:pt x="234" y="744"/>
                  </a:lnTo>
                  <a:lnTo>
                    <a:pt x="219" y="812"/>
                  </a:lnTo>
                  <a:lnTo>
                    <a:pt x="209" y="882"/>
                  </a:lnTo>
                  <a:lnTo>
                    <a:pt x="204" y="955"/>
                  </a:lnTo>
                  <a:lnTo>
                    <a:pt x="209" y="1027"/>
                  </a:lnTo>
                  <a:lnTo>
                    <a:pt x="219" y="1097"/>
                  </a:lnTo>
                  <a:lnTo>
                    <a:pt x="234" y="1164"/>
                  </a:lnTo>
                  <a:lnTo>
                    <a:pt x="258" y="1230"/>
                  </a:lnTo>
                  <a:lnTo>
                    <a:pt x="285" y="1292"/>
                  </a:lnTo>
                  <a:lnTo>
                    <a:pt x="319" y="1352"/>
                  </a:lnTo>
                  <a:lnTo>
                    <a:pt x="358" y="1408"/>
                  </a:lnTo>
                  <a:lnTo>
                    <a:pt x="401" y="1460"/>
                  </a:lnTo>
                  <a:lnTo>
                    <a:pt x="449" y="1508"/>
                  </a:lnTo>
                  <a:lnTo>
                    <a:pt x="501" y="1551"/>
                  </a:lnTo>
                  <a:lnTo>
                    <a:pt x="556" y="1590"/>
                  </a:lnTo>
                  <a:lnTo>
                    <a:pt x="616" y="1623"/>
                  </a:lnTo>
                  <a:lnTo>
                    <a:pt x="679" y="1651"/>
                  </a:lnTo>
                  <a:lnTo>
                    <a:pt x="744" y="1674"/>
                  </a:lnTo>
                  <a:lnTo>
                    <a:pt x="812" y="1690"/>
                  </a:lnTo>
                  <a:lnTo>
                    <a:pt x="882" y="1701"/>
                  </a:lnTo>
                  <a:lnTo>
                    <a:pt x="954" y="1704"/>
                  </a:lnTo>
                  <a:lnTo>
                    <a:pt x="1026" y="1701"/>
                  </a:lnTo>
                  <a:lnTo>
                    <a:pt x="1096" y="1690"/>
                  </a:lnTo>
                  <a:lnTo>
                    <a:pt x="1164" y="1674"/>
                  </a:lnTo>
                  <a:lnTo>
                    <a:pt x="1229" y="1651"/>
                  </a:lnTo>
                  <a:lnTo>
                    <a:pt x="1293" y="1623"/>
                  </a:lnTo>
                  <a:lnTo>
                    <a:pt x="1352" y="1590"/>
                  </a:lnTo>
                  <a:lnTo>
                    <a:pt x="1407" y="1551"/>
                  </a:lnTo>
                  <a:lnTo>
                    <a:pt x="1459" y="1508"/>
                  </a:lnTo>
                  <a:lnTo>
                    <a:pt x="1507" y="1460"/>
                  </a:lnTo>
                  <a:lnTo>
                    <a:pt x="1550" y="1408"/>
                  </a:lnTo>
                  <a:lnTo>
                    <a:pt x="1589" y="1352"/>
                  </a:lnTo>
                  <a:lnTo>
                    <a:pt x="1624" y="1292"/>
                  </a:lnTo>
                  <a:lnTo>
                    <a:pt x="1651" y="1230"/>
                  </a:lnTo>
                  <a:lnTo>
                    <a:pt x="1674" y="1164"/>
                  </a:lnTo>
                  <a:lnTo>
                    <a:pt x="1690" y="1097"/>
                  </a:lnTo>
                  <a:lnTo>
                    <a:pt x="1700" y="1027"/>
                  </a:lnTo>
                  <a:lnTo>
                    <a:pt x="1704" y="955"/>
                  </a:lnTo>
                  <a:lnTo>
                    <a:pt x="1700" y="882"/>
                  </a:lnTo>
                  <a:lnTo>
                    <a:pt x="1690" y="812"/>
                  </a:lnTo>
                  <a:lnTo>
                    <a:pt x="1674" y="744"/>
                  </a:lnTo>
                  <a:lnTo>
                    <a:pt x="1651" y="679"/>
                  </a:lnTo>
                  <a:lnTo>
                    <a:pt x="1624" y="616"/>
                  </a:lnTo>
                  <a:lnTo>
                    <a:pt x="1589" y="557"/>
                  </a:lnTo>
                  <a:lnTo>
                    <a:pt x="1552" y="502"/>
                  </a:lnTo>
                  <a:lnTo>
                    <a:pt x="1507" y="449"/>
                  </a:lnTo>
                  <a:lnTo>
                    <a:pt x="1459" y="402"/>
                  </a:lnTo>
                  <a:lnTo>
                    <a:pt x="1408" y="358"/>
                  </a:lnTo>
                  <a:lnTo>
                    <a:pt x="1352" y="320"/>
                  </a:lnTo>
                  <a:lnTo>
                    <a:pt x="1293" y="285"/>
                  </a:lnTo>
                  <a:lnTo>
                    <a:pt x="1229" y="257"/>
                  </a:lnTo>
                  <a:lnTo>
                    <a:pt x="1165" y="235"/>
                  </a:lnTo>
                  <a:lnTo>
                    <a:pt x="1096" y="218"/>
                  </a:lnTo>
                  <a:lnTo>
                    <a:pt x="1026" y="208"/>
                  </a:lnTo>
                  <a:lnTo>
                    <a:pt x="954" y="205"/>
                  </a:lnTo>
                  <a:close/>
                  <a:moveTo>
                    <a:pt x="954" y="0"/>
                  </a:moveTo>
                  <a:lnTo>
                    <a:pt x="1036" y="3"/>
                  </a:lnTo>
                  <a:lnTo>
                    <a:pt x="1117" y="13"/>
                  </a:lnTo>
                  <a:lnTo>
                    <a:pt x="1195" y="31"/>
                  </a:lnTo>
                  <a:lnTo>
                    <a:pt x="1271" y="53"/>
                  </a:lnTo>
                  <a:lnTo>
                    <a:pt x="1344" y="83"/>
                  </a:lnTo>
                  <a:lnTo>
                    <a:pt x="1414" y="117"/>
                  </a:lnTo>
                  <a:lnTo>
                    <a:pt x="1479" y="157"/>
                  </a:lnTo>
                  <a:lnTo>
                    <a:pt x="1543" y="203"/>
                  </a:lnTo>
                  <a:lnTo>
                    <a:pt x="1601" y="253"/>
                  </a:lnTo>
                  <a:lnTo>
                    <a:pt x="1656" y="307"/>
                  </a:lnTo>
                  <a:lnTo>
                    <a:pt x="1706" y="366"/>
                  </a:lnTo>
                  <a:lnTo>
                    <a:pt x="1751" y="429"/>
                  </a:lnTo>
                  <a:lnTo>
                    <a:pt x="1791" y="496"/>
                  </a:lnTo>
                  <a:lnTo>
                    <a:pt x="1826" y="565"/>
                  </a:lnTo>
                  <a:lnTo>
                    <a:pt x="1856" y="638"/>
                  </a:lnTo>
                  <a:lnTo>
                    <a:pt x="1878" y="714"/>
                  </a:lnTo>
                  <a:lnTo>
                    <a:pt x="1896" y="791"/>
                  </a:lnTo>
                  <a:lnTo>
                    <a:pt x="1906" y="872"/>
                  </a:lnTo>
                  <a:lnTo>
                    <a:pt x="1909" y="955"/>
                  </a:lnTo>
                  <a:lnTo>
                    <a:pt x="1906" y="1036"/>
                  </a:lnTo>
                  <a:lnTo>
                    <a:pt x="1896" y="1116"/>
                  </a:lnTo>
                  <a:lnTo>
                    <a:pt x="1879" y="1193"/>
                  </a:lnTo>
                  <a:lnTo>
                    <a:pt x="1856" y="1268"/>
                  </a:lnTo>
                  <a:lnTo>
                    <a:pt x="1828" y="1341"/>
                  </a:lnTo>
                  <a:lnTo>
                    <a:pt x="1794" y="1410"/>
                  </a:lnTo>
                  <a:lnTo>
                    <a:pt x="1754" y="1475"/>
                  </a:lnTo>
                  <a:lnTo>
                    <a:pt x="1709" y="1539"/>
                  </a:lnTo>
                  <a:lnTo>
                    <a:pt x="1660" y="1596"/>
                  </a:lnTo>
                  <a:lnTo>
                    <a:pt x="1606" y="1651"/>
                  </a:lnTo>
                  <a:lnTo>
                    <a:pt x="1548" y="1701"/>
                  </a:lnTo>
                  <a:lnTo>
                    <a:pt x="1486" y="1746"/>
                  </a:lnTo>
                  <a:lnTo>
                    <a:pt x="1420" y="1787"/>
                  </a:lnTo>
                  <a:lnTo>
                    <a:pt x="1352" y="1822"/>
                  </a:lnTo>
                  <a:lnTo>
                    <a:pt x="988" y="3508"/>
                  </a:lnTo>
                  <a:lnTo>
                    <a:pt x="921" y="3508"/>
                  </a:lnTo>
                  <a:lnTo>
                    <a:pt x="556" y="1822"/>
                  </a:lnTo>
                  <a:lnTo>
                    <a:pt x="488" y="1787"/>
                  </a:lnTo>
                  <a:lnTo>
                    <a:pt x="422" y="1746"/>
                  </a:lnTo>
                  <a:lnTo>
                    <a:pt x="361" y="1701"/>
                  </a:lnTo>
                  <a:lnTo>
                    <a:pt x="302" y="1651"/>
                  </a:lnTo>
                  <a:lnTo>
                    <a:pt x="249" y="1596"/>
                  </a:lnTo>
                  <a:lnTo>
                    <a:pt x="200" y="1539"/>
                  </a:lnTo>
                  <a:lnTo>
                    <a:pt x="155" y="1475"/>
                  </a:lnTo>
                  <a:lnTo>
                    <a:pt x="116" y="1410"/>
                  </a:lnTo>
                  <a:lnTo>
                    <a:pt x="81" y="1341"/>
                  </a:lnTo>
                  <a:lnTo>
                    <a:pt x="52" y="1269"/>
                  </a:lnTo>
                  <a:lnTo>
                    <a:pt x="30" y="1193"/>
                  </a:lnTo>
                  <a:lnTo>
                    <a:pt x="13" y="1116"/>
                  </a:lnTo>
                  <a:lnTo>
                    <a:pt x="3" y="1036"/>
                  </a:lnTo>
                  <a:lnTo>
                    <a:pt x="0" y="955"/>
                  </a:lnTo>
                  <a:lnTo>
                    <a:pt x="3" y="872"/>
                  </a:lnTo>
                  <a:lnTo>
                    <a:pt x="13" y="791"/>
                  </a:lnTo>
                  <a:lnTo>
                    <a:pt x="30" y="714"/>
                  </a:lnTo>
                  <a:lnTo>
                    <a:pt x="53" y="638"/>
                  </a:lnTo>
                  <a:lnTo>
                    <a:pt x="82" y="565"/>
                  </a:lnTo>
                  <a:lnTo>
                    <a:pt x="118" y="496"/>
                  </a:lnTo>
                  <a:lnTo>
                    <a:pt x="158" y="429"/>
                  </a:lnTo>
                  <a:lnTo>
                    <a:pt x="202" y="366"/>
                  </a:lnTo>
                  <a:lnTo>
                    <a:pt x="253" y="307"/>
                  </a:lnTo>
                  <a:lnTo>
                    <a:pt x="308" y="253"/>
                  </a:lnTo>
                  <a:lnTo>
                    <a:pt x="366" y="203"/>
                  </a:lnTo>
                  <a:lnTo>
                    <a:pt x="429" y="157"/>
                  </a:lnTo>
                  <a:lnTo>
                    <a:pt x="495" y="117"/>
                  </a:lnTo>
                  <a:lnTo>
                    <a:pt x="565" y="83"/>
                  </a:lnTo>
                  <a:lnTo>
                    <a:pt x="637" y="53"/>
                  </a:lnTo>
                  <a:lnTo>
                    <a:pt x="713" y="31"/>
                  </a:lnTo>
                  <a:lnTo>
                    <a:pt x="792" y="13"/>
                  </a:lnTo>
                  <a:lnTo>
                    <a:pt x="872" y="3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63500" dir="18900000" sy="23000" kx="-1200000" algn="bl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35" name="03"/>
            <p:cNvSpPr>
              <a:spLocks noChangeAspect="1" noEditPoints="1"/>
            </p:cNvSpPr>
            <p:nvPr/>
          </p:nvSpPr>
          <p:spPr bwMode="auto">
            <a:xfrm>
              <a:off x="18691511" y="9567069"/>
              <a:ext cx="378619" cy="696913"/>
            </a:xfrm>
            <a:custGeom>
              <a:avLst/>
              <a:gdLst>
                <a:gd name="T0" fmla="*/ 812 w 1909"/>
                <a:gd name="T1" fmla="*/ 218 h 3508"/>
                <a:gd name="T2" fmla="*/ 616 w 1909"/>
                <a:gd name="T3" fmla="*/ 285 h 3508"/>
                <a:gd name="T4" fmla="*/ 449 w 1909"/>
                <a:gd name="T5" fmla="*/ 402 h 3508"/>
                <a:gd name="T6" fmla="*/ 319 w 1909"/>
                <a:gd name="T7" fmla="*/ 557 h 3508"/>
                <a:gd name="T8" fmla="*/ 234 w 1909"/>
                <a:gd name="T9" fmla="*/ 744 h 3508"/>
                <a:gd name="T10" fmla="*/ 204 w 1909"/>
                <a:gd name="T11" fmla="*/ 955 h 3508"/>
                <a:gd name="T12" fmla="*/ 234 w 1909"/>
                <a:gd name="T13" fmla="*/ 1164 h 3508"/>
                <a:gd name="T14" fmla="*/ 319 w 1909"/>
                <a:gd name="T15" fmla="*/ 1352 h 3508"/>
                <a:gd name="T16" fmla="*/ 449 w 1909"/>
                <a:gd name="T17" fmla="*/ 1508 h 3508"/>
                <a:gd name="T18" fmla="*/ 616 w 1909"/>
                <a:gd name="T19" fmla="*/ 1623 h 3508"/>
                <a:gd name="T20" fmla="*/ 812 w 1909"/>
                <a:gd name="T21" fmla="*/ 1690 h 3508"/>
                <a:gd name="T22" fmla="*/ 1026 w 1909"/>
                <a:gd name="T23" fmla="*/ 1701 h 3508"/>
                <a:gd name="T24" fmla="*/ 1229 w 1909"/>
                <a:gd name="T25" fmla="*/ 1651 h 3508"/>
                <a:gd name="T26" fmla="*/ 1407 w 1909"/>
                <a:gd name="T27" fmla="*/ 1551 h 3508"/>
                <a:gd name="T28" fmla="*/ 1550 w 1909"/>
                <a:gd name="T29" fmla="*/ 1408 h 3508"/>
                <a:gd name="T30" fmla="*/ 1651 w 1909"/>
                <a:gd name="T31" fmla="*/ 1230 h 3508"/>
                <a:gd name="T32" fmla="*/ 1700 w 1909"/>
                <a:gd name="T33" fmla="*/ 1027 h 3508"/>
                <a:gd name="T34" fmla="*/ 1690 w 1909"/>
                <a:gd name="T35" fmla="*/ 812 h 3508"/>
                <a:gd name="T36" fmla="*/ 1624 w 1909"/>
                <a:gd name="T37" fmla="*/ 616 h 3508"/>
                <a:gd name="T38" fmla="*/ 1507 w 1909"/>
                <a:gd name="T39" fmla="*/ 449 h 3508"/>
                <a:gd name="T40" fmla="*/ 1352 w 1909"/>
                <a:gd name="T41" fmla="*/ 320 h 3508"/>
                <a:gd name="T42" fmla="*/ 1165 w 1909"/>
                <a:gd name="T43" fmla="*/ 235 h 3508"/>
                <a:gd name="T44" fmla="*/ 954 w 1909"/>
                <a:gd name="T45" fmla="*/ 205 h 3508"/>
                <a:gd name="T46" fmla="*/ 1117 w 1909"/>
                <a:gd name="T47" fmla="*/ 13 h 3508"/>
                <a:gd name="T48" fmla="*/ 1344 w 1909"/>
                <a:gd name="T49" fmla="*/ 83 h 3508"/>
                <a:gd name="T50" fmla="*/ 1543 w 1909"/>
                <a:gd name="T51" fmla="*/ 203 h 3508"/>
                <a:gd name="T52" fmla="*/ 1706 w 1909"/>
                <a:gd name="T53" fmla="*/ 366 h 3508"/>
                <a:gd name="T54" fmla="*/ 1826 w 1909"/>
                <a:gd name="T55" fmla="*/ 565 h 3508"/>
                <a:gd name="T56" fmla="*/ 1896 w 1909"/>
                <a:gd name="T57" fmla="*/ 791 h 3508"/>
                <a:gd name="T58" fmla="*/ 1906 w 1909"/>
                <a:gd name="T59" fmla="*/ 1036 h 3508"/>
                <a:gd name="T60" fmla="*/ 1856 w 1909"/>
                <a:gd name="T61" fmla="*/ 1268 h 3508"/>
                <a:gd name="T62" fmla="*/ 1754 w 1909"/>
                <a:gd name="T63" fmla="*/ 1475 h 3508"/>
                <a:gd name="T64" fmla="*/ 1606 w 1909"/>
                <a:gd name="T65" fmla="*/ 1651 h 3508"/>
                <a:gd name="T66" fmla="*/ 1420 w 1909"/>
                <a:gd name="T67" fmla="*/ 1787 h 3508"/>
                <a:gd name="T68" fmla="*/ 921 w 1909"/>
                <a:gd name="T69" fmla="*/ 3508 h 3508"/>
                <a:gd name="T70" fmla="*/ 422 w 1909"/>
                <a:gd name="T71" fmla="*/ 1746 h 3508"/>
                <a:gd name="T72" fmla="*/ 249 w 1909"/>
                <a:gd name="T73" fmla="*/ 1596 h 3508"/>
                <a:gd name="T74" fmla="*/ 116 w 1909"/>
                <a:gd name="T75" fmla="*/ 1410 h 3508"/>
                <a:gd name="T76" fmla="*/ 30 w 1909"/>
                <a:gd name="T77" fmla="*/ 1193 h 3508"/>
                <a:gd name="T78" fmla="*/ 0 w 1909"/>
                <a:gd name="T79" fmla="*/ 955 h 3508"/>
                <a:gd name="T80" fmla="*/ 30 w 1909"/>
                <a:gd name="T81" fmla="*/ 714 h 3508"/>
                <a:gd name="T82" fmla="*/ 118 w 1909"/>
                <a:gd name="T83" fmla="*/ 496 h 3508"/>
                <a:gd name="T84" fmla="*/ 253 w 1909"/>
                <a:gd name="T85" fmla="*/ 307 h 3508"/>
                <a:gd name="T86" fmla="*/ 429 w 1909"/>
                <a:gd name="T87" fmla="*/ 157 h 3508"/>
                <a:gd name="T88" fmla="*/ 637 w 1909"/>
                <a:gd name="T89" fmla="*/ 53 h 3508"/>
                <a:gd name="T90" fmla="*/ 872 w 1909"/>
                <a:gd name="T91" fmla="*/ 3 h 3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09" h="3508">
                  <a:moveTo>
                    <a:pt x="954" y="205"/>
                  </a:moveTo>
                  <a:lnTo>
                    <a:pt x="882" y="208"/>
                  </a:lnTo>
                  <a:lnTo>
                    <a:pt x="812" y="218"/>
                  </a:lnTo>
                  <a:lnTo>
                    <a:pt x="744" y="235"/>
                  </a:lnTo>
                  <a:lnTo>
                    <a:pt x="679" y="257"/>
                  </a:lnTo>
                  <a:lnTo>
                    <a:pt x="616" y="285"/>
                  </a:lnTo>
                  <a:lnTo>
                    <a:pt x="556" y="320"/>
                  </a:lnTo>
                  <a:lnTo>
                    <a:pt x="501" y="358"/>
                  </a:lnTo>
                  <a:lnTo>
                    <a:pt x="449" y="402"/>
                  </a:lnTo>
                  <a:lnTo>
                    <a:pt x="401" y="449"/>
                  </a:lnTo>
                  <a:lnTo>
                    <a:pt x="358" y="502"/>
                  </a:lnTo>
                  <a:lnTo>
                    <a:pt x="319" y="557"/>
                  </a:lnTo>
                  <a:lnTo>
                    <a:pt x="285" y="616"/>
                  </a:lnTo>
                  <a:lnTo>
                    <a:pt x="258" y="679"/>
                  </a:lnTo>
                  <a:lnTo>
                    <a:pt x="234" y="744"/>
                  </a:lnTo>
                  <a:lnTo>
                    <a:pt x="219" y="812"/>
                  </a:lnTo>
                  <a:lnTo>
                    <a:pt x="209" y="882"/>
                  </a:lnTo>
                  <a:lnTo>
                    <a:pt x="204" y="955"/>
                  </a:lnTo>
                  <a:lnTo>
                    <a:pt x="209" y="1027"/>
                  </a:lnTo>
                  <a:lnTo>
                    <a:pt x="219" y="1097"/>
                  </a:lnTo>
                  <a:lnTo>
                    <a:pt x="234" y="1164"/>
                  </a:lnTo>
                  <a:lnTo>
                    <a:pt x="258" y="1230"/>
                  </a:lnTo>
                  <a:lnTo>
                    <a:pt x="285" y="1292"/>
                  </a:lnTo>
                  <a:lnTo>
                    <a:pt x="319" y="1352"/>
                  </a:lnTo>
                  <a:lnTo>
                    <a:pt x="358" y="1408"/>
                  </a:lnTo>
                  <a:lnTo>
                    <a:pt x="401" y="1460"/>
                  </a:lnTo>
                  <a:lnTo>
                    <a:pt x="449" y="1508"/>
                  </a:lnTo>
                  <a:lnTo>
                    <a:pt x="501" y="1551"/>
                  </a:lnTo>
                  <a:lnTo>
                    <a:pt x="556" y="1590"/>
                  </a:lnTo>
                  <a:lnTo>
                    <a:pt x="616" y="1623"/>
                  </a:lnTo>
                  <a:lnTo>
                    <a:pt x="679" y="1651"/>
                  </a:lnTo>
                  <a:lnTo>
                    <a:pt x="744" y="1674"/>
                  </a:lnTo>
                  <a:lnTo>
                    <a:pt x="812" y="1690"/>
                  </a:lnTo>
                  <a:lnTo>
                    <a:pt x="882" y="1701"/>
                  </a:lnTo>
                  <a:lnTo>
                    <a:pt x="954" y="1704"/>
                  </a:lnTo>
                  <a:lnTo>
                    <a:pt x="1026" y="1701"/>
                  </a:lnTo>
                  <a:lnTo>
                    <a:pt x="1096" y="1690"/>
                  </a:lnTo>
                  <a:lnTo>
                    <a:pt x="1164" y="1674"/>
                  </a:lnTo>
                  <a:lnTo>
                    <a:pt x="1229" y="1651"/>
                  </a:lnTo>
                  <a:lnTo>
                    <a:pt x="1293" y="1623"/>
                  </a:lnTo>
                  <a:lnTo>
                    <a:pt x="1352" y="1590"/>
                  </a:lnTo>
                  <a:lnTo>
                    <a:pt x="1407" y="1551"/>
                  </a:lnTo>
                  <a:lnTo>
                    <a:pt x="1459" y="1508"/>
                  </a:lnTo>
                  <a:lnTo>
                    <a:pt x="1507" y="1460"/>
                  </a:lnTo>
                  <a:lnTo>
                    <a:pt x="1550" y="1408"/>
                  </a:lnTo>
                  <a:lnTo>
                    <a:pt x="1589" y="1352"/>
                  </a:lnTo>
                  <a:lnTo>
                    <a:pt x="1624" y="1292"/>
                  </a:lnTo>
                  <a:lnTo>
                    <a:pt x="1651" y="1230"/>
                  </a:lnTo>
                  <a:lnTo>
                    <a:pt x="1674" y="1164"/>
                  </a:lnTo>
                  <a:lnTo>
                    <a:pt x="1690" y="1097"/>
                  </a:lnTo>
                  <a:lnTo>
                    <a:pt x="1700" y="1027"/>
                  </a:lnTo>
                  <a:lnTo>
                    <a:pt x="1704" y="955"/>
                  </a:lnTo>
                  <a:lnTo>
                    <a:pt x="1700" y="882"/>
                  </a:lnTo>
                  <a:lnTo>
                    <a:pt x="1690" y="812"/>
                  </a:lnTo>
                  <a:lnTo>
                    <a:pt x="1674" y="744"/>
                  </a:lnTo>
                  <a:lnTo>
                    <a:pt x="1651" y="679"/>
                  </a:lnTo>
                  <a:lnTo>
                    <a:pt x="1624" y="616"/>
                  </a:lnTo>
                  <a:lnTo>
                    <a:pt x="1589" y="557"/>
                  </a:lnTo>
                  <a:lnTo>
                    <a:pt x="1552" y="502"/>
                  </a:lnTo>
                  <a:lnTo>
                    <a:pt x="1507" y="449"/>
                  </a:lnTo>
                  <a:lnTo>
                    <a:pt x="1459" y="402"/>
                  </a:lnTo>
                  <a:lnTo>
                    <a:pt x="1408" y="358"/>
                  </a:lnTo>
                  <a:lnTo>
                    <a:pt x="1352" y="320"/>
                  </a:lnTo>
                  <a:lnTo>
                    <a:pt x="1293" y="285"/>
                  </a:lnTo>
                  <a:lnTo>
                    <a:pt x="1229" y="257"/>
                  </a:lnTo>
                  <a:lnTo>
                    <a:pt x="1165" y="235"/>
                  </a:lnTo>
                  <a:lnTo>
                    <a:pt x="1096" y="218"/>
                  </a:lnTo>
                  <a:lnTo>
                    <a:pt x="1026" y="208"/>
                  </a:lnTo>
                  <a:lnTo>
                    <a:pt x="954" y="205"/>
                  </a:lnTo>
                  <a:close/>
                  <a:moveTo>
                    <a:pt x="954" y="0"/>
                  </a:moveTo>
                  <a:lnTo>
                    <a:pt x="1036" y="3"/>
                  </a:lnTo>
                  <a:lnTo>
                    <a:pt x="1117" y="13"/>
                  </a:lnTo>
                  <a:lnTo>
                    <a:pt x="1195" y="31"/>
                  </a:lnTo>
                  <a:lnTo>
                    <a:pt x="1271" y="53"/>
                  </a:lnTo>
                  <a:lnTo>
                    <a:pt x="1344" y="83"/>
                  </a:lnTo>
                  <a:lnTo>
                    <a:pt x="1414" y="117"/>
                  </a:lnTo>
                  <a:lnTo>
                    <a:pt x="1479" y="157"/>
                  </a:lnTo>
                  <a:lnTo>
                    <a:pt x="1543" y="203"/>
                  </a:lnTo>
                  <a:lnTo>
                    <a:pt x="1601" y="253"/>
                  </a:lnTo>
                  <a:lnTo>
                    <a:pt x="1656" y="307"/>
                  </a:lnTo>
                  <a:lnTo>
                    <a:pt x="1706" y="366"/>
                  </a:lnTo>
                  <a:lnTo>
                    <a:pt x="1751" y="429"/>
                  </a:lnTo>
                  <a:lnTo>
                    <a:pt x="1791" y="496"/>
                  </a:lnTo>
                  <a:lnTo>
                    <a:pt x="1826" y="565"/>
                  </a:lnTo>
                  <a:lnTo>
                    <a:pt x="1856" y="638"/>
                  </a:lnTo>
                  <a:lnTo>
                    <a:pt x="1878" y="714"/>
                  </a:lnTo>
                  <a:lnTo>
                    <a:pt x="1896" y="791"/>
                  </a:lnTo>
                  <a:lnTo>
                    <a:pt x="1906" y="872"/>
                  </a:lnTo>
                  <a:lnTo>
                    <a:pt x="1909" y="955"/>
                  </a:lnTo>
                  <a:lnTo>
                    <a:pt x="1906" y="1036"/>
                  </a:lnTo>
                  <a:lnTo>
                    <a:pt x="1896" y="1116"/>
                  </a:lnTo>
                  <a:lnTo>
                    <a:pt x="1879" y="1193"/>
                  </a:lnTo>
                  <a:lnTo>
                    <a:pt x="1856" y="1268"/>
                  </a:lnTo>
                  <a:lnTo>
                    <a:pt x="1828" y="1341"/>
                  </a:lnTo>
                  <a:lnTo>
                    <a:pt x="1794" y="1410"/>
                  </a:lnTo>
                  <a:lnTo>
                    <a:pt x="1754" y="1475"/>
                  </a:lnTo>
                  <a:lnTo>
                    <a:pt x="1709" y="1539"/>
                  </a:lnTo>
                  <a:lnTo>
                    <a:pt x="1660" y="1596"/>
                  </a:lnTo>
                  <a:lnTo>
                    <a:pt x="1606" y="1651"/>
                  </a:lnTo>
                  <a:lnTo>
                    <a:pt x="1548" y="1701"/>
                  </a:lnTo>
                  <a:lnTo>
                    <a:pt x="1486" y="1746"/>
                  </a:lnTo>
                  <a:lnTo>
                    <a:pt x="1420" y="1787"/>
                  </a:lnTo>
                  <a:lnTo>
                    <a:pt x="1352" y="1822"/>
                  </a:lnTo>
                  <a:lnTo>
                    <a:pt x="988" y="3508"/>
                  </a:lnTo>
                  <a:lnTo>
                    <a:pt x="921" y="3508"/>
                  </a:lnTo>
                  <a:lnTo>
                    <a:pt x="556" y="1822"/>
                  </a:lnTo>
                  <a:lnTo>
                    <a:pt x="488" y="1787"/>
                  </a:lnTo>
                  <a:lnTo>
                    <a:pt x="422" y="1746"/>
                  </a:lnTo>
                  <a:lnTo>
                    <a:pt x="361" y="1701"/>
                  </a:lnTo>
                  <a:lnTo>
                    <a:pt x="302" y="1651"/>
                  </a:lnTo>
                  <a:lnTo>
                    <a:pt x="249" y="1596"/>
                  </a:lnTo>
                  <a:lnTo>
                    <a:pt x="200" y="1539"/>
                  </a:lnTo>
                  <a:lnTo>
                    <a:pt x="155" y="1475"/>
                  </a:lnTo>
                  <a:lnTo>
                    <a:pt x="116" y="1410"/>
                  </a:lnTo>
                  <a:lnTo>
                    <a:pt x="81" y="1341"/>
                  </a:lnTo>
                  <a:lnTo>
                    <a:pt x="52" y="1269"/>
                  </a:lnTo>
                  <a:lnTo>
                    <a:pt x="30" y="1193"/>
                  </a:lnTo>
                  <a:lnTo>
                    <a:pt x="13" y="1116"/>
                  </a:lnTo>
                  <a:lnTo>
                    <a:pt x="3" y="1036"/>
                  </a:lnTo>
                  <a:lnTo>
                    <a:pt x="0" y="955"/>
                  </a:lnTo>
                  <a:lnTo>
                    <a:pt x="3" y="872"/>
                  </a:lnTo>
                  <a:lnTo>
                    <a:pt x="13" y="791"/>
                  </a:lnTo>
                  <a:lnTo>
                    <a:pt x="30" y="714"/>
                  </a:lnTo>
                  <a:lnTo>
                    <a:pt x="53" y="638"/>
                  </a:lnTo>
                  <a:lnTo>
                    <a:pt x="82" y="565"/>
                  </a:lnTo>
                  <a:lnTo>
                    <a:pt x="118" y="496"/>
                  </a:lnTo>
                  <a:lnTo>
                    <a:pt x="158" y="429"/>
                  </a:lnTo>
                  <a:lnTo>
                    <a:pt x="202" y="366"/>
                  </a:lnTo>
                  <a:lnTo>
                    <a:pt x="253" y="307"/>
                  </a:lnTo>
                  <a:lnTo>
                    <a:pt x="308" y="253"/>
                  </a:lnTo>
                  <a:lnTo>
                    <a:pt x="366" y="203"/>
                  </a:lnTo>
                  <a:lnTo>
                    <a:pt x="429" y="157"/>
                  </a:lnTo>
                  <a:lnTo>
                    <a:pt x="495" y="117"/>
                  </a:lnTo>
                  <a:lnTo>
                    <a:pt x="565" y="83"/>
                  </a:lnTo>
                  <a:lnTo>
                    <a:pt x="637" y="53"/>
                  </a:lnTo>
                  <a:lnTo>
                    <a:pt x="713" y="31"/>
                  </a:lnTo>
                  <a:lnTo>
                    <a:pt x="792" y="13"/>
                  </a:lnTo>
                  <a:lnTo>
                    <a:pt x="872" y="3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26A08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63500" dir="18900000" sy="23000" kx="-1200000" algn="bl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36" name="04"/>
            <p:cNvSpPr>
              <a:spLocks noChangeAspect="1" noEditPoints="1"/>
            </p:cNvSpPr>
            <p:nvPr/>
          </p:nvSpPr>
          <p:spPr bwMode="auto">
            <a:xfrm>
              <a:off x="7986972" y="10404065"/>
              <a:ext cx="378619" cy="696913"/>
            </a:xfrm>
            <a:custGeom>
              <a:avLst/>
              <a:gdLst>
                <a:gd name="T0" fmla="*/ 812 w 1909"/>
                <a:gd name="T1" fmla="*/ 218 h 3508"/>
                <a:gd name="T2" fmla="*/ 616 w 1909"/>
                <a:gd name="T3" fmla="*/ 285 h 3508"/>
                <a:gd name="T4" fmla="*/ 449 w 1909"/>
                <a:gd name="T5" fmla="*/ 402 h 3508"/>
                <a:gd name="T6" fmla="*/ 319 w 1909"/>
                <a:gd name="T7" fmla="*/ 557 h 3508"/>
                <a:gd name="T8" fmla="*/ 234 w 1909"/>
                <a:gd name="T9" fmla="*/ 744 h 3508"/>
                <a:gd name="T10" fmla="*/ 204 w 1909"/>
                <a:gd name="T11" fmla="*/ 955 h 3508"/>
                <a:gd name="T12" fmla="*/ 234 w 1909"/>
                <a:gd name="T13" fmla="*/ 1164 h 3508"/>
                <a:gd name="T14" fmla="*/ 319 w 1909"/>
                <a:gd name="T15" fmla="*/ 1352 h 3508"/>
                <a:gd name="T16" fmla="*/ 449 w 1909"/>
                <a:gd name="T17" fmla="*/ 1508 h 3508"/>
                <a:gd name="T18" fmla="*/ 616 w 1909"/>
                <a:gd name="T19" fmla="*/ 1623 h 3508"/>
                <a:gd name="T20" fmla="*/ 812 w 1909"/>
                <a:gd name="T21" fmla="*/ 1690 h 3508"/>
                <a:gd name="T22" fmla="*/ 1026 w 1909"/>
                <a:gd name="T23" fmla="*/ 1701 h 3508"/>
                <a:gd name="T24" fmla="*/ 1229 w 1909"/>
                <a:gd name="T25" fmla="*/ 1651 h 3508"/>
                <a:gd name="T26" fmla="*/ 1407 w 1909"/>
                <a:gd name="T27" fmla="*/ 1551 h 3508"/>
                <a:gd name="T28" fmla="*/ 1550 w 1909"/>
                <a:gd name="T29" fmla="*/ 1408 h 3508"/>
                <a:gd name="T30" fmla="*/ 1651 w 1909"/>
                <a:gd name="T31" fmla="*/ 1230 h 3508"/>
                <a:gd name="T32" fmla="*/ 1700 w 1909"/>
                <a:gd name="T33" fmla="*/ 1027 h 3508"/>
                <a:gd name="T34" fmla="*/ 1690 w 1909"/>
                <a:gd name="T35" fmla="*/ 812 h 3508"/>
                <a:gd name="T36" fmla="*/ 1624 w 1909"/>
                <a:gd name="T37" fmla="*/ 616 h 3508"/>
                <a:gd name="T38" fmla="*/ 1507 w 1909"/>
                <a:gd name="T39" fmla="*/ 449 h 3508"/>
                <a:gd name="T40" fmla="*/ 1352 w 1909"/>
                <a:gd name="T41" fmla="*/ 320 h 3508"/>
                <a:gd name="T42" fmla="*/ 1165 w 1909"/>
                <a:gd name="T43" fmla="*/ 235 h 3508"/>
                <a:gd name="T44" fmla="*/ 954 w 1909"/>
                <a:gd name="T45" fmla="*/ 205 h 3508"/>
                <a:gd name="T46" fmla="*/ 1117 w 1909"/>
                <a:gd name="T47" fmla="*/ 13 h 3508"/>
                <a:gd name="T48" fmla="*/ 1344 w 1909"/>
                <a:gd name="T49" fmla="*/ 83 h 3508"/>
                <a:gd name="T50" fmla="*/ 1543 w 1909"/>
                <a:gd name="T51" fmla="*/ 203 h 3508"/>
                <a:gd name="T52" fmla="*/ 1706 w 1909"/>
                <a:gd name="T53" fmla="*/ 366 h 3508"/>
                <a:gd name="T54" fmla="*/ 1826 w 1909"/>
                <a:gd name="T55" fmla="*/ 565 h 3508"/>
                <a:gd name="T56" fmla="*/ 1896 w 1909"/>
                <a:gd name="T57" fmla="*/ 791 h 3508"/>
                <a:gd name="T58" fmla="*/ 1906 w 1909"/>
                <a:gd name="T59" fmla="*/ 1036 h 3508"/>
                <a:gd name="T60" fmla="*/ 1856 w 1909"/>
                <a:gd name="T61" fmla="*/ 1268 h 3508"/>
                <a:gd name="T62" fmla="*/ 1754 w 1909"/>
                <a:gd name="T63" fmla="*/ 1475 h 3508"/>
                <a:gd name="T64" fmla="*/ 1606 w 1909"/>
                <a:gd name="T65" fmla="*/ 1651 h 3508"/>
                <a:gd name="T66" fmla="*/ 1420 w 1909"/>
                <a:gd name="T67" fmla="*/ 1787 h 3508"/>
                <a:gd name="T68" fmla="*/ 921 w 1909"/>
                <a:gd name="T69" fmla="*/ 3508 h 3508"/>
                <a:gd name="T70" fmla="*/ 422 w 1909"/>
                <a:gd name="T71" fmla="*/ 1746 h 3508"/>
                <a:gd name="T72" fmla="*/ 249 w 1909"/>
                <a:gd name="T73" fmla="*/ 1596 h 3508"/>
                <a:gd name="T74" fmla="*/ 116 w 1909"/>
                <a:gd name="T75" fmla="*/ 1410 h 3508"/>
                <a:gd name="T76" fmla="*/ 30 w 1909"/>
                <a:gd name="T77" fmla="*/ 1193 h 3508"/>
                <a:gd name="T78" fmla="*/ 0 w 1909"/>
                <a:gd name="T79" fmla="*/ 955 h 3508"/>
                <a:gd name="T80" fmla="*/ 30 w 1909"/>
                <a:gd name="T81" fmla="*/ 714 h 3508"/>
                <a:gd name="T82" fmla="*/ 118 w 1909"/>
                <a:gd name="T83" fmla="*/ 496 h 3508"/>
                <a:gd name="T84" fmla="*/ 253 w 1909"/>
                <a:gd name="T85" fmla="*/ 307 h 3508"/>
                <a:gd name="T86" fmla="*/ 429 w 1909"/>
                <a:gd name="T87" fmla="*/ 157 h 3508"/>
                <a:gd name="T88" fmla="*/ 637 w 1909"/>
                <a:gd name="T89" fmla="*/ 53 h 3508"/>
                <a:gd name="T90" fmla="*/ 872 w 1909"/>
                <a:gd name="T91" fmla="*/ 3 h 3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09" h="3508">
                  <a:moveTo>
                    <a:pt x="954" y="205"/>
                  </a:moveTo>
                  <a:lnTo>
                    <a:pt x="882" y="208"/>
                  </a:lnTo>
                  <a:lnTo>
                    <a:pt x="812" y="218"/>
                  </a:lnTo>
                  <a:lnTo>
                    <a:pt x="744" y="235"/>
                  </a:lnTo>
                  <a:lnTo>
                    <a:pt x="679" y="257"/>
                  </a:lnTo>
                  <a:lnTo>
                    <a:pt x="616" y="285"/>
                  </a:lnTo>
                  <a:lnTo>
                    <a:pt x="556" y="320"/>
                  </a:lnTo>
                  <a:lnTo>
                    <a:pt x="501" y="358"/>
                  </a:lnTo>
                  <a:lnTo>
                    <a:pt x="449" y="402"/>
                  </a:lnTo>
                  <a:lnTo>
                    <a:pt x="401" y="449"/>
                  </a:lnTo>
                  <a:lnTo>
                    <a:pt x="358" y="502"/>
                  </a:lnTo>
                  <a:lnTo>
                    <a:pt x="319" y="557"/>
                  </a:lnTo>
                  <a:lnTo>
                    <a:pt x="285" y="616"/>
                  </a:lnTo>
                  <a:lnTo>
                    <a:pt x="258" y="679"/>
                  </a:lnTo>
                  <a:lnTo>
                    <a:pt x="234" y="744"/>
                  </a:lnTo>
                  <a:lnTo>
                    <a:pt x="219" y="812"/>
                  </a:lnTo>
                  <a:lnTo>
                    <a:pt x="209" y="882"/>
                  </a:lnTo>
                  <a:lnTo>
                    <a:pt x="204" y="955"/>
                  </a:lnTo>
                  <a:lnTo>
                    <a:pt x="209" y="1027"/>
                  </a:lnTo>
                  <a:lnTo>
                    <a:pt x="219" y="1097"/>
                  </a:lnTo>
                  <a:lnTo>
                    <a:pt x="234" y="1164"/>
                  </a:lnTo>
                  <a:lnTo>
                    <a:pt x="258" y="1230"/>
                  </a:lnTo>
                  <a:lnTo>
                    <a:pt x="285" y="1292"/>
                  </a:lnTo>
                  <a:lnTo>
                    <a:pt x="319" y="1352"/>
                  </a:lnTo>
                  <a:lnTo>
                    <a:pt x="358" y="1408"/>
                  </a:lnTo>
                  <a:lnTo>
                    <a:pt x="401" y="1460"/>
                  </a:lnTo>
                  <a:lnTo>
                    <a:pt x="449" y="1508"/>
                  </a:lnTo>
                  <a:lnTo>
                    <a:pt x="501" y="1551"/>
                  </a:lnTo>
                  <a:lnTo>
                    <a:pt x="556" y="1590"/>
                  </a:lnTo>
                  <a:lnTo>
                    <a:pt x="616" y="1623"/>
                  </a:lnTo>
                  <a:lnTo>
                    <a:pt x="679" y="1651"/>
                  </a:lnTo>
                  <a:lnTo>
                    <a:pt x="744" y="1674"/>
                  </a:lnTo>
                  <a:lnTo>
                    <a:pt x="812" y="1690"/>
                  </a:lnTo>
                  <a:lnTo>
                    <a:pt x="882" y="1701"/>
                  </a:lnTo>
                  <a:lnTo>
                    <a:pt x="954" y="1704"/>
                  </a:lnTo>
                  <a:lnTo>
                    <a:pt x="1026" y="1701"/>
                  </a:lnTo>
                  <a:lnTo>
                    <a:pt x="1096" y="1690"/>
                  </a:lnTo>
                  <a:lnTo>
                    <a:pt x="1164" y="1674"/>
                  </a:lnTo>
                  <a:lnTo>
                    <a:pt x="1229" y="1651"/>
                  </a:lnTo>
                  <a:lnTo>
                    <a:pt x="1293" y="1623"/>
                  </a:lnTo>
                  <a:lnTo>
                    <a:pt x="1352" y="1590"/>
                  </a:lnTo>
                  <a:lnTo>
                    <a:pt x="1407" y="1551"/>
                  </a:lnTo>
                  <a:lnTo>
                    <a:pt x="1459" y="1508"/>
                  </a:lnTo>
                  <a:lnTo>
                    <a:pt x="1507" y="1460"/>
                  </a:lnTo>
                  <a:lnTo>
                    <a:pt x="1550" y="1408"/>
                  </a:lnTo>
                  <a:lnTo>
                    <a:pt x="1589" y="1352"/>
                  </a:lnTo>
                  <a:lnTo>
                    <a:pt x="1624" y="1292"/>
                  </a:lnTo>
                  <a:lnTo>
                    <a:pt x="1651" y="1230"/>
                  </a:lnTo>
                  <a:lnTo>
                    <a:pt x="1674" y="1164"/>
                  </a:lnTo>
                  <a:lnTo>
                    <a:pt x="1690" y="1097"/>
                  </a:lnTo>
                  <a:lnTo>
                    <a:pt x="1700" y="1027"/>
                  </a:lnTo>
                  <a:lnTo>
                    <a:pt x="1704" y="955"/>
                  </a:lnTo>
                  <a:lnTo>
                    <a:pt x="1700" y="882"/>
                  </a:lnTo>
                  <a:lnTo>
                    <a:pt x="1690" y="812"/>
                  </a:lnTo>
                  <a:lnTo>
                    <a:pt x="1674" y="744"/>
                  </a:lnTo>
                  <a:lnTo>
                    <a:pt x="1651" y="679"/>
                  </a:lnTo>
                  <a:lnTo>
                    <a:pt x="1624" y="616"/>
                  </a:lnTo>
                  <a:lnTo>
                    <a:pt x="1589" y="557"/>
                  </a:lnTo>
                  <a:lnTo>
                    <a:pt x="1552" y="502"/>
                  </a:lnTo>
                  <a:lnTo>
                    <a:pt x="1507" y="449"/>
                  </a:lnTo>
                  <a:lnTo>
                    <a:pt x="1459" y="402"/>
                  </a:lnTo>
                  <a:lnTo>
                    <a:pt x="1408" y="358"/>
                  </a:lnTo>
                  <a:lnTo>
                    <a:pt x="1352" y="320"/>
                  </a:lnTo>
                  <a:lnTo>
                    <a:pt x="1293" y="285"/>
                  </a:lnTo>
                  <a:lnTo>
                    <a:pt x="1229" y="257"/>
                  </a:lnTo>
                  <a:lnTo>
                    <a:pt x="1165" y="235"/>
                  </a:lnTo>
                  <a:lnTo>
                    <a:pt x="1096" y="218"/>
                  </a:lnTo>
                  <a:lnTo>
                    <a:pt x="1026" y="208"/>
                  </a:lnTo>
                  <a:lnTo>
                    <a:pt x="954" y="205"/>
                  </a:lnTo>
                  <a:close/>
                  <a:moveTo>
                    <a:pt x="954" y="0"/>
                  </a:moveTo>
                  <a:lnTo>
                    <a:pt x="1036" y="3"/>
                  </a:lnTo>
                  <a:lnTo>
                    <a:pt x="1117" y="13"/>
                  </a:lnTo>
                  <a:lnTo>
                    <a:pt x="1195" y="31"/>
                  </a:lnTo>
                  <a:lnTo>
                    <a:pt x="1271" y="53"/>
                  </a:lnTo>
                  <a:lnTo>
                    <a:pt x="1344" y="83"/>
                  </a:lnTo>
                  <a:lnTo>
                    <a:pt x="1414" y="117"/>
                  </a:lnTo>
                  <a:lnTo>
                    <a:pt x="1479" y="157"/>
                  </a:lnTo>
                  <a:lnTo>
                    <a:pt x="1543" y="203"/>
                  </a:lnTo>
                  <a:lnTo>
                    <a:pt x="1601" y="253"/>
                  </a:lnTo>
                  <a:lnTo>
                    <a:pt x="1656" y="307"/>
                  </a:lnTo>
                  <a:lnTo>
                    <a:pt x="1706" y="366"/>
                  </a:lnTo>
                  <a:lnTo>
                    <a:pt x="1751" y="429"/>
                  </a:lnTo>
                  <a:lnTo>
                    <a:pt x="1791" y="496"/>
                  </a:lnTo>
                  <a:lnTo>
                    <a:pt x="1826" y="565"/>
                  </a:lnTo>
                  <a:lnTo>
                    <a:pt x="1856" y="638"/>
                  </a:lnTo>
                  <a:lnTo>
                    <a:pt x="1878" y="714"/>
                  </a:lnTo>
                  <a:lnTo>
                    <a:pt x="1896" y="791"/>
                  </a:lnTo>
                  <a:lnTo>
                    <a:pt x="1906" y="872"/>
                  </a:lnTo>
                  <a:lnTo>
                    <a:pt x="1909" y="955"/>
                  </a:lnTo>
                  <a:lnTo>
                    <a:pt x="1906" y="1036"/>
                  </a:lnTo>
                  <a:lnTo>
                    <a:pt x="1896" y="1116"/>
                  </a:lnTo>
                  <a:lnTo>
                    <a:pt x="1879" y="1193"/>
                  </a:lnTo>
                  <a:lnTo>
                    <a:pt x="1856" y="1268"/>
                  </a:lnTo>
                  <a:lnTo>
                    <a:pt x="1828" y="1341"/>
                  </a:lnTo>
                  <a:lnTo>
                    <a:pt x="1794" y="1410"/>
                  </a:lnTo>
                  <a:lnTo>
                    <a:pt x="1754" y="1475"/>
                  </a:lnTo>
                  <a:lnTo>
                    <a:pt x="1709" y="1539"/>
                  </a:lnTo>
                  <a:lnTo>
                    <a:pt x="1660" y="1596"/>
                  </a:lnTo>
                  <a:lnTo>
                    <a:pt x="1606" y="1651"/>
                  </a:lnTo>
                  <a:lnTo>
                    <a:pt x="1548" y="1701"/>
                  </a:lnTo>
                  <a:lnTo>
                    <a:pt x="1486" y="1746"/>
                  </a:lnTo>
                  <a:lnTo>
                    <a:pt x="1420" y="1787"/>
                  </a:lnTo>
                  <a:lnTo>
                    <a:pt x="1352" y="1822"/>
                  </a:lnTo>
                  <a:lnTo>
                    <a:pt x="988" y="3508"/>
                  </a:lnTo>
                  <a:lnTo>
                    <a:pt x="921" y="3508"/>
                  </a:lnTo>
                  <a:lnTo>
                    <a:pt x="556" y="1822"/>
                  </a:lnTo>
                  <a:lnTo>
                    <a:pt x="488" y="1787"/>
                  </a:lnTo>
                  <a:lnTo>
                    <a:pt x="422" y="1746"/>
                  </a:lnTo>
                  <a:lnTo>
                    <a:pt x="361" y="1701"/>
                  </a:lnTo>
                  <a:lnTo>
                    <a:pt x="302" y="1651"/>
                  </a:lnTo>
                  <a:lnTo>
                    <a:pt x="249" y="1596"/>
                  </a:lnTo>
                  <a:lnTo>
                    <a:pt x="200" y="1539"/>
                  </a:lnTo>
                  <a:lnTo>
                    <a:pt x="155" y="1475"/>
                  </a:lnTo>
                  <a:lnTo>
                    <a:pt x="116" y="1410"/>
                  </a:lnTo>
                  <a:lnTo>
                    <a:pt x="81" y="1341"/>
                  </a:lnTo>
                  <a:lnTo>
                    <a:pt x="52" y="1269"/>
                  </a:lnTo>
                  <a:lnTo>
                    <a:pt x="30" y="1193"/>
                  </a:lnTo>
                  <a:lnTo>
                    <a:pt x="13" y="1116"/>
                  </a:lnTo>
                  <a:lnTo>
                    <a:pt x="3" y="1036"/>
                  </a:lnTo>
                  <a:lnTo>
                    <a:pt x="0" y="955"/>
                  </a:lnTo>
                  <a:lnTo>
                    <a:pt x="3" y="872"/>
                  </a:lnTo>
                  <a:lnTo>
                    <a:pt x="13" y="791"/>
                  </a:lnTo>
                  <a:lnTo>
                    <a:pt x="30" y="714"/>
                  </a:lnTo>
                  <a:lnTo>
                    <a:pt x="53" y="638"/>
                  </a:lnTo>
                  <a:lnTo>
                    <a:pt x="82" y="565"/>
                  </a:lnTo>
                  <a:lnTo>
                    <a:pt x="118" y="496"/>
                  </a:lnTo>
                  <a:lnTo>
                    <a:pt x="158" y="429"/>
                  </a:lnTo>
                  <a:lnTo>
                    <a:pt x="202" y="366"/>
                  </a:lnTo>
                  <a:lnTo>
                    <a:pt x="253" y="307"/>
                  </a:lnTo>
                  <a:lnTo>
                    <a:pt x="308" y="253"/>
                  </a:lnTo>
                  <a:lnTo>
                    <a:pt x="366" y="203"/>
                  </a:lnTo>
                  <a:lnTo>
                    <a:pt x="429" y="157"/>
                  </a:lnTo>
                  <a:lnTo>
                    <a:pt x="495" y="117"/>
                  </a:lnTo>
                  <a:lnTo>
                    <a:pt x="565" y="83"/>
                  </a:lnTo>
                  <a:lnTo>
                    <a:pt x="637" y="53"/>
                  </a:lnTo>
                  <a:lnTo>
                    <a:pt x="713" y="31"/>
                  </a:lnTo>
                  <a:lnTo>
                    <a:pt x="792" y="13"/>
                  </a:lnTo>
                  <a:lnTo>
                    <a:pt x="872" y="3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63500" dir="18900000" sy="23000" kx="-1200000" algn="bl" rotWithShape="0">
                <a:prstClr val="black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37" name="8 Forma libre"/>
            <p:cNvSpPr/>
            <p:nvPr/>
          </p:nvSpPr>
          <p:spPr bwMode="auto">
            <a:xfrm>
              <a:off x="8421976" y="8097466"/>
              <a:ext cx="2808565" cy="3028409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435353 w 435353"/>
                <a:gd name="connsiteY0" fmla="*/ 78146 h 1269843"/>
                <a:gd name="connsiteX1" fmla="*/ 0 w 435353"/>
                <a:gd name="connsiteY1" fmla="*/ 1269843 h 1269843"/>
                <a:gd name="connsiteX0" fmla="*/ 435353 w 435353"/>
                <a:gd name="connsiteY0" fmla="*/ 62 h 1191759"/>
                <a:gd name="connsiteX1" fmla="*/ 0 w 435353"/>
                <a:gd name="connsiteY1" fmla="*/ 1191759 h 1191759"/>
                <a:gd name="connsiteX0" fmla="*/ 435353 w 435353"/>
                <a:gd name="connsiteY0" fmla="*/ 63 h 1191760"/>
                <a:gd name="connsiteX1" fmla="*/ 0 w 435353"/>
                <a:gd name="connsiteY1" fmla="*/ 1191760 h 119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353" h="1191760">
                  <a:moveTo>
                    <a:pt x="435353" y="63"/>
                  </a:moveTo>
                  <a:cubicBezTo>
                    <a:pt x="195579" y="-7943"/>
                    <a:pt x="48327" y="737469"/>
                    <a:pt x="0" y="1191760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8" name="8 Forma libre"/>
            <p:cNvSpPr/>
            <p:nvPr/>
          </p:nvSpPr>
          <p:spPr bwMode="auto">
            <a:xfrm>
              <a:off x="5461111" y="6938690"/>
              <a:ext cx="3083465" cy="4187186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1277920 w 1277920"/>
                <a:gd name="connsiteY0" fmla="*/ 622530 h 622530"/>
                <a:gd name="connsiteX1" fmla="*/ 0 w 1277920"/>
                <a:gd name="connsiteY1" fmla="*/ 159958 h 622530"/>
                <a:gd name="connsiteX0" fmla="*/ 1277920 w 1277920"/>
                <a:gd name="connsiteY0" fmla="*/ 678951 h 678951"/>
                <a:gd name="connsiteX1" fmla="*/ 0 w 1277920"/>
                <a:gd name="connsiteY1" fmla="*/ 216379 h 678951"/>
                <a:gd name="connsiteX0" fmla="*/ 1277920 w 1277920"/>
                <a:gd name="connsiteY0" fmla="*/ 678951 h 678951"/>
                <a:gd name="connsiteX1" fmla="*/ 0 w 1277920"/>
                <a:gd name="connsiteY1" fmla="*/ 216379 h 678951"/>
                <a:gd name="connsiteX0" fmla="*/ 1277920 w 1277920"/>
                <a:gd name="connsiteY0" fmla="*/ 1089120 h 1089120"/>
                <a:gd name="connsiteX1" fmla="*/ 0 w 1277920"/>
                <a:gd name="connsiteY1" fmla="*/ 626548 h 1089120"/>
                <a:gd name="connsiteX0" fmla="*/ 1277920 w 1277920"/>
                <a:gd name="connsiteY0" fmla="*/ 1300780 h 1300780"/>
                <a:gd name="connsiteX1" fmla="*/ 0 w 1277920"/>
                <a:gd name="connsiteY1" fmla="*/ 838208 h 1300780"/>
                <a:gd name="connsiteX0" fmla="*/ 1277920 w 1277920"/>
                <a:gd name="connsiteY0" fmla="*/ 1362513 h 1362513"/>
                <a:gd name="connsiteX1" fmla="*/ 0 w 1277920"/>
                <a:gd name="connsiteY1" fmla="*/ 899941 h 1362513"/>
                <a:gd name="connsiteX0" fmla="*/ 90879 w 563367"/>
                <a:gd name="connsiteY0" fmla="*/ 732982 h 2378049"/>
                <a:gd name="connsiteX1" fmla="*/ 549840 w 563367"/>
                <a:gd name="connsiteY1" fmla="*/ 2378049 h 2378049"/>
                <a:gd name="connsiteX0" fmla="*/ 0 w 485093"/>
                <a:gd name="connsiteY0" fmla="*/ 33585 h 1678652"/>
                <a:gd name="connsiteX1" fmla="*/ 458961 w 485093"/>
                <a:gd name="connsiteY1" fmla="*/ 1678652 h 1678652"/>
                <a:gd name="connsiteX0" fmla="*/ 0 w 477422"/>
                <a:gd name="connsiteY0" fmla="*/ 29802 h 1674869"/>
                <a:gd name="connsiteX1" fmla="*/ 458961 w 477422"/>
                <a:gd name="connsiteY1" fmla="*/ 1674869 h 1674869"/>
                <a:gd name="connsiteX0" fmla="*/ 0 w 477965"/>
                <a:gd name="connsiteY0" fmla="*/ 2703 h 1647770"/>
                <a:gd name="connsiteX1" fmla="*/ 458961 w 477965"/>
                <a:gd name="connsiteY1" fmla="*/ 1647770 h 164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965" h="1647770">
                  <a:moveTo>
                    <a:pt x="0" y="2703"/>
                  </a:moveTo>
                  <a:cubicBezTo>
                    <a:pt x="160183" y="-53628"/>
                    <a:pt x="570677" y="779663"/>
                    <a:pt x="458961" y="1647770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9" name="8 Forma libre"/>
            <p:cNvSpPr/>
            <p:nvPr/>
          </p:nvSpPr>
          <p:spPr bwMode="auto">
            <a:xfrm>
              <a:off x="8421976" y="6243426"/>
              <a:ext cx="2668857" cy="4882449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610559 w 610559"/>
                <a:gd name="connsiteY0" fmla="*/ 147914 h 629925"/>
                <a:gd name="connsiteX1" fmla="*/ 0 w 610559"/>
                <a:gd name="connsiteY1" fmla="*/ 629925 h 629925"/>
                <a:gd name="connsiteX0" fmla="*/ 610559 w 610559"/>
                <a:gd name="connsiteY0" fmla="*/ 105129 h 587140"/>
                <a:gd name="connsiteX1" fmla="*/ 0 w 610559"/>
                <a:gd name="connsiteY1" fmla="*/ 587140 h 587140"/>
                <a:gd name="connsiteX0" fmla="*/ 610559 w 610559"/>
                <a:gd name="connsiteY0" fmla="*/ 128577 h 610588"/>
                <a:gd name="connsiteX1" fmla="*/ 0 w 610559"/>
                <a:gd name="connsiteY1" fmla="*/ 610588 h 610588"/>
                <a:gd name="connsiteX0" fmla="*/ 413697 w 413697"/>
                <a:gd name="connsiteY0" fmla="*/ 42231 h 1963606"/>
                <a:gd name="connsiteX1" fmla="*/ 0 w 413697"/>
                <a:gd name="connsiteY1" fmla="*/ 1963606 h 1963606"/>
                <a:gd name="connsiteX0" fmla="*/ 413697 w 413697"/>
                <a:gd name="connsiteY0" fmla="*/ 43226 h 1964601"/>
                <a:gd name="connsiteX1" fmla="*/ 0 w 413697"/>
                <a:gd name="connsiteY1" fmla="*/ 1964601 h 1964601"/>
                <a:gd name="connsiteX0" fmla="*/ 413697 w 413697"/>
                <a:gd name="connsiteY0" fmla="*/ 0 h 1921375"/>
                <a:gd name="connsiteX1" fmla="*/ 0 w 413697"/>
                <a:gd name="connsiteY1" fmla="*/ 1921375 h 192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697" h="1921375">
                  <a:moveTo>
                    <a:pt x="413697" y="0"/>
                  </a:moveTo>
                  <a:cubicBezTo>
                    <a:pt x="89272" y="446793"/>
                    <a:pt x="42422" y="1452091"/>
                    <a:pt x="0" y="1921375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" name="8 Forma libre"/>
            <p:cNvSpPr/>
            <p:nvPr/>
          </p:nvSpPr>
          <p:spPr bwMode="auto">
            <a:xfrm>
              <a:off x="7601966" y="9351301"/>
              <a:ext cx="822998" cy="1774574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323141 w 323141"/>
                <a:gd name="connsiteY0" fmla="*/ 1554856 h 1554856"/>
                <a:gd name="connsiteX1" fmla="*/ 0 w 323141"/>
                <a:gd name="connsiteY1" fmla="*/ 72735 h 1554856"/>
                <a:gd name="connsiteX0" fmla="*/ 323141 w 352425"/>
                <a:gd name="connsiteY0" fmla="*/ 1568401 h 1568401"/>
                <a:gd name="connsiteX1" fmla="*/ 0 w 352425"/>
                <a:gd name="connsiteY1" fmla="*/ 86280 h 1568401"/>
                <a:gd name="connsiteX0" fmla="*/ 323141 w 357988"/>
                <a:gd name="connsiteY0" fmla="*/ 1491235 h 1491235"/>
                <a:gd name="connsiteX1" fmla="*/ 0 w 357988"/>
                <a:gd name="connsiteY1" fmla="*/ 9114 h 1491235"/>
                <a:gd name="connsiteX0" fmla="*/ 303455 w 340083"/>
                <a:gd name="connsiteY0" fmla="*/ 1421950 h 1421950"/>
                <a:gd name="connsiteX1" fmla="*/ 0 w 340083"/>
                <a:gd name="connsiteY1" fmla="*/ 9798 h 1421950"/>
                <a:gd name="connsiteX0" fmla="*/ 0 w 362943"/>
                <a:gd name="connsiteY0" fmla="*/ 365171 h 365171"/>
                <a:gd name="connsiteX1" fmla="*/ 316659 w 362943"/>
                <a:gd name="connsiteY1" fmla="*/ 267438 h 365171"/>
                <a:gd name="connsiteX0" fmla="*/ 0 w 353479"/>
                <a:gd name="connsiteY0" fmla="*/ 290324 h 290324"/>
                <a:gd name="connsiteX1" fmla="*/ 316659 w 353479"/>
                <a:gd name="connsiteY1" fmla="*/ 192591 h 290324"/>
                <a:gd name="connsiteX0" fmla="*/ 0 w 372008"/>
                <a:gd name="connsiteY0" fmla="*/ 313089 h 313089"/>
                <a:gd name="connsiteX1" fmla="*/ 336345 w 372008"/>
                <a:gd name="connsiteY1" fmla="*/ 160380 h 313089"/>
                <a:gd name="connsiteX0" fmla="*/ 0 w 336345"/>
                <a:gd name="connsiteY0" fmla="*/ 362292 h 362292"/>
                <a:gd name="connsiteX1" fmla="*/ 336345 w 336345"/>
                <a:gd name="connsiteY1" fmla="*/ 209583 h 362292"/>
                <a:gd name="connsiteX0" fmla="*/ 0 w 336345"/>
                <a:gd name="connsiteY0" fmla="*/ 351418 h 351418"/>
                <a:gd name="connsiteX1" fmla="*/ 336345 w 336345"/>
                <a:gd name="connsiteY1" fmla="*/ 198709 h 351418"/>
                <a:gd name="connsiteX0" fmla="*/ 0 w 127109"/>
                <a:gd name="connsiteY0" fmla="*/ 138146 h 836488"/>
                <a:gd name="connsiteX1" fmla="*/ 127109 w 127109"/>
                <a:gd name="connsiteY1" fmla="*/ 836488 h 836488"/>
                <a:gd name="connsiteX0" fmla="*/ 0 w 127343"/>
                <a:gd name="connsiteY0" fmla="*/ 131016 h 829358"/>
                <a:gd name="connsiteX1" fmla="*/ 127109 w 127343"/>
                <a:gd name="connsiteY1" fmla="*/ 829358 h 829358"/>
                <a:gd name="connsiteX0" fmla="*/ 0 w 127572"/>
                <a:gd name="connsiteY0" fmla="*/ 0 h 698342"/>
                <a:gd name="connsiteX1" fmla="*/ 127109 w 127572"/>
                <a:gd name="connsiteY1" fmla="*/ 698342 h 69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572" h="698342">
                  <a:moveTo>
                    <a:pt x="0" y="0"/>
                  </a:moveTo>
                  <a:cubicBezTo>
                    <a:pt x="96858" y="24479"/>
                    <a:pt x="132127" y="531425"/>
                    <a:pt x="127109" y="698342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1" name="8 Forma libre"/>
            <p:cNvSpPr/>
            <p:nvPr/>
          </p:nvSpPr>
          <p:spPr bwMode="auto">
            <a:xfrm>
              <a:off x="8421976" y="9624549"/>
              <a:ext cx="10168601" cy="1501327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323141 w 323141"/>
                <a:gd name="connsiteY0" fmla="*/ 1554856 h 1554856"/>
                <a:gd name="connsiteX1" fmla="*/ 0 w 323141"/>
                <a:gd name="connsiteY1" fmla="*/ 72735 h 1554856"/>
                <a:gd name="connsiteX0" fmla="*/ 323141 w 352425"/>
                <a:gd name="connsiteY0" fmla="*/ 1568401 h 1568401"/>
                <a:gd name="connsiteX1" fmla="*/ 0 w 352425"/>
                <a:gd name="connsiteY1" fmla="*/ 86280 h 1568401"/>
                <a:gd name="connsiteX0" fmla="*/ 323141 w 357988"/>
                <a:gd name="connsiteY0" fmla="*/ 1491235 h 1491235"/>
                <a:gd name="connsiteX1" fmla="*/ 0 w 357988"/>
                <a:gd name="connsiteY1" fmla="*/ 9114 h 1491235"/>
                <a:gd name="connsiteX0" fmla="*/ 303455 w 340083"/>
                <a:gd name="connsiteY0" fmla="*/ 1421950 h 1421950"/>
                <a:gd name="connsiteX1" fmla="*/ 0 w 340083"/>
                <a:gd name="connsiteY1" fmla="*/ 9798 h 1421950"/>
                <a:gd name="connsiteX0" fmla="*/ 1576225 w 1584517"/>
                <a:gd name="connsiteY0" fmla="*/ 271553 h 526419"/>
                <a:gd name="connsiteX1" fmla="*/ 0 w 1584517"/>
                <a:gd name="connsiteY1" fmla="*/ 526419 h 526419"/>
                <a:gd name="connsiteX0" fmla="*/ 1576225 w 1576225"/>
                <a:gd name="connsiteY0" fmla="*/ 242663 h 497529"/>
                <a:gd name="connsiteX1" fmla="*/ 0 w 1576225"/>
                <a:gd name="connsiteY1" fmla="*/ 497529 h 497529"/>
                <a:gd name="connsiteX0" fmla="*/ 1576225 w 1576225"/>
                <a:gd name="connsiteY0" fmla="*/ 335946 h 590812"/>
                <a:gd name="connsiteX1" fmla="*/ 0 w 1576225"/>
                <a:gd name="connsiteY1" fmla="*/ 590812 h 59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6225" h="590812">
                  <a:moveTo>
                    <a:pt x="1576225" y="335946"/>
                  </a:moveTo>
                  <a:cubicBezTo>
                    <a:pt x="857153" y="-290664"/>
                    <a:pt x="183921" y="55435"/>
                    <a:pt x="0" y="590812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2" name="8 Forma libre"/>
            <p:cNvSpPr/>
            <p:nvPr/>
          </p:nvSpPr>
          <p:spPr bwMode="auto">
            <a:xfrm flipV="1">
              <a:off x="7649135" y="6579714"/>
              <a:ext cx="999697" cy="4546161"/>
            </a:xfrm>
            <a:custGeom>
              <a:avLst/>
              <a:gdLst>
                <a:gd name="connsiteX0" fmla="*/ 1135857 w 1135857"/>
                <a:gd name="connsiteY0" fmla="*/ 514350 h 514350"/>
                <a:gd name="connsiteX1" fmla="*/ 678657 w 1135857"/>
                <a:gd name="connsiteY1" fmla="*/ 2381 h 514350"/>
                <a:gd name="connsiteX2" fmla="*/ 0 w 1135857"/>
                <a:gd name="connsiteY2" fmla="*/ 2381 h 514350"/>
                <a:gd name="connsiteX3" fmla="*/ 0 w 1135857"/>
                <a:gd name="connsiteY3" fmla="*/ 0 h 514350"/>
                <a:gd name="connsiteX0" fmla="*/ 1212057 w 1212057"/>
                <a:gd name="connsiteY0" fmla="*/ 623888 h 623888"/>
                <a:gd name="connsiteX1" fmla="*/ 754857 w 1212057"/>
                <a:gd name="connsiteY1" fmla="*/ 111919 h 623888"/>
                <a:gd name="connsiteX2" fmla="*/ 76200 w 1212057"/>
                <a:gd name="connsiteY2" fmla="*/ 111919 h 623888"/>
                <a:gd name="connsiteX3" fmla="*/ 0 w 1212057"/>
                <a:gd name="connsiteY3" fmla="*/ 0 h 623888"/>
                <a:gd name="connsiteX0" fmla="*/ 1135857 w 1135857"/>
                <a:gd name="connsiteY0" fmla="*/ 511969 h 511969"/>
                <a:gd name="connsiteX1" fmla="*/ 678657 w 1135857"/>
                <a:gd name="connsiteY1" fmla="*/ 0 h 511969"/>
                <a:gd name="connsiteX2" fmla="*/ 0 w 1135857"/>
                <a:gd name="connsiteY2" fmla="*/ 0 h 511969"/>
                <a:gd name="connsiteX0" fmla="*/ 1135857 w 1135857"/>
                <a:gd name="connsiteY0" fmla="*/ 515488 h 515488"/>
                <a:gd name="connsiteX1" fmla="*/ 1071960 w 1135857"/>
                <a:gd name="connsiteY1" fmla="*/ 0 h 515488"/>
                <a:gd name="connsiteX2" fmla="*/ 0 w 1135857"/>
                <a:gd name="connsiteY2" fmla="*/ 3519 h 515488"/>
                <a:gd name="connsiteX0" fmla="*/ 516656 w 516656"/>
                <a:gd name="connsiteY0" fmla="*/ 515488 h 515488"/>
                <a:gd name="connsiteX1" fmla="*/ 452759 w 516656"/>
                <a:gd name="connsiteY1" fmla="*/ 0 h 515488"/>
                <a:gd name="connsiteX2" fmla="*/ 0 w 516656"/>
                <a:gd name="connsiteY2" fmla="*/ 320212 h 515488"/>
                <a:gd name="connsiteX0" fmla="*/ 465224 w 465224"/>
                <a:gd name="connsiteY0" fmla="*/ 515488 h 515488"/>
                <a:gd name="connsiteX1" fmla="*/ 401327 w 465224"/>
                <a:gd name="connsiteY1" fmla="*/ 0 h 515488"/>
                <a:gd name="connsiteX2" fmla="*/ 0 w 465224"/>
                <a:gd name="connsiteY2" fmla="*/ 28150 h 515488"/>
                <a:gd name="connsiteX0" fmla="*/ 502285 w 502285"/>
                <a:gd name="connsiteY0" fmla="*/ 515488 h 515488"/>
                <a:gd name="connsiteX1" fmla="*/ 438388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93342 h 593342"/>
                <a:gd name="connsiteX1" fmla="*/ 438766 w 502285"/>
                <a:gd name="connsiteY1" fmla="*/ 0 h 593342"/>
                <a:gd name="connsiteX2" fmla="*/ 0 w 502285"/>
                <a:gd name="connsiteY2" fmla="*/ 78293 h 593342"/>
                <a:gd name="connsiteX0" fmla="*/ 502285 w 502285"/>
                <a:gd name="connsiteY0" fmla="*/ 515488 h 515488"/>
                <a:gd name="connsiteX1" fmla="*/ 436119 w 502285"/>
                <a:gd name="connsiteY1" fmla="*/ 0 h 515488"/>
                <a:gd name="connsiteX2" fmla="*/ 0 w 502285"/>
                <a:gd name="connsiteY2" fmla="*/ 439 h 515488"/>
                <a:gd name="connsiteX0" fmla="*/ 502285 w 502285"/>
                <a:gd name="connsiteY0" fmla="*/ 553558 h 553558"/>
                <a:gd name="connsiteX1" fmla="*/ 436119 w 502285"/>
                <a:gd name="connsiteY1" fmla="*/ 38070 h 553558"/>
                <a:gd name="connsiteX2" fmla="*/ 0 w 502285"/>
                <a:gd name="connsiteY2" fmla="*/ 38509 h 553558"/>
                <a:gd name="connsiteX0" fmla="*/ 502285 w 516931"/>
                <a:gd name="connsiteY0" fmla="*/ 553558 h 553558"/>
                <a:gd name="connsiteX1" fmla="*/ 436119 w 516931"/>
                <a:gd name="connsiteY1" fmla="*/ 38070 h 553558"/>
                <a:gd name="connsiteX2" fmla="*/ 0 w 516931"/>
                <a:gd name="connsiteY2" fmla="*/ 38509 h 553558"/>
                <a:gd name="connsiteX0" fmla="*/ 443227 w 455985"/>
                <a:gd name="connsiteY0" fmla="*/ 523503 h 523503"/>
                <a:gd name="connsiteX1" fmla="*/ 377061 w 455985"/>
                <a:gd name="connsiteY1" fmla="*/ 8015 h 523503"/>
                <a:gd name="connsiteX2" fmla="*/ 0 w 455985"/>
                <a:gd name="connsiteY2" fmla="*/ 195871 h 523503"/>
                <a:gd name="connsiteX0" fmla="*/ 443227 w 455985"/>
                <a:gd name="connsiteY0" fmla="*/ 552268 h 552268"/>
                <a:gd name="connsiteX1" fmla="*/ 377061 w 455985"/>
                <a:gd name="connsiteY1" fmla="*/ 36780 h 552268"/>
                <a:gd name="connsiteX2" fmla="*/ 0 w 455985"/>
                <a:gd name="connsiteY2" fmla="*/ 224636 h 552268"/>
                <a:gd name="connsiteX0" fmla="*/ 443227 w 449251"/>
                <a:gd name="connsiteY0" fmla="*/ 654183 h 654183"/>
                <a:gd name="connsiteX1" fmla="*/ 313573 w 449251"/>
                <a:gd name="connsiteY1" fmla="*/ 15000 h 654183"/>
                <a:gd name="connsiteX2" fmla="*/ 0 w 449251"/>
                <a:gd name="connsiteY2" fmla="*/ 326551 h 654183"/>
                <a:gd name="connsiteX0" fmla="*/ 443227 w 443227"/>
                <a:gd name="connsiteY0" fmla="*/ 327632 h 327632"/>
                <a:gd name="connsiteX1" fmla="*/ 0 w 443227"/>
                <a:gd name="connsiteY1" fmla="*/ 0 h 327632"/>
                <a:gd name="connsiteX0" fmla="*/ 443227 w 443227"/>
                <a:gd name="connsiteY0" fmla="*/ 400182 h 400182"/>
                <a:gd name="connsiteX1" fmla="*/ 0 w 443227"/>
                <a:gd name="connsiteY1" fmla="*/ 72550 h 400182"/>
                <a:gd name="connsiteX0" fmla="*/ 443227 w 443227"/>
                <a:gd name="connsiteY0" fmla="*/ 603893 h 603893"/>
                <a:gd name="connsiteX1" fmla="*/ 0 w 443227"/>
                <a:gd name="connsiteY1" fmla="*/ 276261 h 603893"/>
                <a:gd name="connsiteX0" fmla="*/ 571187 w 571187"/>
                <a:gd name="connsiteY0" fmla="*/ 395689 h 507863"/>
                <a:gd name="connsiteX1" fmla="*/ 0 w 571187"/>
                <a:gd name="connsiteY1" fmla="*/ 507863 h 507863"/>
                <a:gd name="connsiteX0" fmla="*/ 571187 w 571187"/>
                <a:gd name="connsiteY0" fmla="*/ 250886 h 363060"/>
                <a:gd name="connsiteX1" fmla="*/ 0 w 571187"/>
                <a:gd name="connsiteY1" fmla="*/ 363060 h 363060"/>
                <a:gd name="connsiteX0" fmla="*/ 323141 w 323141"/>
                <a:gd name="connsiteY0" fmla="*/ 1554856 h 1554856"/>
                <a:gd name="connsiteX1" fmla="*/ 0 w 323141"/>
                <a:gd name="connsiteY1" fmla="*/ 72735 h 1554856"/>
                <a:gd name="connsiteX0" fmla="*/ 323141 w 352425"/>
                <a:gd name="connsiteY0" fmla="*/ 1568401 h 1568401"/>
                <a:gd name="connsiteX1" fmla="*/ 0 w 352425"/>
                <a:gd name="connsiteY1" fmla="*/ 86280 h 1568401"/>
                <a:gd name="connsiteX0" fmla="*/ 323141 w 357988"/>
                <a:gd name="connsiteY0" fmla="*/ 1491235 h 1491235"/>
                <a:gd name="connsiteX1" fmla="*/ 0 w 357988"/>
                <a:gd name="connsiteY1" fmla="*/ 9114 h 1491235"/>
                <a:gd name="connsiteX0" fmla="*/ 303455 w 340083"/>
                <a:gd name="connsiteY0" fmla="*/ 1421950 h 1421950"/>
                <a:gd name="connsiteX1" fmla="*/ 0 w 340083"/>
                <a:gd name="connsiteY1" fmla="*/ 9798 h 1421950"/>
                <a:gd name="connsiteX0" fmla="*/ 33755 w 132122"/>
                <a:gd name="connsiteY0" fmla="*/ 1219782 h 1219782"/>
                <a:gd name="connsiteX1" fmla="*/ 0 w 132122"/>
                <a:gd name="connsiteY1" fmla="*/ 12539 h 1219782"/>
                <a:gd name="connsiteX0" fmla="*/ 124608 w 150735"/>
                <a:gd name="connsiteY0" fmla="*/ 1207272 h 1207272"/>
                <a:gd name="connsiteX1" fmla="*/ 90853 w 150735"/>
                <a:gd name="connsiteY1" fmla="*/ 29 h 1207272"/>
                <a:gd name="connsiteX0" fmla="*/ 228597 w 228597"/>
                <a:gd name="connsiteY0" fmla="*/ 1207260 h 1207260"/>
                <a:gd name="connsiteX1" fmla="*/ 194842 w 228597"/>
                <a:gd name="connsiteY1" fmla="*/ 17 h 1207260"/>
                <a:gd name="connsiteX0" fmla="*/ 203670 w 203670"/>
                <a:gd name="connsiteY0" fmla="*/ 1207257 h 1207257"/>
                <a:gd name="connsiteX1" fmla="*/ 169915 w 203670"/>
                <a:gd name="connsiteY1" fmla="*/ 14 h 1207257"/>
                <a:gd name="connsiteX0" fmla="*/ 174888 w 174888"/>
                <a:gd name="connsiteY0" fmla="*/ 1207243 h 1207243"/>
                <a:gd name="connsiteX1" fmla="*/ 141133 w 174888"/>
                <a:gd name="connsiteY1" fmla="*/ 0 h 1207243"/>
                <a:gd name="connsiteX0" fmla="*/ 111277 w 231074"/>
                <a:gd name="connsiteY0" fmla="*/ 1194727 h 1194727"/>
                <a:gd name="connsiteX1" fmla="*/ 231074 w 231074"/>
                <a:gd name="connsiteY1" fmla="*/ 0 h 1194727"/>
                <a:gd name="connsiteX0" fmla="*/ 0 w 119797"/>
                <a:gd name="connsiteY0" fmla="*/ 1194727 h 1194727"/>
                <a:gd name="connsiteX1" fmla="*/ 119797 w 119797"/>
                <a:gd name="connsiteY1" fmla="*/ 0 h 1194727"/>
                <a:gd name="connsiteX0" fmla="*/ 0 w 154962"/>
                <a:gd name="connsiteY0" fmla="*/ 1194727 h 1194727"/>
                <a:gd name="connsiteX1" fmla="*/ 119797 w 154962"/>
                <a:gd name="connsiteY1" fmla="*/ 0 h 119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962" h="1194727">
                  <a:moveTo>
                    <a:pt x="0" y="1194727"/>
                  </a:moveTo>
                  <a:cubicBezTo>
                    <a:pt x="196766" y="1066740"/>
                    <a:pt x="167632" y="298001"/>
                    <a:pt x="119797" y="0"/>
                  </a:cubicBezTo>
                </a:path>
              </a:pathLst>
            </a:custGeom>
            <a:noFill/>
            <a:ln w="6350" cap="rnd">
              <a:solidFill>
                <a:schemeClr val="accent4"/>
              </a:solidFill>
              <a:bevel/>
              <a:headEnd type="oval" w="lg" len="lg"/>
              <a:tailEnd type="oval" w="lg" len="lg"/>
            </a:ln>
            <a:extLst/>
          </p:spPr>
          <p:txBody>
            <a:bodyPr lIns="241719" tIns="120860" rIns="241719" bIns="120860" rtlCol="0" anchor="ctr"/>
            <a:lstStyle/>
            <a:p>
              <a:pPr algn="ctr"/>
              <a:endParaRPr lang="es-SV" sz="18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046990" y="4465399"/>
            <a:ext cx="1574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JPG</a:t>
            </a:r>
            <a:endParaRPr lang="zh-CN" altLang="en-US" sz="4400" dirty="0"/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78" y="2168083"/>
            <a:ext cx="2452311" cy="15940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35" y="2526010"/>
            <a:ext cx="2452311" cy="15940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9" y="2895238"/>
            <a:ext cx="2452311" cy="15940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33" y="3607205"/>
            <a:ext cx="738262" cy="678986"/>
          </a:xfrm>
          <a:prstGeom prst="rect">
            <a:avLst/>
          </a:prstGeom>
        </p:spPr>
      </p:pic>
      <p:pic>
        <p:nvPicPr>
          <p:cNvPr id="77" name="内容占位符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76" y="260648"/>
            <a:ext cx="212237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169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</TotalTime>
  <Words>446</Words>
  <Application>Microsoft Office PowerPoint</Application>
  <PresentationFormat>宽屏</PresentationFormat>
  <Paragraphs>102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DokChampa</vt:lpstr>
      <vt:lpstr>Open Sans Condensed</vt:lpstr>
      <vt:lpstr>Open Sans Extrabold</vt:lpstr>
      <vt:lpstr>Oswald</vt:lpstr>
      <vt:lpstr>等线</vt:lpstr>
      <vt:lpstr>方正兰亭中黑_GBK</vt:lpstr>
      <vt:lpstr>宋体</vt:lpstr>
      <vt:lpstr>微软雅黑</vt:lpstr>
      <vt:lpstr>Arial</vt:lpstr>
      <vt:lpstr>Calibri</vt:lpstr>
      <vt:lpstr>Calibri Light</vt:lpstr>
      <vt:lpstr>Open Sans</vt:lpstr>
      <vt:lpstr>Source Sans Pro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一图一课，声音嵌入图片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周怡</cp:lastModifiedBy>
  <cp:revision>92</cp:revision>
  <dcterms:created xsi:type="dcterms:W3CDTF">2015-07-17T13:21:27Z</dcterms:created>
  <dcterms:modified xsi:type="dcterms:W3CDTF">2016-11-30T05:03:53Z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2052-8.1.0.2424</vt:lpwstr>
  </property>
</Properties>
</file>